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4.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49" r:id="rId4"/>
    <p:sldMasterId id="2147483874" r:id="rId5"/>
    <p:sldMasterId id="2147484057" r:id="rId6"/>
    <p:sldMasterId id="2147484025" r:id="rId7"/>
    <p:sldMasterId id="2147483915" r:id="rId8"/>
    <p:sldMasterId id="2147483951" r:id="rId9"/>
    <p:sldMasterId id="2147483976" r:id="rId10"/>
    <p:sldMasterId id="2147484107" r:id="rId11"/>
  </p:sldMasterIdLst>
  <p:notesMasterIdLst>
    <p:notesMasterId r:id="rId30"/>
  </p:notesMasterIdLst>
  <p:handoutMasterIdLst>
    <p:handoutMasterId r:id="rId31"/>
  </p:handoutMasterIdLst>
  <p:sldIdLst>
    <p:sldId id="256" r:id="rId12"/>
    <p:sldId id="365" r:id="rId13"/>
    <p:sldId id="366" r:id="rId14"/>
    <p:sldId id="373" r:id="rId15"/>
    <p:sldId id="367" r:id="rId16"/>
    <p:sldId id="368" r:id="rId17"/>
    <p:sldId id="369" r:id="rId18"/>
    <p:sldId id="370" r:id="rId19"/>
    <p:sldId id="371" r:id="rId20"/>
    <p:sldId id="376" r:id="rId21"/>
    <p:sldId id="380" r:id="rId22"/>
    <p:sldId id="374" r:id="rId23"/>
    <p:sldId id="375" r:id="rId24"/>
    <p:sldId id="377" r:id="rId25"/>
    <p:sldId id="378" r:id="rId26"/>
    <p:sldId id="379" r:id="rId27"/>
    <p:sldId id="372" r:id="rId28"/>
    <p:sldId id="364" r:id="rId29"/>
  </p:sldIdLst>
  <p:sldSz cx="12192000" cy="6858000"/>
  <p:notesSz cx="6858000" cy="9144000"/>
  <p:embeddedFontLst>
    <p:embeddedFont>
      <p:font typeface="BentonSans Book" panose="02000503000000090004" pitchFamily="2" charset="0"/>
      <p:regular r:id="rId32"/>
      <p:italic r:id="rId33"/>
    </p:embeddedFont>
    <p:embeddedFont>
      <p:font typeface="BentonSans Medium" panose="02000603000000090004" pitchFamily="2" charset="0"/>
      <p:regular r:id="rId34"/>
      <p:italic r:id="rId35"/>
    </p:embeddedFont>
    <p:embeddedFont>
      <p:font typeface="Open Sans Light" panose="020B0306030504020204" pitchFamily="34" charset="0"/>
      <p:regular r:id="rId36"/>
      <p: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2B656866-EEA4-44E9-A5C5-4E4C552C066E}">
          <p14:sldIdLst>
            <p14:sldId id="256"/>
            <p14:sldId id="365"/>
            <p14:sldId id="366"/>
            <p14:sldId id="373"/>
            <p14:sldId id="367"/>
            <p14:sldId id="368"/>
            <p14:sldId id="369"/>
            <p14:sldId id="370"/>
            <p14:sldId id="371"/>
            <p14:sldId id="376"/>
            <p14:sldId id="380"/>
            <p14:sldId id="374"/>
            <p14:sldId id="375"/>
            <p14:sldId id="377"/>
            <p14:sldId id="378"/>
            <p14:sldId id="379"/>
            <p14:sldId id="372"/>
            <p14:sldId id="364"/>
          </p14:sldIdLst>
        </p14:section>
      </p14:sectionLst>
    </p:ext>
    <p:ext uri="{EFAFB233-063F-42B5-8137-9DF3F51BA10A}">
      <p15:sldGuideLst xmlns:p15="http://schemas.microsoft.com/office/powerpoint/2012/main">
        <p15:guide id="2" pos="3840">
          <p15:clr>
            <a:srgbClr val="A4A3A4"/>
          </p15:clr>
        </p15:guide>
        <p15:guide id="3" orient="horz" pos="2184">
          <p15:clr>
            <a:srgbClr val="A4A3A4"/>
          </p15:clr>
        </p15:guide>
        <p15:guide id="4" pos="3940">
          <p15:clr>
            <a:srgbClr val="A4A3A4"/>
          </p15:clr>
        </p15:guide>
        <p15:guide id="5" pos="676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20" autoAdjust="0"/>
    <p:restoredTop sz="96247" autoAdjust="0"/>
  </p:normalViewPr>
  <p:slideViewPr>
    <p:cSldViewPr snapToGrid="0">
      <p:cViewPr varScale="1">
        <p:scale>
          <a:sx n="108" d="100"/>
          <a:sy n="108" d="100"/>
        </p:scale>
        <p:origin x="1026" y="96"/>
      </p:cViewPr>
      <p:guideLst>
        <p:guide pos="3840"/>
        <p:guide orient="horz" pos="2184"/>
        <p:guide pos="3940"/>
        <p:guide pos="6766"/>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viewProps" Target="viewProps.xml"/><Relationship Id="rId21" Type="http://schemas.openxmlformats.org/officeDocument/2006/relationships/slide" Target="slides/slide10.xml"/><Relationship Id="rId34" Type="http://schemas.openxmlformats.org/officeDocument/2006/relationships/font" Target="fonts/font3.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5.fntdata"/><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notesMaster" Target="notesMasters/notesMaster1.xml"/><Relationship Id="rId35" Type="http://schemas.openxmlformats.org/officeDocument/2006/relationships/font" Target="fonts/font4.fntdata"/><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2.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27EB827-4A50-40A8-B624-7FAC16240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a:extLst>
              <a:ext uri="{FF2B5EF4-FFF2-40B4-BE49-F238E27FC236}">
                <a16:creationId xmlns:a16="http://schemas.microsoft.com/office/drawing/2014/main" id="{45E5FE01-6B33-60CD-C9B9-61A2E07D8C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170C9C-D6C3-4EFC-A4F1-75C5E500A835}" type="datetimeFigureOut">
              <a:rPr lang="en-US" smtClean="0"/>
              <a:t>3/2/2026</a:t>
            </a:fld>
            <a:endParaRPr lang="en-US"/>
          </a:p>
        </p:txBody>
      </p:sp>
      <p:sp>
        <p:nvSpPr>
          <p:cNvPr id="4" name="Espace réservé du pied de page 3">
            <a:extLst>
              <a:ext uri="{FF2B5EF4-FFF2-40B4-BE49-F238E27FC236}">
                <a16:creationId xmlns:a16="http://schemas.microsoft.com/office/drawing/2014/main" id="{90066E6B-3BE7-EB9B-F1BB-8C911B8354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a:extLst>
              <a:ext uri="{FF2B5EF4-FFF2-40B4-BE49-F238E27FC236}">
                <a16:creationId xmlns:a16="http://schemas.microsoft.com/office/drawing/2014/main" id="{7E1D6540-C34A-7B6D-7B0D-F2DE2CA73B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304AC5-0937-41BA-AA61-66CC241FF779}" type="slidenum">
              <a:rPr lang="en-US" smtClean="0"/>
              <a:t>‹N°›</a:t>
            </a:fld>
            <a:endParaRPr lang="en-US"/>
          </a:p>
        </p:txBody>
      </p:sp>
    </p:spTree>
    <p:extLst>
      <p:ext uri="{BB962C8B-B14F-4D97-AF65-F5344CB8AC3E}">
        <p14:creationId xmlns:p14="http://schemas.microsoft.com/office/powerpoint/2010/main" val="475040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E6B0C-05E4-8142-B03E-4BB10F8E6767}"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15CDD-8FBE-8B42-8EF0-2A6DAED925A7}" type="slidenum">
              <a:rPr lang="en-US" smtClean="0"/>
              <a:t>‹N°›</a:t>
            </a:fld>
            <a:endParaRPr lang="en-US"/>
          </a:p>
        </p:txBody>
      </p:sp>
    </p:spTree>
    <p:extLst>
      <p:ext uri="{BB962C8B-B14F-4D97-AF65-F5344CB8AC3E}">
        <p14:creationId xmlns:p14="http://schemas.microsoft.com/office/powerpoint/2010/main" val="111709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20.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2.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2.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3.png"/></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0.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3.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3.png"/><Relationship Id="rId4" Type="http://schemas.openxmlformats.org/officeDocument/2006/relationships/image" Target="../media/image24.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3.png"/></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27.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grpSp>
        <p:nvGrpSpPr>
          <p:cNvPr id="2" name="Group 1">
            <a:extLst>
              <a:ext uri="{FF2B5EF4-FFF2-40B4-BE49-F238E27FC236}">
                <a16:creationId xmlns:a16="http://schemas.microsoft.com/office/drawing/2014/main" id="{EF167A32-F133-4509-1167-635287B1995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3040FA1-CF48-DD2A-E90A-055901308E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1" name="object 6">
              <a:extLst>
                <a:ext uri="{FF2B5EF4-FFF2-40B4-BE49-F238E27FC236}">
                  <a16:creationId xmlns:a16="http://schemas.microsoft.com/office/drawing/2014/main" id="{89246CF3-10ED-A400-74AE-51106001CCD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Arial" panose="020B0604020202020204" pitchFamily="34" charset="0"/>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734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B-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354406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840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atin typeface="+mj-lt"/>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0848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23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7382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1453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lect-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D0BAB358-F596-2E5A-CD50-4FE63804B9A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CC5604D-C0D9-C026-EEA4-C8D10AE92F2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868598-D559-4FA4-AF86-C7B522A45CE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0DE1F54D-5E91-7E48-55C2-9B5B532FB57A}"/>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41719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46736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510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1220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54B481D7-C957-972C-612E-4444CB0EE0A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8F48D8B-56CB-4533-B241-EEE72A031B2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6627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B-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15093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1786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293526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845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64492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150010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34C92068-9580-E2BC-4882-D6F160D102C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3C79A41-8A29-42D5-B9FB-AA93059FA72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3303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Select solution mark">
            <a:extLst>
              <a:ext uri="{FF2B5EF4-FFF2-40B4-BE49-F238E27FC236}">
                <a16:creationId xmlns:a16="http://schemas.microsoft.com/office/drawing/2014/main" id="{ADBF0AD3-D0B8-3C5B-AA8E-CF3A3F52DF19}"/>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9479E98A-1C5C-3458-7DE9-EF1056C46ED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1F93765-8E60-4A48-A973-C272ED44AA4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06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3" name="Picture 2" descr="Amex GBT Select solution mark">
            <a:extLst>
              <a:ext uri="{FF2B5EF4-FFF2-40B4-BE49-F238E27FC236}">
                <a16:creationId xmlns:a16="http://schemas.microsoft.com/office/drawing/2014/main" id="{B10E48C1-F2BD-7C77-E2F3-8DC8EF393A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5B54FC9-B94E-9C33-DFEA-78550029F10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282B906-ADD9-4B31-A0AC-FD8162A1FCD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58068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Select solution mark">
            <a:extLst>
              <a:ext uri="{FF2B5EF4-FFF2-40B4-BE49-F238E27FC236}">
                <a16:creationId xmlns:a16="http://schemas.microsoft.com/office/drawing/2014/main" id="{044C231A-C58A-FC5C-12E8-A49523852D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5" name="Picture 4">
            <a:extLst>
              <a:ext uri="{FF2B5EF4-FFF2-40B4-BE49-F238E27FC236}">
                <a16:creationId xmlns:a16="http://schemas.microsoft.com/office/drawing/2014/main" id="{4A7E581A-C656-F7FE-6C85-E706C648AE4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3C4BCAB-B684-2F7E-3F82-79758A8B08B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E9EBC5A-0890-4E22-81AC-902355906A9A}"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98721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mn-lt"/>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BentonSans Book" panose="02000503000000020004" pitchFamily="2" charset="0"/>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EA4ACBF6-1C22-8105-7A9F-7C2BE6BE0BA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EBF5AB0B-2742-B4BD-CBC7-15A2DA13720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21C5CB2-F40F-4E42-B38D-1DF5A3548EC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2DACE3CA-8CE7-F51C-09BA-231CB9290FA7}"/>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Select solution mark">
            <a:extLst>
              <a:ext uri="{FF2B5EF4-FFF2-40B4-BE49-F238E27FC236}">
                <a16:creationId xmlns:a16="http://schemas.microsoft.com/office/drawing/2014/main" id="{26FECA79-FC6A-FD1A-4241-E57737C7A35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388599" y="289073"/>
            <a:ext cx="1484245" cy="914400"/>
          </a:xfrm>
          <a:prstGeom prst="rect">
            <a:avLst/>
          </a:prstGeom>
        </p:spPr>
      </p:pic>
    </p:spTree>
    <p:extLst>
      <p:ext uri="{BB962C8B-B14F-4D97-AF65-F5344CB8AC3E}">
        <p14:creationId xmlns:p14="http://schemas.microsoft.com/office/powerpoint/2010/main" val="305616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B-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2151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lect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65068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lect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18844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Egencia-Title Slide with Images ">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E6F0FA"/>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E6F0FA"/>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62" name="Picture 61" descr="Amex GBT Egencia solution mark">
            <a:extLst>
              <a:ext uri="{FF2B5EF4-FFF2-40B4-BE49-F238E27FC236}">
                <a16:creationId xmlns:a16="http://schemas.microsoft.com/office/drawing/2014/main" id="{28D241FC-F3C5-1849-4660-913A12D87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2" name="Group 1">
            <a:extLst>
              <a:ext uri="{FF2B5EF4-FFF2-40B4-BE49-F238E27FC236}">
                <a16:creationId xmlns:a16="http://schemas.microsoft.com/office/drawing/2014/main" id="{606C5D32-B7EB-0471-932D-4F902FD8F009}"/>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0F447DFC-49C8-B9C1-EF60-5977BCC70D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B072428E-B4B4-FA27-CC17-0E5D0E988F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84887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Egencia-Title Slide with Light Portal Pattern">
    <p:bg>
      <p:bgPr>
        <a:solidFill>
          <a:srgbClr val="E6F0F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6" name="Picture 5" descr="Amex GBT Egencia solution mark">
            <a:extLst>
              <a:ext uri="{FF2B5EF4-FFF2-40B4-BE49-F238E27FC236}">
                <a16:creationId xmlns:a16="http://schemas.microsoft.com/office/drawing/2014/main" id="{36A7A0B9-F7C5-2167-332C-2C7762355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474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Egencia-Title Slide with Images 2 placeholder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E6F0FA"/>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E6F0FA"/>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Egencia solution mark">
            <a:extLst>
              <a:ext uri="{FF2B5EF4-FFF2-40B4-BE49-F238E27FC236}">
                <a16:creationId xmlns:a16="http://schemas.microsoft.com/office/drawing/2014/main" id="{CDAACA84-8322-A4B8-60D3-15F7B996E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D7EA045C-F1DC-57D6-1C57-BB1C3D1CCD9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7BDEA7C4-7213-6E97-27E7-FF931FE62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FD99E9A-A54C-67D2-CD33-347130CE77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77856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Egencia-Title slide with Line Pattern">
    <p:bg>
      <p:bgPr>
        <a:solidFill>
          <a:srgbClr val="E6F0FA"/>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bg1"/>
          </a:solidFill>
          <a:ln w="19050" cap="flat">
            <a:solidFill>
              <a:schemeClr val="bg1"/>
            </a:solidFill>
            <a:prstDash val="solid"/>
            <a:miter/>
          </a:ln>
        </p:spPr>
        <p:txBody>
          <a:bodyPr rtlCol="0" anchor="ctr"/>
          <a:lstStyle/>
          <a:p>
            <a:endParaRPr lang="en-US"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5827" name="Graphic 5826">
            <a:extLst>
              <a:ext uri="{FF2B5EF4-FFF2-40B4-BE49-F238E27FC236}">
                <a16:creationId xmlns:a16="http://schemas.microsoft.com/office/drawing/2014/main" id="{7D3832E4-A0B6-2272-2288-F72CE753D2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1999" cy="1554480"/>
          </a:xfrm>
          <a:prstGeom prst="rect">
            <a:avLst/>
          </a:prstGeom>
        </p:spPr>
      </p:pic>
      <p:pic>
        <p:nvPicPr>
          <p:cNvPr id="5826" name="Picture 5825" descr="Amex GBT Egencia solution mark">
            <a:extLst>
              <a:ext uri="{FF2B5EF4-FFF2-40B4-BE49-F238E27FC236}">
                <a16:creationId xmlns:a16="http://schemas.microsoft.com/office/drawing/2014/main" id="{4EF8B7A4-F2D1-8B60-7276-E1C86859E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ACFE8F78-C372-C4B2-EE80-73672F39217D}"/>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E0E27B5D-06F8-A333-A089-A9F4A01C36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5ADCE2D4-02F3-1C43-D656-15C6A0681D2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94819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Egencia-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BentonSans Medium" panose="02000503000000020004" pitchFamily="2"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9" name="Picture 8" descr="Amex GBT Egencia solution mark">
            <a:extLst>
              <a:ext uri="{FF2B5EF4-FFF2-40B4-BE49-F238E27FC236}">
                <a16:creationId xmlns:a16="http://schemas.microsoft.com/office/drawing/2014/main" id="{4395F250-1D55-3AA1-44EA-E521F03B4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DA0B196E-3EAD-39E4-3744-7DD71E0FC0D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3AD03406-C90D-3DC6-22D3-77AE943E8A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AC4842A-E149-7AE4-BB9B-7F38A3A6B19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46660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Egencia-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7" name="Picture 6" descr="Amex GBT Egencia solution mark">
            <a:extLst>
              <a:ext uri="{FF2B5EF4-FFF2-40B4-BE49-F238E27FC236}">
                <a16:creationId xmlns:a16="http://schemas.microsoft.com/office/drawing/2014/main" id="{C7F60D01-6209-1A5C-2056-C2932D30EB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205" y="96985"/>
            <a:ext cx="3186113" cy="1596636"/>
          </a:xfrm>
          <a:prstGeom prst="rect">
            <a:avLst/>
          </a:prstGeom>
        </p:spPr>
      </p:pic>
      <p:grpSp>
        <p:nvGrpSpPr>
          <p:cNvPr id="2" name="Group 1">
            <a:extLst>
              <a:ext uri="{FF2B5EF4-FFF2-40B4-BE49-F238E27FC236}">
                <a16:creationId xmlns:a16="http://schemas.microsoft.com/office/drawing/2014/main" id="{FA6297EF-FEA8-50E3-E3F5-16E22719778B}"/>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F0C104B1-7603-2F02-23F0-97AB843D5C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3AA48510-7414-8C20-4B85-59BAE1081D4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439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Egencia-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51097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Egencia-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0599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B-Image + Text layout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pic>
        <p:nvPicPr>
          <p:cNvPr id="10" name="Picture 9">
            <a:extLst>
              <a:ext uri="{FF2B5EF4-FFF2-40B4-BE49-F238E27FC236}">
                <a16:creationId xmlns:a16="http://schemas.microsoft.com/office/drawing/2014/main" id="{0E90AEED-3140-8159-1C37-377FADECB0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993031E9-5FD2-194B-AC9E-CD6E4BD1030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E3A91FEE-4769-416D-8C40-A42ED6B3D8C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8" name="Picture Placeholder 16">
            <a:extLst>
              <a:ext uri="{FF2B5EF4-FFF2-40B4-BE49-F238E27FC236}">
                <a16:creationId xmlns:a16="http://schemas.microsoft.com/office/drawing/2014/main" id="{D00F0E3F-4E5F-4D05-6A73-86E62C2A9B0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27398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Egencia-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3933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Egencia-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797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Egencia-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594558"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593982"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80689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Egencia-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mex GBT Egencia solution mark">
            <a:extLst>
              <a:ext uri="{FF2B5EF4-FFF2-40B4-BE49-F238E27FC236}">
                <a16:creationId xmlns:a16="http://schemas.microsoft.com/office/drawing/2014/main" id="{0512D4C9-948D-2A16-7364-1CEE561F0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8431" y="186511"/>
            <a:ext cx="1883569" cy="946008"/>
          </a:xfrm>
          <a:prstGeom prst="rect">
            <a:avLst/>
          </a:prstGeom>
        </p:spPr>
      </p:pic>
      <p:pic>
        <p:nvPicPr>
          <p:cNvPr id="3" name="Picture 2">
            <a:extLst>
              <a:ext uri="{FF2B5EF4-FFF2-40B4-BE49-F238E27FC236}">
                <a16:creationId xmlns:a16="http://schemas.microsoft.com/office/drawing/2014/main" id="{C506FAC6-A3A4-A10F-80D9-571644B18A0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A2130EA1-1FC3-D4B4-5BBE-3C6D15F2D5F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AC55174-359A-45DA-9F37-090F62D46C3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8D8B5CD1-BFA3-6252-078C-5CFD199A3B9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87307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Egencia-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75247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Egencia-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180975" indent="-180975">
              <a:spcBef>
                <a:spcPts val="0"/>
              </a:spcBef>
              <a:spcAft>
                <a:spcPts val="0"/>
              </a:spcAft>
              <a:buClrTx/>
              <a:buFont typeface="BentonSans Book" panose="020B0604020202020204" pitchFamily="34" charset="0"/>
              <a:buChar char="•"/>
              <a:tabLst/>
              <a:defRPr sz="2000" b="0" i="0">
                <a:latin typeface="+mn-lt"/>
              </a:defRPr>
            </a:lvl1pPr>
            <a:lvl2pPr marL="361950" indent="-182563">
              <a:buClrTx/>
              <a:buFont typeface="Wingdings" panose="05000000000000000000" pitchFamily="2" charset="2"/>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5552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Egencia-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2685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Egencia-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B4463040-2DE9-E0B3-83A0-D4DD026FE36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C52A104B-126A-7737-0FD3-808368A7513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B81737D-C467-4C80-BD03-F47222EF57F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3672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Egencia-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79396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Egencia-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402411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B-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34082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Egencia-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266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Egencia-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FAD2"/>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E6F0FA"/>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361383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Egencia-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19565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Egencia-Divider with Portal Pattern">
    <p:bg>
      <p:bgPr>
        <a:solidFill>
          <a:srgbClr val="E6F0FA"/>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tx1"/>
                </a:solidFill>
                <a:latin typeface="+mj-lt"/>
              </a:defRPr>
            </a:lvl1pPr>
          </a:lstStyle>
          <a:p>
            <a:pPr lvl="0"/>
            <a:r>
              <a:rPr lang="en-US" dirty="0"/>
              <a:t>Click to edit title text styles</a:t>
            </a:r>
            <a:endParaRPr lang="en-GB" dirty="0"/>
          </a:p>
        </p:txBody>
      </p:sp>
      <p:pic>
        <p:nvPicPr>
          <p:cNvPr id="13" name="Picture 12" descr="Amex GBT Egencia solution mark">
            <a:extLst>
              <a:ext uri="{FF2B5EF4-FFF2-40B4-BE49-F238E27FC236}">
                <a16:creationId xmlns:a16="http://schemas.microsoft.com/office/drawing/2014/main" id="{E3010A60-1D3B-1723-F7D6-53ACBDAC4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01B7048F-857B-3C08-3290-DB57CF5B38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66D88174-2909-01F6-FCBE-657A58738F6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8CEA46D-7FB1-4D59-BC7A-357BA0FC48FA}"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78011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Egencia-Divider with Line Pattern">
    <p:bg>
      <p:bgPr>
        <a:solidFill>
          <a:srgbClr val="E6F0FA"/>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bg1"/>
          </a:solidFill>
          <a:ln w="19050" cap="flat">
            <a:solidFill>
              <a:schemeClr val="bg1"/>
            </a:solid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11" name="Picture 10" descr="Amex GBT Egencia solution mark">
            <a:extLst>
              <a:ext uri="{FF2B5EF4-FFF2-40B4-BE49-F238E27FC236}">
                <a16:creationId xmlns:a16="http://schemas.microsoft.com/office/drawing/2014/main" id="{BBEE72E0-B78B-FD9C-1DAD-1EA3939A9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C3E612F4-048B-6332-DFA3-25F0E108E2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E9B2C10B-376B-9AE5-FED0-510203D7B57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B054F56-1997-4C85-95AE-C4B545A4779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5788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Egencia-Divider with Image 1">
    <p:bg>
      <p:bgPr>
        <a:solidFill>
          <a:srgbClr val="FFF9D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mex GBT Egencia solution mark">
            <a:extLst>
              <a:ext uri="{FF2B5EF4-FFF2-40B4-BE49-F238E27FC236}">
                <a16:creationId xmlns:a16="http://schemas.microsoft.com/office/drawing/2014/main" id="{72312823-2D64-124D-B5A0-7F6A768180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sp>
        <p:nvSpPr>
          <p:cNvPr id="5" name="object 15">
            <a:extLst>
              <a:ext uri="{FF2B5EF4-FFF2-40B4-BE49-F238E27FC236}">
                <a16:creationId xmlns:a16="http://schemas.microsoft.com/office/drawing/2014/main" id="{7A5E7DDA-8D51-66FC-21CA-DD4CCDF733A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96BB2A4-5E90-41F5-9DE9-FAB85709A6F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840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Egencia-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7" name="Picture 6" descr="Amex GBT Egencia solution mark">
            <a:extLst>
              <a:ext uri="{FF2B5EF4-FFF2-40B4-BE49-F238E27FC236}">
                <a16:creationId xmlns:a16="http://schemas.microsoft.com/office/drawing/2014/main" id="{521BF6EF-A7AB-40C0-DBB7-D712EA8C4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EFC64019-8D68-735B-7712-B3C949D4691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B3AB1DAE-E107-0B56-A687-C2701B17DC3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7CB68C8-2CB3-40D0-9493-C16EE82B4CB5}"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04799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Egencia-Divider with Text Over Image">
    <p:bg>
      <p:bgPr>
        <a:solidFill>
          <a:schemeClr val="accent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1"/>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37E94F10-C83D-90D4-EBF5-EDC40F1B743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D3DB307-3539-0957-EB03-504B2C72A25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B7D727C-1127-4C29-AB14-BA2C94F09F5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4" name="Round Same-side Corner of Rectangle 3">
            <a:extLst>
              <a:ext uri="{FF2B5EF4-FFF2-40B4-BE49-F238E27FC236}">
                <a16:creationId xmlns:a16="http://schemas.microsoft.com/office/drawing/2014/main" id="{C5BDE70D-1764-EF6B-A76F-9F48EAC82E42}"/>
              </a:ext>
            </a:extLst>
          </p:cNvPr>
          <p:cNvSpPr/>
          <p:nvPr userDrawn="1"/>
        </p:nvSpPr>
        <p:spPr>
          <a:xfrm rot="5400000" flipH="1" flipV="1">
            <a:off x="10679304" y="-396379"/>
            <a:ext cx="757321" cy="226807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mex GBT Egencia solution mark">
            <a:extLst>
              <a:ext uri="{FF2B5EF4-FFF2-40B4-BE49-F238E27FC236}">
                <a16:creationId xmlns:a16="http://schemas.microsoft.com/office/drawing/2014/main" id="{D97F75A4-D000-28C0-89E6-D9C495B83D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07328" y="268506"/>
            <a:ext cx="1883569" cy="946008"/>
          </a:xfrm>
          <a:prstGeom prst="rect">
            <a:avLst/>
          </a:prstGeom>
        </p:spPr>
      </p:pic>
    </p:spTree>
    <p:extLst>
      <p:ext uri="{BB962C8B-B14F-4D97-AF65-F5344CB8AC3E}">
        <p14:creationId xmlns:p14="http://schemas.microsoft.com/office/powerpoint/2010/main" val="25487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Egencia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1219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Egencia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55676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B-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51373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Neo1-Title Slide with Images ">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2" name="Picture 1" descr="Amex GBT Neo1 solution mark">
            <a:extLst>
              <a:ext uri="{FF2B5EF4-FFF2-40B4-BE49-F238E27FC236}">
                <a16:creationId xmlns:a16="http://schemas.microsoft.com/office/drawing/2014/main" id="{CCE1B81F-BE80-D2EE-E16F-296A21AB64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8976" y="95322"/>
            <a:ext cx="2121689" cy="1530277"/>
          </a:xfrm>
          <a:prstGeom prst="rect">
            <a:avLst/>
          </a:prstGeom>
        </p:spPr>
      </p:pic>
      <p:grpSp>
        <p:nvGrpSpPr>
          <p:cNvPr id="5" name="Group 4">
            <a:extLst>
              <a:ext uri="{FF2B5EF4-FFF2-40B4-BE49-F238E27FC236}">
                <a16:creationId xmlns:a16="http://schemas.microsoft.com/office/drawing/2014/main" id="{67E63786-69EF-FADE-57EF-2C042CB285B7}"/>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63BE390A-5DA9-F469-0F73-28EE9B2A18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8138AD32-DB69-AE45-9494-7AF7CE8E15F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821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Neo1-Title Slide with Image 2">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chemeClr val="tx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chemeClr val="tx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Neo1 solution mark">
            <a:extLst>
              <a:ext uri="{FF2B5EF4-FFF2-40B4-BE49-F238E27FC236}">
                <a16:creationId xmlns:a16="http://schemas.microsoft.com/office/drawing/2014/main" id="{52FB25D7-FF5C-926C-1B00-DEB7DD599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6FB7C467-D661-E7DF-D8E8-3CA48A52C54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AF587CA6-9629-11D7-6019-C8B39D213B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11DD4450-7BE8-C414-0D49-3E6C6396F51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7479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Neo1-Title Slide with Portal Pattern">
    <p:bg>
      <p:bgPr>
        <a:solidFill>
          <a:schemeClr val="accent2"/>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6" name="Graphic 5">
            <a:extLst>
              <a:ext uri="{FF2B5EF4-FFF2-40B4-BE49-F238E27FC236}">
                <a16:creationId xmlns:a16="http://schemas.microsoft.com/office/drawing/2014/main" id="{EEEF7577-3151-DA8A-9F56-0E18F5CC81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7" name="Picture 6" descr="Amex GBT Neo1 solution mark">
            <a:extLst>
              <a:ext uri="{FF2B5EF4-FFF2-40B4-BE49-F238E27FC236}">
                <a16:creationId xmlns:a16="http://schemas.microsoft.com/office/drawing/2014/main" id="{ED49E3A9-5180-68A7-B63E-C70A7AC02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861C8BC2-CEE1-D9F1-B983-8E6B76536D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F2A94534-94D8-E8AD-50E5-5E48C7B305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316808BB-3F64-AF29-3494-106AC2B767A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9907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Neo1-Title Slide with Line Pattern">
    <p:bg>
      <p:bgPr>
        <a:solidFill>
          <a:schemeClr val="tx2"/>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6" name="Graphic 5">
            <a:extLst>
              <a:ext uri="{FF2B5EF4-FFF2-40B4-BE49-F238E27FC236}">
                <a16:creationId xmlns:a16="http://schemas.microsoft.com/office/drawing/2014/main" id="{861021E7-8578-B169-EA83-10CEC4222D3E}"/>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7" name="Picture 6" descr="Amex GBT Neo1 solution mark">
            <a:extLst>
              <a:ext uri="{FF2B5EF4-FFF2-40B4-BE49-F238E27FC236}">
                <a16:creationId xmlns:a16="http://schemas.microsoft.com/office/drawing/2014/main" id="{14DED0E2-2FDD-387B-527D-551380FFD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F746656A-10F4-CA40-69DA-39DCC1370720}"/>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950801FD-5F96-49DB-ED94-477187C989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EAAA2983-CFB8-42AB-F255-FCA8135C526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0540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Neo1-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6" name="Picture 5" descr="Amex GBT Neo1 solution mark">
            <a:extLst>
              <a:ext uri="{FF2B5EF4-FFF2-40B4-BE49-F238E27FC236}">
                <a16:creationId xmlns:a16="http://schemas.microsoft.com/office/drawing/2014/main" id="{4A423D6F-B418-030D-EA1E-F27A0918B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EBD104CD-3205-275E-7316-3FBA855487C2}"/>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8B7153E-BE94-31EC-A6D3-06791853AA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6B45EB4A-53C2-10CC-B3AD-10264F3708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5809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Neo1-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Neo1 solution mark">
            <a:extLst>
              <a:ext uri="{FF2B5EF4-FFF2-40B4-BE49-F238E27FC236}">
                <a16:creationId xmlns:a16="http://schemas.microsoft.com/office/drawing/2014/main" id="{5AE2B021-34D4-64A4-2DC4-58968C83E8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51" y="69850"/>
            <a:ext cx="2218634" cy="1600200"/>
          </a:xfrm>
          <a:prstGeom prst="rect">
            <a:avLst/>
          </a:prstGeom>
        </p:spPr>
      </p:pic>
      <p:grpSp>
        <p:nvGrpSpPr>
          <p:cNvPr id="7" name="Group 6">
            <a:extLst>
              <a:ext uri="{FF2B5EF4-FFF2-40B4-BE49-F238E27FC236}">
                <a16:creationId xmlns:a16="http://schemas.microsoft.com/office/drawing/2014/main" id="{1CC73BB6-6490-F7A7-482D-1CFC457F89F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7D58AF7-4D5C-53B7-4FBB-DFBC7218EF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0AFF29BD-2E66-6BFE-F432-511F78C7EE5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627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Neo1-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1641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Neo1-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99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Neo1-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8571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Neo1-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154104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B-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411980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Neo1-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22058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Neo1-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mex GBT Neo1 solution mark">
            <a:extLst>
              <a:ext uri="{FF2B5EF4-FFF2-40B4-BE49-F238E27FC236}">
                <a16:creationId xmlns:a16="http://schemas.microsoft.com/office/drawing/2014/main" id="{8B02B2C2-E304-9689-E4CC-028435143F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3" name="Picture 2">
            <a:extLst>
              <a:ext uri="{FF2B5EF4-FFF2-40B4-BE49-F238E27FC236}">
                <a16:creationId xmlns:a16="http://schemas.microsoft.com/office/drawing/2014/main" id="{57DC7363-86A2-E234-6186-AA09042F299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211C540-7EF3-3B47-4F51-B38BEBA9219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D4EC869-8F87-4DA7-B818-0B28323D7B76}"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94427BC3-CC2B-9550-3894-C7FCED231267}"/>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96315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Neo1-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2987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Neo1-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3120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Neo1-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5296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Neo1-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8B5CF3AF-07AE-7126-36A7-3212B8C6196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CAA28538-5330-BEB1-C3E7-C03F392AF68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95D8F4D4-E799-483E-BD5D-9E35AD5B9A0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8915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Neo1-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9244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Neo1-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84770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Neo1_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BentonSans Book" panose="02000503000000020004" pitchFamily="2"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04575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Neo1-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267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B-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3" name="Picture 2">
            <a:extLst>
              <a:ext uri="{FF2B5EF4-FFF2-40B4-BE49-F238E27FC236}">
                <a16:creationId xmlns:a16="http://schemas.microsoft.com/office/drawing/2014/main" id="{0483A79E-60C7-C22D-F1DD-EE63F809349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3A8BF327-25C8-7211-A7C0-2B2BF873DBB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5B98CF2-ED2A-4DF7-B674-901C6394063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12556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Neo1-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419791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Neo1-Divider with Portal Pattern">
    <p:bg>
      <p:bgPr>
        <a:solidFill>
          <a:schemeClr val="accent2"/>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BentonSans Medium" panose="02000603000000020004" pitchFamily="2" charset="0"/>
              </a:defRPr>
            </a:lvl1pPr>
          </a:lstStyle>
          <a:p>
            <a:pPr lvl="0"/>
            <a:r>
              <a:rPr lang="en-US" dirty="0"/>
              <a:t>Click to edit title text styles</a:t>
            </a:r>
            <a:endParaRPr lang="en-GB" dirty="0"/>
          </a:p>
        </p:txBody>
      </p:sp>
      <p:pic>
        <p:nvPicPr>
          <p:cNvPr id="2" name="Picture 1" descr="Amex GBT Neo1 solution mark">
            <a:extLst>
              <a:ext uri="{FF2B5EF4-FFF2-40B4-BE49-F238E27FC236}">
                <a16:creationId xmlns:a16="http://schemas.microsoft.com/office/drawing/2014/main" id="{F8EEF8E8-C7CF-40FA-6F58-C8CFC657D7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7" name="Picture 6">
            <a:extLst>
              <a:ext uri="{FF2B5EF4-FFF2-40B4-BE49-F238E27FC236}">
                <a16:creationId xmlns:a16="http://schemas.microsoft.com/office/drawing/2014/main" id="{F2207DE2-98C7-60E6-74B5-1CA4EEEE2C6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19362EDC-2876-C8B3-93D4-FF90CB09755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E02335C-560A-4C14-8DED-8CC0DB5C52A5}"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2483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Neo1-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Neo1 solution mark">
            <a:extLst>
              <a:ext uri="{FF2B5EF4-FFF2-40B4-BE49-F238E27FC236}">
                <a16:creationId xmlns:a16="http://schemas.microsoft.com/office/drawing/2014/main" id="{FE926F0B-75A9-D013-BA74-3242317E4A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3" name="Picture 2">
            <a:extLst>
              <a:ext uri="{FF2B5EF4-FFF2-40B4-BE49-F238E27FC236}">
                <a16:creationId xmlns:a16="http://schemas.microsoft.com/office/drawing/2014/main" id="{72F2B676-D5B7-F97C-4EF1-1B17283A85F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8AFC668C-CB68-AD5E-C1EE-A9F7AC68A5A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276E300-B56F-4DC1-A52E-ABEF93FFB86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95751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Neo1-Divider with Image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mex GBT Neo1 solution mark">
            <a:extLst>
              <a:ext uri="{FF2B5EF4-FFF2-40B4-BE49-F238E27FC236}">
                <a16:creationId xmlns:a16="http://schemas.microsoft.com/office/drawing/2014/main" id="{2CB7449E-4239-81A3-A22D-A18EE9CAD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1" y="80736"/>
            <a:ext cx="2218635" cy="1600200"/>
          </a:xfrm>
          <a:prstGeom prst="rect">
            <a:avLst/>
          </a:prstGeom>
        </p:spPr>
      </p:pic>
      <p:sp>
        <p:nvSpPr>
          <p:cNvPr id="5" name="object 15">
            <a:extLst>
              <a:ext uri="{FF2B5EF4-FFF2-40B4-BE49-F238E27FC236}">
                <a16:creationId xmlns:a16="http://schemas.microsoft.com/office/drawing/2014/main" id="{1518D54C-726E-B7D8-CC74-7BFE1219D3C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DB7AAAA-B6F4-452E-85AD-D6C241A7C100}"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9327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Neo1-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tx2"/>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Neo1 solution mark">
            <a:extLst>
              <a:ext uri="{FF2B5EF4-FFF2-40B4-BE49-F238E27FC236}">
                <a16:creationId xmlns:a16="http://schemas.microsoft.com/office/drawing/2014/main" id="{0EB8C6E6-2F90-BCB5-2ED7-FA7DCD368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5" name="Picture 4">
            <a:extLst>
              <a:ext uri="{FF2B5EF4-FFF2-40B4-BE49-F238E27FC236}">
                <a16:creationId xmlns:a16="http://schemas.microsoft.com/office/drawing/2014/main" id="{98ECDB0A-7E8B-9395-354B-A55D962F6DD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C9D95F8E-7F91-8BF4-0B83-AD835FF2477D}"/>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14994FE-FF55-4B82-90A1-A9D6873A42AB}"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5255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Neo1-Divider with Text Over Imag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DFB6946E-0B16-0BAE-8CD0-4D3F751330A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910B342F-553A-C8C9-9FA8-85A63C2F1B2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7CAADC4-D09B-4188-8BD4-6F5B9B07621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4CC2DECF-9EF1-A329-2CB2-5CB49C6EE258}"/>
              </a:ext>
            </a:extLst>
          </p:cNvPr>
          <p:cNvSpPr/>
          <p:nvPr userDrawn="1"/>
        </p:nvSpPr>
        <p:spPr>
          <a:xfrm rot="5400000" flipH="1" flipV="1">
            <a:off x="10964791" y="-110892"/>
            <a:ext cx="757321" cy="16971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Neo1 solution mark">
            <a:extLst>
              <a:ext uri="{FF2B5EF4-FFF2-40B4-BE49-F238E27FC236}">
                <a16:creationId xmlns:a16="http://schemas.microsoft.com/office/drawing/2014/main" id="{21B4B9EC-5531-F5E8-1AF5-38194D8F86D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585677" y="268506"/>
            <a:ext cx="1311614" cy="946008"/>
          </a:xfrm>
          <a:prstGeom prst="rect">
            <a:avLst/>
          </a:prstGeom>
        </p:spPr>
      </p:pic>
    </p:spTree>
    <p:extLst>
      <p:ext uri="{BB962C8B-B14F-4D97-AF65-F5344CB8AC3E}">
        <p14:creationId xmlns:p14="http://schemas.microsoft.com/office/powerpoint/2010/main" val="321197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Neo1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3374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Neo1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45818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Ovation-Title Slide Light Background Imag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6" name="Picture Placeholder 2">
            <a:extLst>
              <a:ext uri="{FF2B5EF4-FFF2-40B4-BE49-F238E27FC236}">
                <a16:creationId xmlns:a16="http://schemas.microsoft.com/office/drawing/2014/main" id="{FBE85939-322E-FA19-B2C1-DE4639C9D60F}"/>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7" name="Picture Placeholder 5">
            <a:extLst>
              <a:ext uri="{FF2B5EF4-FFF2-40B4-BE49-F238E27FC236}">
                <a16:creationId xmlns:a16="http://schemas.microsoft.com/office/drawing/2014/main" id="{A4C4A3D0-E28D-022B-6DFA-E1D75896613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13" name="Picture 12" descr="Amex GBT Ovation service mark">
            <a:extLst>
              <a:ext uri="{FF2B5EF4-FFF2-40B4-BE49-F238E27FC236}">
                <a16:creationId xmlns:a16="http://schemas.microsoft.com/office/drawing/2014/main" id="{D0F65BCC-4269-5BEE-DE3A-19783A56F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grpSp>
        <p:nvGrpSpPr>
          <p:cNvPr id="9" name="Group 8">
            <a:extLst>
              <a:ext uri="{FF2B5EF4-FFF2-40B4-BE49-F238E27FC236}">
                <a16:creationId xmlns:a16="http://schemas.microsoft.com/office/drawing/2014/main" id="{23237F35-33AE-A310-0AE3-AE69ABCA71C6}"/>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11328928-BB5F-CFCA-EC61-25559F500B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2E80FD85-3D56-5737-E976-F9583147D9F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47135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Ovation-Title Slide Dark Background Image">
    <p:bg>
      <p:bgPr>
        <a:solidFill>
          <a:srgbClr val="15283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10" name="Picture Placeholder 2">
            <a:extLst>
              <a:ext uri="{FF2B5EF4-FFF2-40B4-BE49-F238E27FC236}">
                <a16:creationId xmlns:a16="http://schemas.microsoft.com/office/drawing/2014/main" id="{3DB6FE8F-2449-8302-69FA-9CB8F1B445B0}"/>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11" name="Picture Placeholder 5">
            <a:extLst>
              <a:ext uri="{FF2B5EF4-FFF2-40B4-BE49-F238E27FC236}">
                <a16:creationId xmlns:a16="http://schemas.microsoft.com/office/drawing/2014/main" id="{E1426224-0662-21E9-EEB9-33731250F09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12" name="Picture 11" descr="Amex GBT Ovation service mark">
            <a:extLst>
              <a:ext uri="{FF2B5EF4-FFF2-40B4-BE49-F238E27FC236}">
                <a16:creationId xmlns:a16="http://schemas.microsoft.com/office/drawing/2014/main" id="{8D2828F2-EBB6-4C6E-A2F7-95EE6B0027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350" y="80028"/>
            <a:ext cx="3468375" cy="1592543"/>
          </a:xfrm>
          <a:prstGeom prst="rect">
            <a:avLst/>
          </a:prstGeom>
        </p:spPr>
      </p:pic>
      <p:grpSp>
        <p:nvGrpSpPr>
          <p:cNvPr id="2" name="Group 1">
            <a:extLst>
              <a:ext uri="{FF2B5EF4-FFF2-40B4-BE49-F238E27FC236}">
                <a16:creationId xmlns:a16="http://schemas.microsoft.com/office/drawing/2014/main" id="{684F6B1F-9401-167C-9CE1-CEE5DF235A0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4920C52-1802-4414-293B-38AFF9D591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FD725242-E3ED-E570-A825-ABE5F3EF777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63265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B-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2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Ovation-Title Slide with Light Background Image">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Ovation service mark">
            <a:extLst>
              <a:ext uri="{FF2B5EF4-FFF2-40B4-BE49-F238E27FC236}">
                <a16:creationId xmlns:a16="http://schemas.microsoft.com/office/drawing/2014/main" id="{7049AACB-6B86-D69C-7A70-91CD3F9F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grpSp>
        <p:nvGrpSpPr>
          <p:cNvPr id="7" name="Group 6">
            <a:extLst>
              <a:ext uri="{FF2B5EF4-FFF2-40B4-BE49-F238E27FC236}">
                <a16:creationId xmlns:a16="http://schemas.microsoft.com/office/drawing/2014/main" id="{06F03FFD-79A6-C3BD-A651-77F65CF3484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38E2BD9E-1714-A47A-6EFF-A1D90A9138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F14B8A4-5210-D895-CE13-9DC14311B5D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4594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Ovation-Title Slide with Portal Pattern">
    <p:bg>
      <p:bgPr>
        <a:solidFill>
          <a:srgbClr val="152835"/>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4935"/>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descr="Amex GBT Ovation service mark">
            <a:extLst>
              <a:ext uri="{FF2B5EF4-FFF2-40B4-BE49-F238E27FC236}">
                <a16:creationId xmlns:a16="http://schemas.microsoft.com/office/drawing/2014/main" id="{A5BAAC07-885C-E47C-BE2D-1E471AB64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spTree>
    <p:extLst>
      <p:ext uri="{BB962C8B-B14F-4D97-AF65-F5344CB8AC3E}">
        <p14:creationId xmlns:p14="http://schemas.microsoft.com/office/powerpoint/2010/main" val="184729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Ovation-Text layout 1 Black">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306956"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30638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8269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Ovation-Text layout 1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0175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Ovation-Text layout 2-col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BentonSans Book" panose="02000503000000020004" pitchFamily="2" charset="0"/>
              </a:defRPr>
            </a:lvl1pPr>
            <a:lvl2pPr marL="361950" indent="-182563">
              <a:buFont typeface="BentonSans Book" panose="020B0604020202020204" pitchFamily="34" charset="0"/>
              <a:buChar char="•"/>
              <a:defRPr b="0" i="0">
                <a:latin typeface="BentonSans Book" panose="02000503000000020004" pitchFamily="2" charset="0"/>
              </a:defRPr>
            </a:lvl2pPr>
            <a:lvl3pPr marL="625475" indent="-182563">
              <a:defRPr b="0" i="0">
                <a:latin typeface="BentonSans Book" panose="02000503000000020004" pitchFamily="2" charset="0"/>
              </a:defRPr>
            </a:lvl3pPr>
            <a:lvl4pPr marL="896938" indent="-182563">
              <a:defRPr b="0" i="0">
                <a:latin typeface="BentonSans Book" panose="02000503000000020004" pitchFamily="2" charset="0"/>
              </a:defRPr>
            </a:lvl4pPr>
            <a:lvl5pPr marL="1077913" indent="-182563">
              <a:defRPr b="0" i="0">
                <a:latin typeface="BentonSans Book"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492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Ovation-Text layout 2-col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354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Ovation-Text layout 2-col, subhead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06200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Ovation-Text layout 2-col, subhead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solidFill>
                  <a:schemeClr val="tx1"/>
                </a:solidFill>
                <a:latin typeface="+mn-lt"/>
              </a:defRPr>
            </a:lvl1pPr>
            <a:lvl2pPr marL="361950" indent="-182563">
              <a:buClrTx/>
              <a:buFont typeface="BentonSans Book" panose="020B0604020202020204" pitchFamily="34" charset="0"/>
              <a:buChar char="•"/>
              <a:defRPr sz="1400" b="0" i="0">
                <a:solidFill>
                  <a:schemeClr val="tx1"/>
                </a:solidFill>
                <a:latin typeface="+mn-lt"/>
              </a:defRPr>
            </a:lvl2pPr>
            <a:lvl3pPr marL="533400" indent="-182563">
              <a:buClrTx/>
              <a:defRPr sz="1200" b="0" i="0">
                <a:solidFill>
                  <a:schemeClr val="tx1"/>
                </a:solidFill>
                <a:latin typeface="+mn-lt"/>
              </a:defRPr>
            </a:lvl3pPr>
            <a:lvl4pPr marL="715963" indent="-182563">
              <a:buClrTx/>
              <a:defRPr sz="1200" b="0" i="0">
                <a:solidFill>
                  <a:schemeClr val="tx1"/>
                </a:solidFill>
                <a:latin typeface="+mn-lt"/>
              </a:defRPr>
            </a:lvl4pPr>
            <a:lvl5pPr marL="896938" indent="-180975">
              <a:buClrTx/>
              <a:defRPr sz="1100"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solidFill>
                  <a:schemeClr val="tx1"/>
                </a:solidFill>
                <a:latin typeface="+mn-lt"/>
              </a:defRPr>
            </a:lvl1pPr>
            <a:lvl2pPr marL="361950" indent="-182563">
              <a:buFont typeface="BentonSans Book" panose="020B0604020202020204" pitchFamily="34" charset="0"/>
              <a:buChar char="•"/>
              <a:defRPr sz="1400" b="0" i="0">
                <a:solidFill>
                  <a:schemeClr val="tx1"/>
                </a:solidFill>
                <a:latin typeface="+mn-lt"/>
              </a:defRPr>
            </a:lvl2pPr>
            <a:lvl3pPr marL="625475" indent="-182563">
              <a:defRPr sz="1200" b="0" i="0">
                <a:solidFill>
                  <a:schemeClr val="tx1"/>
                </a:solidFill>
                <a:latin typeface="+mn-lt"/>
              </a:defRPr>
            </a:lvl3pPr>
            <a:lvl4pPr marL="896938" indent="-182563">
              <a:defRPr sz="1200" b="0" i="0">
                <a:solidFill>
                  <a:schemeClr val="tx1"/>
                </a:solidFill>
                <a:latin typeface="+mn-lt"/>
              </a:defRPr>
            </a:lvl4pPr>
            <a:lvl5pPr marL="1077913" indent="-182563">
              <a:defRPr sz="1100"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41831"/>
            <a:ext cx="5311775" cy="54000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17117"/>
            <a:ext cx="5310188" cy="53975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3694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Ovation-3 Column with Line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43371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Ovation-3 Column with Line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BentonSans Book" panose="02000503000000020004" pitchFamily="2" charset="0"/>
              </a:defRPr>
            </a:lvl1pPr>
            <a:lvl2pPr marL="361950" indent="-182563">
              <a:buClrTx/>
              <a:buFont typeface="BentonSans Book" panose="020B0604020202020204" pitchFamily="34" charset="0"/>
              <a:buChar char="•"/>
              <a:defRPr b="0" i="0">
                <a:solidFill>
                  <a:schemeClr val="tx1"/>
                </a:solidFill>
                <a:latin typeface="BentonSans Book" panose="02000503000000020004" pitchFamily="2" charset="0"/>
              </a:defRPr>
            </a:lvl2pPr>
            <a:lvl3pPr marL="533400" indent="-182563">
              <a:buClrTx/>
              <a:defRPr b="0" i="0">
                <a:solidFill>
                  <a:schemeClr val="tx1"/>
                </a:solidFill>
                <a:latin typeface="BentonSans Book" panose="02000503000000020004" pitchFamily="2" charset="0"/>
              </a:defRPr>
            </a:lvl3pPr>
            <a:lvl4pPr marL="715963" indent="-182563">
              <a:buClrTx/>
              <a:defRPr b="0" i="0">
                <a:solidFill>
                  <a:schemeClr val="tx1"/>
                </a:solidFill>
                <a:latin typeface="BentonSans Book" panose="02000503000000020004" pitchFamily="2" charset="0"/>
              </a:defRPr>
            </a:lvl4pPr>
            <a:lvl5pPr marL="896938" indent="-180975">
              <a:buClrTx/>
              <a:defRPr b="0" i="0">
                <a:solidFill>
                  <a:schemeClr val="tx1"/>
                </a:solidFill>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28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B-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180189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Ovation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220901F1-93BE-000F-54AE-8833121780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A1FBB92-E7D5-A276-0214-F0A6CD5ECDB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BA05259-3E51-4FFE-A630-C9F3F5C22722}"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6AA6136C-FB02-CFFA-E375-B6C149E03F41}"/>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71406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Ovation-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83049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Ovation-Text layout 1-col + content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chemeClr val="bg1"/>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552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Ovation-Text layout content + 1 col Whit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FFD2FF">
              <a:alpha val="35000"/>
            </a:srgbClr>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6957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Ovation-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9" name="Picture 8">
            <a:extLst>
              <a:ext uri="{FF2B5EF4-FFF2-40B4-BE49-F238E27FC236}">
                <a16:creationId xmlns:a16="http://schemas.microsoft.com/office/drawing/2014/main" id="{1F3317CE-F5AF-F758-8D64-2E2D9809522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69ABF062-F2BB-7DDF-626B-98CDC7F9C1A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2AB4143-83A9-441F-8240-7CFF2284461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3258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Ovation-Text layout 2 line header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95805"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46359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Ovation-Text layout 2 line head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84654" cy="864000"/>
          </a:xfrm>
        </p:spPr>
        <p:txBody>
          <a:bodyPr/>
          <a:lstStyle>
            <a:lvl1pPr>
              <a:defRPr>
                <a:solidFill>
                  <a:schemeClr val="tx2"/>
                </a:solidFill>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0896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Ovation-Agenda Numbered">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61072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Ovation-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9"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47253" y="1935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47253" y="25983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47253" y="32615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47253" y="39247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47253" y="45879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47253" y="5251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175481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Ovation-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5511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40" name="Graphic 39" descr="Amex GBT logo">
            <a:extLst>
              <a:ext uri="{FF2B5EF4-FFF2-40B4-BE49-F238E27FC236}">
                <a16:creationId xmlns:a16="http://schemas.microsoft.com/office/drawing/2014/main" id="{4DCFEFB1-C3A9-8337-41F9-3C24B43AEC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6" name="Group 5">
            <a:extLst>
              <a:ext uri="{FF2B5EF4-FFF2-40B4-BE49-F238E27FC236}">
                <a16:creationId xmlns:a16="http://schemas.microsoft.com/office/drawing/2014/main" id="{60B2F928-B0DA-4B05-0E37-233AE64F92EF}"/>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A3D7281E-984B-8907-B9FB-92177378C3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FB6FD5C3-C280-AF43-200D-3D8F55EFFC8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Arial" panose="020B0604020202020204" pitchFamily="34" charset="0"/>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28322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B-Agenda Numb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11044237"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3050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Ovation-Title subhead only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5311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Ovation-Title subhead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681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Ovation-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360398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Ovation-Blank with wordmark White">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333477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Ovation-Divider with Portal Pattern">
    <p:bg>
      <p:bgPr>
        <a:solidFill>
          <a:srgbClr val="152835"/>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5139"/>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Ovation service mark">
            <a:extLst>
              <a:ext uri="{FF2B5EF4-FFF2-40B4-BE49-F238E27FC236}">
                <a16:creationId xmlns:a16="http://schemas.microsoft.com/office/drawing/2014/main" id="{4EEB0705-D408-9C33-B493-7E89D1A8C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7" name="Picture 6">
            <a:extLst>
              <a:ext uri="{FF2B5EF4-FFF2-40B4-BE49-F238E27FC236}">
                <a16:creationId xmlns:a16="http://schemas.microsoft.com/office/drawing/2014/main" id="{3655C5ED-D35A-AB03-31E3-7568B657797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2EDA0767-3346-6CB7-D637-207855A139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1B949D-AD00-4BFC-BCE5-3684FCA81D9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00358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Ovation-Divider with Line Pattern">
    <p:bg>
      <p:bgPr>
        <a:solidFill>
          <a:srgbClr val="152835"/>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A7A8AA"/>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Ovation service mark">
            <a:extLst>
              <a:ext uri="{FF2B5EF4-FFF2-40B4-BE49-F238E27FC236}">
                <a16:creationId xmlns:a16="http://schemas.microsoft.com/office/drawing/2014/main" id="{450CB3D8-F177-3096-400F-74AB42C241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3" name="Picture 2">
            <a:extLst>
              <a:ext uri="{FF2B5EF4-FFF2-40B4-BE49-F238E27FC236}">
                <a16:creationId xmlns:a16="http://schemas.microsoft.com/office/drawing/2014/main" id="{721E3455-37A1-CE29-2A3F-1FE88972920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0993EF14-1458-FF68-945E-5371E50C814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4875DCB-E504-4B3D-B2D9-E67A328D8B46}"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2110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Ovation-Divider with Image 1">
    <p:bg>
      <p:bgPr>
        <a:solidFill>
          <a:srgbClr val="FFD0FF">
            <a:alpha val="35000"/>
          </a:srgb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solidFill>
                  <a:schemeClr val="tx1"/>
                </a:solidFill>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solidFill>
                  <a:schemeClr val="tx1"/>
                </a:solidFill>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3" name="Picture 2" descr="Amex GBT Ovation service mark">
            <a:extLst>
              <a:ext uri="{FF2B5EF4-FFF2-40B4-BE49-F238E27FC236}">
                <a16:creationId xmlns:a16="http://schemas.microsoft.com/office/drawing/2014/main" id="{58FD06B6-3F16-2D8E-3D3C-EEB083469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sp>
        <p:nvSpPr>
          <p:cNvPr id="5" name="object 15">
            <a:extLst>
              <a:ext uri="{FF2B5EF4-FFF2-40B4-BE49-F238E27FC236}">
                <a16:creationId xmlns:a16="http://schemas.microsoft.com/office/drawing/2014/main" id="{1E2AD748-01FC-9D5F-4FFC-0714DD524D6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F424B2E-5886-4BDE-AFF6-EDE2AB159E92}"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75442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Ovation-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solidFill>
                  <a:schemeClr val="tx1"/>
                </a:solidFill>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solidFill>
                  <a:schemeClr val="tx1"/>
                </a:solidFill>
                <a:latin typeface="+mj-lt"/>
              </a:defRPr>
            </a:lvl1pPr>
            <a:lvl2pPr marL="0" indent="0">
              <a:buNone/>
              <a:defRPr/>
            </a:lvl2pPr>
          </a:lstStyle>
          <a:p>
            <a:pPr lvl="0"/>
            <a:r>
              <a:rPr lang="en-GB" dirty="0"/>
              <a:t>Click to edit Master text styles</a:t>
            </a:r>
          </a:p>
        </p:txBody>
      </p:sp>
      <p:pic>
        <p:nvPicPr>
          <p:cNvPr id="2" name="Picture 1" descr="Amex GBT Ovation service mark">
            <a:extLst>
              <a:ext uri="{FF2B5EF4-FFF2-40B4-BE49-F238E27FC236}">
                <a16:creationId xmlns:a16="http://schemas.microsoft.com/office/drawing/2014/main" id="{74973B44-494C-2F56-AE4A-9FEBCBA49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5" name="Picture 4">
            <a:extLst>
              <a:ext uri="{FF2B5EF4-FFF2-40B4-BE49-F238E27FC236}">
                <a16:creationId xmlns:a16="http://schemas.microsoft.com/office/drawing/2014/main" id="{FA7D9426-E09B-1BA6-043F-E02E9D3BEF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527850F3-EF31-8084-67FE-3945B271444D}"/>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282C996-E1C2-48EF-AB02-A256B9EC6916}"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43315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Ovation-Divider with Text Over Image placeholder">
    <p:bg>
      <p:bgPr>
        <a:solidFill>
          <a:srgbClr val="152835"/>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BentonSans Medium" panose="02000503000000020004" pitchFamily="2"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solidFill>
                  <a:schemeClr val="tx1"/>
                </a:solidFill>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8CA6C862-C1E7-375A-1190-4748548194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E2A18593-76B1-677F-5FF7-BACF6E51F6E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6C40539-4ED9-49E0-BD19-477F3D4CE8A9}"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49E35E43-F50F-B972-3E0E-34ACF83E34EB}"/>
              </a:ext>
            </a:extLst>
          </p:cNvPr>
          <p:cNvSpPr/>
          <p:nvPr userDrawn="1"/>
        </p:nvSpPr>
        <p:spPr>
          <a:xfrm rot="5400000" flipH="1" flipV="1">
            <a:off x="10603362" y="-472322"/>
            <a:ext cx="757321" cy="241995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Ovation service mark">
            <a:extLst>
              <a:ext uri="{FF2B5EF4-FFF2-40B4-BE49-F238E27FC236}">
                <a16:creationId xmlns:a16="http://schemas.microsoft.com/office/drawing/2014/main" id="{8453B893-C1BB-B1CF-AC9D-EB3C357AD7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31704" y="264867"/>
            <a:ext cx="2070000" cy="955033"/>
          </a:xfrm>
          <a:prstGeom prst="rect">
            <a:avLst/>
          </a:prstGeom>
        </p:spPr>
      </p:pic>
    </p:spTree>
    <p:extLst>
      <p:ext uri="{BB962C8B-B14F-4D97-AF65-F5344CB8AC3E}">
        <p14:creationId xmlns:p14="http://schemas.microsoft.com/office/powerpoint/2010/main" val="2411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FFD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97284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B-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91846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44246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Lawyers-Title Slide Light Background Image">
    <p:bg>
      <p:bgPr>
        <a:solidFill>
          <a:srgbClr val="E6F0FA"/>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6" name="Picture Placeholder 2">
            <a:extLst>
              <a:ext uri="{FF2B5EF4-FFF2-40B4-BE49-F238E27FC236}">
                <a16:creationId xmlns:a16="http://schemas.microsoft.com/office/drawing/2014/main" id="{FBE85939-322E-FA19-B2C1-DE4639C9D60F}"/>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7" name="Picture Placeholder 5">
            <a:extLst>
              <a:ext uri="{FF2B5EF4-FFF2-40B4-BE49-F238E27FC236}">
                <a16:creationId xmlns:a16="http://schemas.microsoft.com/office/drawing/2014/main" id="{A4C4A3D0-E28D-022B-6DFA-E1D75896613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grpSp>
        <p:nvGrpSpPr>
          <p:cNvPr id="9" name="Group 8">
            <a:extLst>
              <a:ext uri="{FF2B5EF4-FFF2-40B4-BE49-F238E27FC236}">
                <a16:creationId xmlns:a16="http://schemas.microsoft.com/office/drawing/2014/main" id="{23237F35-33AE-A310-0AE3-AE69ABCA71C6}"/>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11328928-BB5F-CFCA-EC61-25559F500B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2E80FD85-3D56-5737-E976-F9583147D9F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blue text&#10;&#10;Description automatically generated">
            <a:extLst>
              <a:ext uri="{FF2B5EF4-FFF2-40B4-BE49-F238E27FC236}">
                <a16:creationId xmlns:a16="http://schemas.microsoft.com/office/drawing/2014/main" id="{A85498FF-AEC4-6777-D096-60DC7A53A4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400089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Lawyers-Title Slide Dark Background Image">
    <p:bg>
      <p:bgPr>
        <a:solidFill>
          <a:srgbClr val="15283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10" name="Picture Placeholder 2">
            <a:extLst>
              <a:ext uri="{FF2B5EF4-FFF2-40B4-BE49-F238E27FC236}">
                <a16:creationId xmlns:a16="http://schemas.microsoft.com/office/drawing/2014/main" id="{3DB6FE8F-2449-8302-69FA-9CB8F1B445B0}"/>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11" name="Picture Placeholder 5">
            <a:extLst>
              <a:ext uri="{FF2B5EF4-FFF2-40B4-BE49-F238E27FC236}">
                <a16:creationId xmlns:a16="http://schemas.microsoft.com/office/drawing/2014/main" id="{E1426224-0662-21E9-EEB9-33731250F09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grpSp>
        <p:nvGrpSpPr>
          <p:cNvPr id="2" name="Group 1">
            <a:extLst>
              <a:ext uri="{FF2B5EF4-FFF2-40B4-BE49-F238E27FC236}">
                <a16:creationId xmlns:a16="http://schemas.microsoft.com/office/drawing/2014/main" id="{684F6B1F-9401-167C-9CE1-CEE5DF235A0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4920C52-1802-4414-293B-38AFF9D591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FD725242-E3ED-E570-A825-ABE5F3EF777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white text&#10;&#10;Description automatically generated">
            <a:extLst>
              <a:ext uri="{FF2B5EF4-FFF2-40B4-BE49-F238E27FC236}">
                <a16:creationId xmlns:a16="http://schemas.microsoft.com/office/drawing/2014/main" id="{DA3E009B-28F0-8B58-8A8A-BFA98F2B76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9084" y="214875"/>
            <a:ext cx="2661385" cy="1600200"/>
          </a:xfrm>
          <a:prstGeom prst="rect">
            <a:avLst/>
          </a:prstGeom>
        </p:spPr>
      </p:pic>
    </p:spTree>
    <p:extLst>
      <p:ext uri="{BB962C8B-B14F-4D97-AF65-F5344CB8AC3E}">
        <p14:creationId xmlns:p14="http://schemas.microsoft.com/office/powerpoint/2010/main" val="142575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Lawyers-Title Slide with Light Background Image">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grpSp>
        <p:nvGrpSpPr>
          <p:cNvPr id="7" name="Group 6">
            <a:extLst>
              <a:ext uri="{FF2B5EF4-FFF2-40B4-BE49-F238E27FC236}">
                <a16:creationId xmlns:a16="http://schemas.microsoft.com/office/drawing/2014/main" id="{06F03FFD-79A6-C3BD-A651-77F65CF3484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38E2BD9E-1714-A47A-6EFF-A1D90A9138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F14B8A4-5210-D895-CE13-9DC14311B5D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descr="A black background with blue text&#10;&#10;Description automatically generated">
            <a:extLst>
              <a:ext uri="{FF2B5EF4-FFF2-40B4-BE49-F238E27FC236}">
                <a16:creationId xmlns:a16="http://schemas.microsoft.com/office/drawing/2014/main" id="{5F6808BB-3D40-5424-50C0-8DC35398A2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351697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Lawyers-Title Slide with Portal Pattern">
    <p:bg>
      <p:bgPr>
        <a:solidFill>
          <a:srgbClr val="152835"/>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4935"/>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709662"/>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blue text&#10;&#10;Description automatically generated">
            <a:extLst>
              <a:ext uri="{FF2B5EF4-FFF2-40B4-BE49-F238E27FC236}">
                <a16:creationId xmlns:a16="http://schemas.microsoft.com/office/drawing/2014/main" id="{A9F9657C-F2C4-1CFE-C523-D0B135737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335175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Lawyers-Text layout 1 Black">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306956"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30638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4014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Lawyers-Text layout 1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3" name="Picture 2" descr="A black background with blue text&#10;&#10;Description automatically generated">
            <a:extLst>
              <a:ext uri="{FF2B5EF4-FFF2-40B4-BE49-F238E27FC236}">
                <a16:creationId xmlns:a16="http://schemas.microsoft.com/office/drawing/2014/main" id="{EEC3E4D3-A84C-3197-27EF-264EC18EBD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288667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Lawyers-Text layout 2-col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BentonSans Book" panose="02000503000000020004" pitchFamily="2" charset="0"/>
              </a:defRPr>
            </a:lvl1pPr>
            <a:lvl2pPr marL="361950" indent="-182563">
              <a:buFont typeface="BentonSans Book" panose="020B0604020202020204" pitchFamily="34" charset="0"/>
              <a:buChar char="•"/>
              <a:defRPr b="0" i="0">
                <a:latin typeface="BentonSans Book" panose="02000503000000020004" pitchFamily="2" charset="0"/>
              </a:defRPr>
            </a:lvl2pPr>
            <a:lvl3pPr marL="625475" indent="-182563">
              <a:defRPr b="0" i="0">
                <a:latin typeface="BentonSans Book" panose="02000503000000020004" pitchFamily="2" charset="0"/>
              </a:defRPr>
            </a:lvl3pPr>
            <a:lvl4pPr marL="896938" indent="-182563">
              <a:defRPr b="0" i="0">
                <a:latin typeface="BentonSans Book" panose="02000503000000020004" pitchFamily="2" charset="0"/>
              </a:defRPr>
            </a:lvl4pPr>
            <a:lvl5pPr marL="1077913" indent="-182563">
              <a:defRPr b="0" i="0">
                <a:latin typeface="BentonSans Book"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1092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Lawyers-Text layout 2-col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black background with blue text&#10;&#10;Description automatically generated">
            <a:extLst>
              <a:ext uri="{FF2B5EF4-FFF2-40B4-BE49-F238E27FC236}">
                <a16:creationId xmlns:a16="http://schemas.microsoft.com/office/drawing/2014/main" id="{448F0A2B-E442-0CA9-CB91-B577ED6DF0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285052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Lawyers-Text layout 2-col, subhead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3567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B-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7239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Lawyers-Text layout 2-col, subhead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solidFill>
                  <a:schemeClr val="tx1"/>
                </a:solidFill>
                <a:latin typeface="+mn-lt"/>
              </a:defRPr>
            </a:lvl1pPr>
            <a:lvl2pPr marL="361950" indent="-182563">
              <a:buClrTx/>
              <a:buFont typeface="BentonSans Book" panose="020B0604020202020204" pitchFamily="34" charset="0"/>
              <a:buChar char="•"/>
              <a:defRPr sz="1400" b="0" i="0">
                <a:solidFill>
                  <a:schemeClr val="tx1"/>
                </a:solidFill>
                <a:latin typeface="+mn-lt"/>
              </a:defRPr>
            </a:lvl2pPr>
            <a:lvl3pPr marL="533400" indent="-182563">
              <a:buClrTx/>
              <a:defRPr sz="1200" b="0" i="0">
                <a:solidFill>
                  <a:schemeClr val="tx1"/>
                </a:solidFill>
                <a:latin typeface="+mn-lt"/>
              </a:defRPr>
            </a:lvl3pPr>
            <a:lvl4pPr marL="715963" indent="-182563">
              <a:buClrTx/>
              <a:defRPr sz="1200" b="0" i="0">
                <a:solidFill>
                  <a:schemeClr val="tx1"/>
                </a:solidFill>
                <a:latin typeface="+mn-lt"/>
              </a:defRPr>
            </a:lvl4pPr>
            <a:lvl5pPr marL="896938" indent="-180975">
              <a:buClrTx/>
              <a:defRPr sz="1100"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solidFill>
                  <a:schemeClr val="tx1"/>
                </a:solidFill>
                <a:latin typeface="+mn-lt"/>
              </a:defRPr>
            </a:lvl1pPr>
            <a:lvl2pPr marL="361950" indent="-182563">
              <a:buFont typeface="BentonSans Book" panose="020B0604020202020204" pitchFamily="34" charset="0"/>
              <a:buChar char="•"/>
              <a:defRPr sz="1400" b="0" i="0">
                <a:solidFill>
                  <a:schemeClr val="tx1"/>
                </a:solidFill>
                <a:latin typeface="+mn-lt"/>
              </a:defRPr>
            </a:lvl2pPr>
            <a:lvl3pPr marL="625475" indent="-182563">
              <a:defRPr sz="1200" b="0" i="0">
                <a:solidFill>
                  <a:schemeClr val="tx1"/>
                </a:solidFill>
                <a:latin typeface="+mn-lt"/>
              </a:defRPr>
            </a:lvl3pPr>
            <a:lvl4pPr marL="896938" indent="-182563">
              <a:defRPr sz="1200" b="0" i="0">
                <a:solidFill>
                  <a:schemeClr val="tx1"/>
                </a:solidFill>
                <a:latin typeface="+mn-lt"/>
              </a:defRPr>
            </a:lvl4pPr>
            <a:lvl5pPr marL="1077913" indent="-182563">
              <a:defRPr sz="1100"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41831"/>
            <a:ext cx="5311775" cy="54000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17117"/>
            <a:ext cx="5310188" cy="53975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pic>
        <p:nvPicPr>
          <p:cNvPr id="3" name="Picture 2" descr="A black background with blue text&#10;&#10;Description automatically generated">
            <a:extLst>
              <a:ext uri="{FF2B5EF4-FFF2-40B4-BE49-F238E27FC236}">
                <a16:creationId xmlns:a16="http://schemas.microsoft.com/office/drawing/2014/main" id="{683413AE-E2E5-5D04-DA40-3E769BFCF7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93418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Lawyers-3 Column with Line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05143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Lawyers-3 Column with Line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BentonSans Book" panose="02000503000000020004" pitchFamily="2" charset="0"/>
              </a:defRPr>
            </a:lvl1pPr>
            <a:lvl2pPr marL="361950" indent="-182563">
              <a:buClrTx/>
              <a:buFont typeface="BentonSans Book" panose="020B0604020202020204" pitchFamily="34" charset="0"/>
              <a:buChar char="•"/>
              <a:defRPr b="0" i="0">
                <a:solidFill>
                  <a:schemeClr val="tx1"/>
                </a:solidFill>
                <a:latin typeface="BentonSans Book" panose="02000503000000020004" pitchFamily="2" charset="0"/>
              </a:defRPr>
            </a:lvl2pPr>
            <a:lvl3pPr marL="533400" indent="-182563">
              <a:buClrTx/>
              <a:defRPr b="0" i="0">
                <a:solidFill>
                  <a:schemeClr val="tx1"/>
                </a:solidFill>
                <a:latin typeface="BentonSans Book" panose="02000503000000020004" pitchFamily="2" charset="0"/>
              </a:defRPr>
            </a:lvl3pPr>
            <a:lvl4pPr marL="715963" indent="-182563">
              <a:buClrTx/>
              <a:defRPr b="0" i="0">
                <a:solidFill>
                  <a:schemeClr val="tx1"/>
                </a:solidFill>
                <a:latin typeface="BentonSans Book" panose="02000503000000020004" pitchFamily="2" charset="0"/>
              </a:defRPr>
            </a:lvl4pPr>
            <a:lvl5pPr marL="896938" indent="-180975">
              <a:buClrTx/>
              <a:defRPr b="0" i="0">
                <a:solidFill>
                  <a:schemeClr val="tx1"/>
                </a:solidFill>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5" name="Picture 4" descr="A black background with blue text&#10;&#10;Description automatically generated">
            <a:extLst>
              <a:ext uri="{FF2B5EF4-FFF2-40B4-BE49-F238E27FC236}">
                <a16:creationId xmlns:a16="http://schemas.microsoft.com/office/drawing/2014/main" id="{094DD0BA-0F51-DA82-4594-A3D65AE1D2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61282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awyers-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220901F1-93BE-000F-54AE-8833121780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A1A99F96-0CB1-6B6F-F4AE-9BAECFAFB42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05DA44-F203-4AF8-8474-B22B0C1888B9}"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A076A46C-12AC-42F9-E541-17C3A9425911}"/>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67964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Lawyers-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37765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Lawyers-Text layout 1-col + content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chemeClr val="bg1"/>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3615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Lawyers-Text layout content + 1 col Whit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FFD2FF">
              <a:alpha val="35000"/>
            </a:srgbClr>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A black background with blue text&#10;&#10;Description automatically generated">
            <a:extLst>
              <a:ext uri="{FF2B5EF4-FFF2-40B4-BE49-F238E27FC236}">
                <a16:creationId xmlns:a16="http://schemas.microsoft.com/office/drawing/2014/main" id="{FE8CC2B8-BC69-CCD7-CE40-047A8DC89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67640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Lawyers-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9" name="Picture 8">
            <a:extLst>
              <a:ext uri="{FF2B5EF4-FFF2-40B4-BE49-F238E27FC236}">
                <a16:creationId xmlns:a16="http://schemas.microsoft.com/office/drawing/2014/main" id="{1F3317CE-F5AF-F758-8D64-2E2D9809522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97B86A08-3091-3B98-F9ED-8C5C9C691E3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D22D5AA-5CB1-4050-85DC-DCA5C7B03BF5}"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1030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Lawyers-Text layout 2 line header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95805"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48248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Lawyers-Text layout 2 line head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84654" cy="864000"/>
          </a:xfrm>
        </p:spPr>
        <p:txBody>
          <a:bodyPr/>
          <a:lstStyle>
            <a:lvl1pPr>
              <a:defRPr>
                <a:solidFill>
                  <a:schemeClr val="tx2"/>
                </a:solidFill>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5" name="Picture 4" descr="A black background with blue text&#10;&#10;Description automatically generated">
            <a:extLst>
              <a:ext uri="{FF2B5EF4-FFF2-40B4-BE49-F238E27FC236}">
                <a16:creationId xmlns:a16="http://schemas.microsoft.com/office/drawing/2014/main" id="{BC0D15B0-BA27-459A-461C-C560AC4A0D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18032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Dark">
    <p:bg>
      <p:bgPr>
        <a:solidFill>
          <a:schemeClr val="tx1"/>
        </a:solidFill>
        <a:effectLst/>
      </p:bgPr>
    </p:bg>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1C561228-51B2-70AC-8FA7-441BD4EB6A34}"/>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tx2">
              <a:alpha val="34941"/>
            </a:scheme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5E5BB517-1BA1-948A-AA24-214F4616AD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BFCD5B3B-9439-8C18-0183-824BC278DEF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D8534CC-2392-4DFC-B3B7-DEEED2A31CA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56841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Lawyers-Agenda Numbered">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48831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Lawyers-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9"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47253" y="1935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47253" y="25983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47253" y="32615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47253" y="39247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47253" y="45879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47253" y="5251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hasCustomPrompt="1"/>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a:t>
            </a:r>
          </a:p>
        </p:txBody>
      </p:sp>
    </p:spTree>
    <p:extLst>
      <p:ext uri="{BB962C8B-B14F-4D97-AF65-F5344CB8AC3E}">
        <p14:creationId xmlns:p14="http://schemas.microsoft.com/office/powerpoint/2010/main" val="38468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Lawyers-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22738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Lawyers-Title subhead only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6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Lawyers-Title subhead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5" name="Picture 4" descr="A black background with blue text&#10;&#10;Description automatically generated">
            <a:extLst>
              <a:ext uri="{FF2B5EF4-FFF2-40B4-BE49-F238E27FC236}">
                <a16:creationId xmlns:a16="http://schemas.microsoft.com/office/drawing/2014/main" id="{DA0704AC-8693-B52F-23BC-B50A68B1BE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66088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Lawyers-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168357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Lawyers-Blank with wordmark White">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pic>
        <p:nvPicPr>
          <p:cNvPr id="3" name="Picture 2" descr="A black background with blue text&#10;&#10;Description automatically generated">
            <a:extLst>
              <a:ext uri="{FF2B5EF4-FFF2-40B4-BE49-F238E27FC236}">
                <a16:creationId xmlns:a16="http://schemas.microsoft.com/office/drawing/2014/main" id="{92DC1252-28CE-BB28-FC74-A8EF7B4B67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126901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Lawyers-Divider with Portal Pattern">
    <p:bg>
      <p:bgPr>
        <a:solidFill>
          <a:srgbClr val="152835"/>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5139"/>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210312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7" name="Picture 6">
            <a:extLst>
              <a:ext uri="{FF2B5EF4-FFF2-40B4-BE49-F238E27FC236}">
                <a16:creationId xmlns:a16="http://schemas.microsoft.com/office/drawing/2014/main" id="{3655C5ED-D35A-AB03-31E3-7568B65779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Graphic 7">
            <a:extLst>
              <a:ext uri="{FF2B5EF4-FFF2-40B4-BE49-F238E27FC236}">
                <a16:creationId xmlns:a16="http://schemas.microsoft.com/office/drawing/2014/main" id="{C6D8A06A-09DC-22AA-D111-A13BAA142AB0}"/>
              </a:ext>
            </a:extLst>
          </p:cNvPr>
          <p:cNvPicPr>
            <a:picLocks/>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 y="-8207"/>
            <a:ext cx="12191999" cy="1709662"/>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767AFA2B-8AAA-8ADE-1009-C5D69D566D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E7DE3A4B-2E32-6331-2990-525C70843C1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82B657C-B6A0-4933-B127-02AE7312E60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95710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Lawyers-Divider with Line Pattern">
    <p:bg>
      <p:bgPr>
        <a:solidFill>
          <a:srgbClr val="152835"/>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A7A8AA"/>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210312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3" name="Picture 2">
            <a:extLst>
              <a:ext uri="{FF2B5EF4-FFF2-40B4-BE49-F238E27FC236}">
                <a16:creationId xmlns:a16="http://schemas.microsoft.com/office/drawing/2014/main" id="{721E3455-37A1-CE29-2A3F-1FE88972920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9" name="Graphic 8">
            <a:extLst>
              <a:ext uri="{FF2B5EF4-FFF2-40B4-BE49-F238E27FC236}">
                <a16:creationId xmlns:a16="http://schemas.microsoft.com/office/drawing/2014/main" id="{5D5E18E3-2F21-C7F6-CB53-0083096C69A6}"/>
              </a:ext>
            </a:extLst>
          </p:cNvPr>
          <p:cNvPicPr>
            <a:picLocks/>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 y="-8207"/>
            <a:ext cx="12191999" cy="1709662"/>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75887550-E601-91E8-59E0-D259EA54E74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4A718B60-9C34-355B-AEA3-C2F8B9AF3300}"/>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76E6FF3-7832-47EB-81F0-CB850CBFC1F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38637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p:cSld name="Lawyers-Divider with Image 1">
    <p:bg>
      <p:bgPr>
        <a:solidFill>
          <a:srgbClr val="FFD0FF">
            <a:alpha val="35000"/>
          </a:srgb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solidFill>
                  <a:schemeClr val="tx1"/>
                </a:solidFill>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solidFill>
                  <a:schemeClr val="tx1"/>
                </a:solidFill>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descr="A black background with blue text&#10;&#10;Description automatically generated">
            <a:extLst>
              <a:ext uri="{FF2B5EF4-FFF2-40B4-BE49-F238E27FC236}">
                <a16:creationId xmlns:a16="http://schemas.microsoft.com/office/drawing/2014/main" id="{9B6FDAAA-B96F-2321-EE21-345005F4B3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3" name="object 15">
            <a:extLst>
              <a:ext uri="{FF2B5EF4-FFF2-40B4-BE49-F238E27FC236}">
                <a16:creationId xmlns:a16="http://schemas.microsoft.com/office/drawing/2014/main" id="{4CE331B4-5DDB-15BC-0450-5DFB574A763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A99A59A-E1F7-43BF-8564-6EDB0508FD29}"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67487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Light">
    <p:bg>
      <p:bgPr>
        <a:solidFill>
          <a:srgbClr val="B4EBFF"/>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94583FFF-860B-46C9-9174-76456B345C39}"/>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44D43B4-534C-10C2-43B5-446B3E2E956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2E1D895E-F5C6-A893-1BBC-C695A8FF539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9033AE92-A65B-4886-8F23-9120289E450A}"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07923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p:cSld name="Lawyers-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solidFill>
                  <a:schemeClr val="tx1"/>
                </a:solidFill>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solidFill>
                  <a:schemeClr val="tx1"/>
                </a:solidFill>
                <a:latin typeface="+mj-lt"/>
              </a:defRPr>
            </a:lvl1pPr>
            <a:lvl2pPr marL="0" indent="0">
              <a:buNone/>
              <a:defRPr/>
            </a:lvl2pPr>
          </a:lstStyle>
          <a:p>
            <a:pPr lvl="0"/>
            <a:r>
              <a:rPr lang="en-GB" dirty="0"/>
              <a:t>Click to edit Master text styles</a:t>
            </a:r>
          </a:p>
        </p:txBody>
      </p:sp>
      <p:pic>
        <p:nvPicPr>
          <p:cNvPr id="5" name="Picture 4">
            <a:extLst>
              <a:ext uri="{FF2B5EF4-FFF2-40B4-BE49-F238E27FC236}">
                <a16:creationId xmlns:a16="http://schemas.microsoft.com/office/drawing/2014/main" id="{FA7D9426-E09B-1BA6-043F-E02E9D3BEF9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B08E950C-85F2-4DEA-B330-0F07D90945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9885A028-186D-E2B5-94F2-440FC90EF84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17A86FD-30A7-4D7C-A2FA-E752E3B9E3BA}"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8259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Lawyers-Divider with Text Over Image placeholder">
    <p:bg>
      <p:bgPr>
        <a:solidFill>
          <a:srgbClr val="152835"/>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BentonSans Medium" panose="02000503000000020004" pitchFamily="2"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solidFill>
                  <a:schemeClr val="tx1"/>
                </a:solidFill>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8CA6C862-C1E7-375A-1190-4748548194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301C8345-3D0E-DC91-5CD2-F10B17B951D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7F1D31E-701A-4D1A-8D70-9F2C932EC40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9274E6AB-B132-FF39-DA16-30A47600385B}"/>
              </a:ext>
            </a:extLst>
          </p:cNvPr>
          <p:cNvSpPr/>
          <p:nvPr userDrawn="1"/>
        </p:nvSpPr>
        <p:spPr>
          <a:xfrm rot="5400000" flipH="1" flipV="1">
            <a:off x="10755766" y="-319917"/>
            <a:ext cx="757321" cy="211514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Description automatically generated">
            <a:extLst>
              <a:ext uri="{FF2B5EF4-FFF2-40B4-BE49-F238E27FC236}">
                <a16:creationId xmlns:a16="http://schemas.microsoft.com/office/drawing/2014/main" id="{D627B7F4-6A24-5D5B-3602-DD57D1F1AB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65884" y="259721"/>
            <a:ext cx="1580400" cy="950241"/>
          </a:xfrm>
          <a:prstGeom prst="rect">
            <a:avLst/>
          </a:prstGeom>
        </p:spPr>
      </p:pic>
    </p:spTree>
    <p:extLst>
      <p:ext uri="{BB962C8B-B14F-4D97-AF65-F5344CB8AC3E}">
        <p14:creationId xmlns:p14="http://schemas.microsoft.com/office/powerpoint/2010/main" val="141284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FFD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40050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56898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MB-Divider Line Pattern Dark">
    <p:bg>
      <p:bgPr>
        <a:solidFill>
          <a:schemeClr val="tx1"/>
        </a:solidFill>
        <a:effectLst/>
      </p:bgPr>
    </p:bg>
    <p:spTree>
      <p:nvGrpSpPr>
        <p:cNvPr id="1" name=""/>
        <p:cNvGrpSpPr/>
        <p:nvPr/>
      </p:nvGrpSpPr>
      <p:grpSpPr>
        <a:xfrm>
          <a:off x="0" y="0"/>
          <a:ext cx="0" cy="0"/>
          <a:chOff x="0" y="0"/>
          <a:chExt cx="0" cy="0"/>
        </a:xfrm>
      </p:grpSpPr>
      <p:sp>
        <p:nvSpPr>
          <p:cNvPr id="5836" name="Graphic 5834">
            <a:extLst>
              <a:ext uri="{FF2B5EF4-FFF2-40B4-BE49-F238E27FC236}">
                <a16:creationId xmlns:a16="http://schemas.microsoft.com/office/drawing/2014/main" id="{BE0D26F3-9B72-D3AD-D8E3-29E983F946B9}"/>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7A190061-35CE-93FF-72EE-292C3DFF251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E67FC6BF-9DAD-B729-5E25-EF7B02FE7A4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76C7AC7-A00F-4688-97A7-5BB7F2EF0F2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1316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B-Divider Line Pattern Light">
    <p:bg>
      <p:bgPr>
        <a:solidFill>
          <a:srgbClr val="B4EBFF"/>
        </a:solidFill>
        <a:effectLst/>
      </p:bgPr>
    </p:bg>
    <p:spTree>
      <p:nvGrpSpPr>
        <p:cNvPr id="1" name=""/>
        <p:cNvGrpSpPr/>
        <p:nvPr/>
      </p:nvGrpSpPr>
      <p:grpSpPr>
        <a:xfrm>
          <a:off x="0" y="0"/>
          <a:ext cx="0" cy="0"/>
          <a:chOff x="0" y="0"/>
          <a:chExt cx="0" cy="0"/>
        </a:xfrm>
      </p:grpSpPr>
      <p:sp>
        <p:nvSpPr>
          <p:cNvPr id="3" name="Graphic 5834">
            <a:extLst>
              <a:ext uri="{FF2B5EF4-FFF2-40B4-BE49-F238E27FC236}">
                <a16:creationId xmlns:a16="http://schemas.microsoft.com/office/drawing/2014/main" id="{E1899714-24EF-A4A6-BF20-84CD125BD8A3}"/>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F5C4370-43F3-518B-E024-B5A686537DA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1D8C6EAF-E0D0-8A3B-F76F-6DAEB8633D9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39CC9F8-FDA6-4569-9CBF-B41BA183013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10922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MB-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2AA931AF-325C-A728-8C95-6BB91BA54DA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FB6BBA4E-3866-D1E4-651A-3ED7384274B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AE457B8-2EC5-45F3-975F-CC9B003972D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14368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MB-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r>
              <a:rPr lang="fr-FR"/>
              <a:t>Cliquez sur l'icône pour ajouter une image</a:t>
            </a:r>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20750"/>
            <a:ext cx="5400675" cy="1440000"/>
          </a:xfrm>
        </p:spPr>
        <p:txBody>
          <a:bodyPr/>
          <a:lstStyle>
            <a:lvl1pPr>
              <a:defRPr sz="3600" b="0" i="0">
                <a:latin typeface="+mj-lt"/>
              </a:defRPr>
            </a:lvl1pPr>
            <a:lvl2pPr marL="0" indent="0">
              <a:buNone/>
              <a:defRPr/>
            </a:lvl2pPr>
          </a:lstStyle>
          <a:p>
            <a:pPr lvl="0"/>
            <a:r>
              <a:rPr lang="fr-FR"/>
              <a:t>Cliquez pour modifier les styles du texte du masque</a:t>
            </a:r>
          </a:p>
        </p:txBody>
      </p:sp>
      <p:pic>
        <p:nvPicPr>
          <p:cNvPr id="2" name="Picture 1">
            <a:extLst>
              <a:ext uri="{FF2B5EF4-FFF2-40B4-BE49-F238E27FC236}">
                <a16:creationId xmlns:a16="http://schemas.microsoft.com/office/drawing/2014/main" id="{CC1E0D60-6636-0A6C-1067-66E38A8A2A8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4B74572F-36E0-476F-C813-67854C99930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0DE79D3-34F4-4BF7-A783-C963FC36377B}"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76620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MB-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68008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179920"/>
            <a:ext cx="6480000" cy="720000"/>
          </a:xfrm>
        </p:spPr>
        <p:txBody>
          <a:bodyPr/>
          <a:lstStyle>
            <a:lvl1pPr>
              <a:defRPr sz="2000" b="0" i="0">
                <a:latin typeface="+mn-lt"/>
              </a:defRPr>
            </a:lvl1pPr>
          </a:lstStyle>
          <a:p>
            <a:pPr lvl="0"/>
            <a:r>
              <a:rPr lang="fr-FR"/>
              <a:t>Cliquez pour modifier les styles du texte du masque</a:t>
            </a:r>
          </a:p>
        </p:txBody>
      </p:sp>
      <p:pic>
        <p:nvPicPr>
          <p:cNvPr id="3" name="Picture 2">
            <a:extLst>
              <a:ext uri="{FF2B5EF4-FFF2-40B4-BE49-F238E27FC236}">
                <a16:creationId xmlns:a16="http://schemas.microsoft.com/office/drawing/2014/main" id="{BE5C7E77-3AC5-336C-43DB-9C4BC1EB165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16F4DAC7-D8FC-588B-C45A-A5D5679238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28FF7C8-BF1D-43D7-8D64-9FBA06DC32A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8757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r>
              <a:rPr lang="fr-FR"/>
              <a:t>Cliquez sur l'icône pour ajouter une image</a:t>
            </a:r>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7" name="Graphic 6" descr="Amex GBT logo">
            <a:extLst>
              <a:ext uri="{FF2B5EF4-FFF2-40B4-BE49-F238E27FC236}">
                <a16:creationId xmlns:a16="http://schemas.microsoft.com/office/drawing/2014/main" id="{1EAB90F5-61E6-DD0C-D313-08D5417254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grpSp>
        <p:nvGrpSpPr>
          <p:cNvPr id="11" name="Group 10">
            <a:extLst>
              <a:ext uri="{FF2B5EF4-FFF2-40B4-BE49-F238E27FC236}">
                <a16:creationId xmlns:a16="http://schemas.microsoft.com/office/drawing/2014/main" id="{6A5650A3-71EA-00AA-F6CC-343939113D63}"/>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CF377EC-5EC3-9D51-6F07-7A17C31B8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02741BEC-DD59-E747-CD43-616BEADA972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Arial" panose="020B0604020202020204" pitchFamily="34" charset="0"/>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48458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fr-FR"/>
              <a:t>Modifiez le style du titre</a:t>
            </a:r>
            <a:endParaRPr lang="en-US" dirty="0"/>
          </a:p>
        </p:txBody>
      </p:sp>
    </p:spTree>
    <p:extLst>
      <p:ext uri="{BB962C8B-B14F-4D97-AF65-F5344CB8AC3E}">
        <p14:creationId xmlns:p14="http://schemas.microsoft.com/office/powerpoint/2010/main" val="25180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fr-FR"/>
              <a:t>Modifiez le style du titre</a:t>
            </a:r>
            <a:endParaRPr lang="en-US" dirty="0"/>
          </a:p>
        </p:txBody>
      </p:sp>
    </p:spTree>
    <p:extLst>
      <p:ext uri="{BB962C8B-B14F-4D97-AF65-F5344CB8AC3E}">
        <p14:creationId xmlns:p14="http://schemas.microsoft.com/office/powerpoint/2010/main" val="29518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amp;E-Title Slide Deep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Meetings &amp; Events service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2" name="Group 1">
            <a:extLst>
              <a:ext uri="{FF2B5EF4-FFF2-40B4-BE49-F238E27FC236}">
                <a16:creationId xmlns:a16="http://schemas.microsoft.com/office/drawing/2014/main" id="{554FE945-7E8F-8559-76D9-BBEC3F3E2743}"/>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28A331E3-7536-89DF-AF43-F64D24D593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860DE91D-09EB-C56C-241D-B3E48C9A455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Arial" panose="020B0604020202020204" pitchFamily="34" charset="0"/>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42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M&amp;E-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Picture 1" descr="Amex GBT Meetings &amp; Events service mark">
            <a:extLst>
              <a:ext uri="{FF2B5EF4-FFF2-40B4-BE49-F238E27FC236}">
                <a16:creationId xmlns:a16="http://schemas.microsoft.com/office/drawing/2014/main" id="{2CE76BE3-FDFD-B4A8-190E-82FFCB7882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3" name="Group 2">
            <a:extLst>
              <a:ext uri="{FF2B5EF4-FFF2-40B4-BE49-F238E27FC236}">
                <a16:creationId xmlns:a16="http://schemas.microsoft.com/office/drawing/2014/main" id="{EF31229D-A6F0-3BA9-5A7A-AE36C82B2A2D}"/>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6A412C1-F7B3-FC2D-BC27-ADB0C31545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F219ED09-6172-0FA6-EE3E-7573C1A8509E}"/>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Arial" panose="020B0604020202020204" pitchFamily="34" charset="0"/>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9183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M&amp;E-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2" name="Picture 1" descr="Amex GBT Meetings &amp; Events service mark">
            <a:extLst>
              <a:ext uri="{FF2B5EF4-FFF2-40B4-BE49-F238E27FC236}">
                <a16:creationId xmlns:a16="http://schemas.microsoft.com/office/drawing/2014/main" id="{FFB7DE66-2167-520D-5554-1820C9514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7" name="Group 6">
            <a:extLst>
              <a:ext uri="{FF2B5EF4-FFF2-40B4-BE49-F238E27FC236}">
                <a16:creationId xmlns:a16="http://schemas.microsoft.com/office/drawing/2014/main" id="{7D7FD452-52B0-5E6D-739F-76BCF5AB318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8E7E7EAF-49AB-F7A5-23C6-7C47D1B07D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A6C67D79-C854-5515-04C2-31886896DAB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Arial" panose="020B0604020202020204" pitchFamily="34" charset="0"/>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12316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M&amp;E-Title Slide Sky Blue with Images 2 placeholder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Meetings &amp; Events service mark">
            <a:extLst>
              <a:ext uri="{FF2B5EF4-FFF2-40B4-BE49-F238E27FC236}">
                <a16:creationId xmlns:a16="http://schemas.microsoft.com/office/drawing/2014/main" id="{81EB04AE-5289-E9A4-6F3E-FED1E75E58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7" name="Group 6">
            <a:extLst>
              <a:ext uri="{FF2B5EF4-FFF2-40B4-BE49-F238E27FC236}">
                <a16:creationId xmlns:a16="http://schemas.microsoft.com/office/drawing/2014/main" id="{3544D4AE-739B-1177-D03A-56721074B6AE}"/>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9B9290D9-9766-7E9E-C6C4-AC9BA18E32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3B2EF662-A19C-17D4-C84C-DA336E43F13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Arial" panose="020B0604020202020204" pitchFamily="34" charset="0"/>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67684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mp;E-Title Slide Portal Pattern Dark">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5" name="object 6">
            <a:extLst>
              <a:ext uri="{FF2B5EF4-FFF2-40B4-BE49-F238E27FC236}">
                <a16:creationId xmlns:a16="http://schemas.microsoft.com/office/drawing/2014/main" id="{95C3134F-FAC0-5380-2D2F-EEC14AE2C9ED}"/>
              </a:ext>
            </a:extLst>
          </p:cNvPr>
          <p:cNvSpPr txBox="1"/>
          <p:nvPr/>
        </p:nvSpPr>
        <p:spPr>
          <a:xfrm>
            <a:off x="577850" y="6269848"/>
            <a:ext cx="11041063" cy="349458"/>
          </a:xfrm>
          <a:prstGeom prst="rect">
            <a:avLst/>
          </a:prstGeom>
          <a:noFill/>
        </p:spPr>
        <p:txBody>
          <a:bodyPr vert="horz" wrap="square" lIns="0" tIns="12322" rIns="0" bIns="0" rtlCol="0">
            <a:noAutofit/>
          </a:bodyPr>
          <a:lstStyle/>
          <a:p>
            <a:pPr marL="0" marR="3081" algn="just">
              <a:lnSpc>
                <a:spcPts val="850"/>
              </a:lnSpc>
              <a:spcBef>
                <a:spcPts val="0"/>
              </a:spcBef>
            </a:pPr>
            <a:r>
              <a:rPr lang="en-GB" sz="720" b="0" i="0" dirty="0">
                <a:solidFill>
                  <a:srgbClr val="999999"/>
                </a:solidFill>
                <a:latin typeface="BentonSans Book" panose="02000503000000020004" pitchFamily="2"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pic>
        <p:nvPicPr>
          <p:cNvPr id="9" name="Picture 8" descr="Amex GBT Meetings &amp; Events service mark">
            <a:extLst>
              <a:ext uri="{FF2B5EF4-FFF2-40B4-BE49-F238E27FC236}">
                <a16:creationId xmlns:a16="http://schemas.microsoft.com/office/drawing/2014/main" id="{F4199888-7011-C0DA-FCAB-0998D927BE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39433EC7-4902-DC44-C386-3B15CE199E39}"/>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9F762BB3-2BE6-516B-2D3A-C2D176C163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5D29087F-E73B-B776-EB09-C1DF181BA0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Arial" panose="020B0604020202020204" pitchFamily="34" charset="0"/>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0685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mp;E-Title Slide with Line Pattern Light">
    <p:bg>
      <p:bgPr>
        <a:solidFill>
          <a:srgbClr val="B4EBFF"/>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13" name="Picture 12" descr="Amex GBT Meetings &amp; Events service mark">
            <a:extLst>
              <a:ext uri="{FF2B5EF4-FFF2-40B4-BE49-F238E27FC236}">
                <a16:creationId xmlns:a16="http://schemas.microsoft.com/office/drawing/2014/main" id="{D6FFFEFE-2B63-E5AF-5F87-2EC5124BA7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DEA62B9D-6C55-817E-8536-0C93C0F88D17}"/>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CA90522F-4116-942A-2193-0EA94A2388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D8D8286-B653-2F4A-A469-667CCE178AB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Arial" panose="020B0604020202020204" pitchFamily="34" charset="0"/>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0865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M&amp;E-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9" name="Picture 8" descr="Amex GBT Meetings &amp; Events service mark">
            <a:extLst>
              <a:ext uri="{FF2B5EF4-FFF2-40B4-BE49-F238E27FC236}">
                <a16:creationId xmlns:a16="http://schemas.microsoft.com/office/drawing/2014/main" id="{5F88E166-E569-D005-63BA-44A56C1D6D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3461D698-80C1-23BC-00C3-51759A90482D}"/>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FBF2BDD-D500-8524-78AF-CF3B41D3CF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CE968E9D-11A3-FAB0-C8F1-85E64F5F0FD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Arial" panose="020B0604020202020204" pitchFamily="34" charset="0"/>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6314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M&amp;E-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7" name="Picture 6" descr="Amex GBT Meetings &amp; Events service mark">
            <a:extLst>
              <a:ext uri="{FF2B5EF4-FFF2-40B4-BE49-F238E27FC236}">
                <a16:creationId xmlns:a16="http://schemas.microsoft.com/office/drawing/2014/main" id="{7E79B1DE-63F1-22E8-F559-5E7C5EC16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2" name="Group 1">
            <a:extLst>
              <a:ext uri="{FF2B5EF4-FFF2-40B4-BE49-F238E27FC236}">
                <a16:creationId xmlns:a16="http://schemas.microsoft.com/office/drawing/2014/main" id="{2097C0BD-1585-7135-392A-4AE63B2B5F4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93DCE9C-A9D4-11BF-1211-1262383740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EDA542F-BD26-6EEE-7A9D-557CC5779BD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12995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r>
              <a:rPr lang="fr-FR"/>
              <a:t>Cliquez sur l'icône pour ajouter une image</a:t>
            </a:r>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r>
              <a:rPr lang="fr-FR"/>
              <a:t>Cliquez sur l'icône pour ajouter une image</a:t>
            </a:r>
            <a:endParaRPr lang="en-US" dirty="0"/>
          </a:p>
        </p:txBody>
      </p:sp>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Arial" panose="020B0604020202020204" pitchFamily="34" charset="0"/>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0798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M&amp;E-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2808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amp;E-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59205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amp;E2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6966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M&amp;E_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3" y="432000"/>
            <a:ext cx="9733349"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262149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M&amp;E-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17851"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32773"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90474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amp;E-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Blue text on a black background&#10;&#10;Description automatically generated">
            <a:extLst>
              <a:ext uri="{FF2B5EF4-FFF2-40B4-BE49-F238E27FC236}">
                <a16:creationId xmlns:a16="http://schemas.microsoft.com/office/drawing/2014/main" id="{7E8748A3-B4E6-92ED-EA69-2E4660E0B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pic>
        <p:nvPicPr>
          <p:cNvPr id="3" name="Picture 2">
            <a:extLst>
              <a:ext uri="{FF2B5EF4-FFF2-40B4-BE49-F238E27FC236}">
                <a16:creationId xmlns:a16="http://schemas.microsoft.com/office/drawing/2014/main" id="{943E361C-CB23-E141-38EC-DB2F4DB0EEC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898B4C1-634D-F41B-7620-8029168A3B8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4F9FD4A-655F-415E-A495-08C7840DB93B}"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6B9E5857-8789-2031-1494-9F7E1A0E134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41694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M&amp;E-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34372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amp;E-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1309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M&amp;E-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8243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M&amp;E-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594D8467-E391-642C-88B2-9027ADD6BE3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67D7DF95-3E23-E634-5F43-A8D192D5CD3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5A7E48C-165C-4FA1-AE5E-A1FE0531CFA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07975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MB-Title Slide Sky Blue Pattern">
    <p:bg>
      <p:bgPr>
        <a:solidFill>
          <a:srgbClr val="B4EBFF"/>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Arial" panose="020B0604020202020204" pitchFamily="34" charset="0"/>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0300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M&amp;E-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06119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M&amp;E-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67515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M&amp;E-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865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amp;E-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80995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M&amp;E-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44044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M&amp;E-Divider with Portal Pattern Dark">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0"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descr="Amex GBT Meetings &amp; Events service mark">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D515E694-75A0-6B44-520F-F600ABBF4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F4E84FF-348D-D298-520F-15F27282B39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3B14C4A-5732-4F70-A586-37C150AB80D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05789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M&amp;E-Divider with Line Pattern Light">
    <p:bg>
      <p:bgPr>
        <a:solidFill>
          <a:srgbClr val="B4EBFF"/>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descr="Amex GBT Meetings &amp; Events service mark">
            <a:extLst>
              <a:ext uri="{FF2B5EF4-FFF2-40B4-BE49-F238E27FC236}">
                <a16:creationId xmlns:a16="http://schemas.microsoft.com/office/drawing/2014/main" id="{EF283DAD-F58B-020E-2875-E25322B87E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4DE2A2A8-282A-F3A9-4C02-C00C457BFB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C27854D9-1F4B-5D2C-9DFF-7E00A37DA06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BA620BC-F568-4857-93BC-EE9F454FF492}"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74137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M&amp;E-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descr="Amex GBT Meetings &amp; Events service mark">
            <a:extLst>
              <a:ext uri="{FF2B5EF4-FFF2-40B4-BE49-F238E27FC236}">
                <a16:creationId xmlns:a16="http://schemas.microsoft.com/office/drawing/2014/main" id="{118270AB-6D75-3088-2924-1409C4CA23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3" name="Picture 2">
            <a:extLst>
              <a:ext uri="{FF2B5EF4-FFF2-40B4-BE49-F238E27FC236}">
                <a16:creationId xmlns:a16="http://schemas.microsoft.com/office/drawing/2014/main" id="{ABE56D46-A07B-E492-DA17-19A7E9D7787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12E54BA-E84C-AA17-136B-3B4F576FDDB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832482A-1A56-446D-B097-F366609441E0}"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08903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M&amp;E-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5" name="Picture 4" descr="Amex GBT Meetings &amp; Events service mark">
            <a:extLst>
              <a:ext uri="{FF2B5EF4-FFF2-40B4-BE49-F238E27FC236}">
                <a16:creationId xmlns:a16="http://schemas.microsoft.com/office/drawing/2014/main" id="{AD75E9F7-3276-EA2F-84D1-31E660F11D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C0851991-3103-5AE5-FB09-ECABB49DF91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15D065E2-6919-AB3D-98B1-504D8A46E99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6067EDF-EA3A-4278-ACF8-F21F6AA732D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76544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M&amp;E-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D98C911D-1E40-0C3A-A484-11E12092DB3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300DE1DF-A0D5-5FB3-7411-2F9E56E1971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BDAEAE4-358D-4519-A139-06A21CD00AFE}"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E932B10C-DE22-F9C6-17CB-0099B8EDC5B5}"/>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Meetings &amp; Events service mark">
            <a:extLst>
              <a:ext uri="{FF2B5EF4-FFF2-40B4-BE49-F238E27FC236}">
                <a16:creationId xmlns:a16="http://schemas.microsoft.com/office/drawing/2014/main" id="{5C908549-5961-F327-E6FB-9E256330AD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spTree>
    <p:extLst>
      <p:ext uri="{BB962C8B-B14F-4D97-AF65-F5344CB8AC3E}">
        <p14:creationId xmlns:p14="http://schemas.microsoft.com/office/powerpoint/2010/main" val="333648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MB-Title Slide Dark Blue Pattern">
    <p:bg>
      <p:bgPr>
        <a:solidFill>
          <a:schemeClr val="accent3"/>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accent2">
              <a:alpha val="35000"/>
            </a:scheme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Arial" panose="020B0604020202020204" pitchFamily="34" charset="0"/>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37506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mp;E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36810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mp;E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153916" y="-202271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1787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onsulting-Title Slide Deep Blue with Images Dark">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21" name="object 6">
            <a:extLst>
              <a:ext uri="{FF2B5EF4-FFF2-40B4-BE49-F238E27FC236}">
                <a16:creationId xmlns:a16="http://schemas.microsoft.com/office/drawing/2014/main" id="{89246CF3-10ED-A400-74AE-51106001CCD1}"/>
              </a:ext>
            </a:extLst>
          </p:cNvPr>
          <p:cNvSpPr txBox="1"/>
          <p:nvPr/>
        </p:nvSpPr>
        <p:spPr>
          <a:xfrm>
            <a:off x="577850" y="6269848"/>
            <a:ext cx="11041063" cy="349458"/>
          </a:xfrm>
          <a:prstGeom prst="rect">
            <a:avLst/>
          </a:prstGeom>
          <a:noFill/>
        </p:spPr>
        <p:txBody>
          <a:bodyPr vert="horz" wrap="square" lIns="0" tIns="12322" rIns="0" bIns="0" rtlCol="0">
            <a:noAutofit/>
          </a:bodyPr>
          <a:lstStyle/>
          <a:p>
            <a:pPr marL="0" marR="3081" algn="just">
              <a:lnSpc>
                <a:spcPts val="850"/>
              </a:lnSpc>
              <a:spcBef>
                <a:spcPts val="0"/>
              </a:spcBef>
            </a:pPr>
            <a:r>
              <a:rPr lang="en-GB" sz="720" b="0" i="0" dirty="0">
                <a:solidFill>
                  <a:srgbClr val="999999"/>
                </a:solidFill>
                <a:latin typeface="BentonSans Book" panose="02000503000000020004" pitchFamily="2"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Consulting service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2" name="Group 1">
            <a:extLst>
              <a:ext uri="{FF2B5EF4-FFF2-40B4-BE49-F238E27FC236}">
                <a16:creationId xmlns:a16="http://schemas.microsoft.com/office/drawing/2014/main" id="{CE8DCA01-564E-2A69-3521-F7AF58575564}"/>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968359B2-0301-63F4-2DDA-CB30AF093A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D7000016-EA2E-3397-A3EC-C06467159C1B}"/>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48756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onsulting-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5" name="Picture 4" descr="Amex GBT Consulting service mark">
            <a:extLst>
              <a:ext uri="{FF2B5EF4-FFF2-40B4-BE49-F238E27FC236}">
                <a16:creationId xmlns:a16="http://schemas.microsoft.com/office/drawing/2014/main" id="{EF01BAC1-DCA9-B31B-5694-07237BC2F78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2" name="Group 1">
            <a:extLst>
              <a:ext uri="{FF2B5EF4-FFF2-40B4-BE49-F238E27FC236}">
                <a16:creationId xmlns:a16="http://schemas.microsoft.com/office/drawing/2014/main" id="{754C5996-756B-4964-CD9D-1B5246DDEC8D}"/>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011E59EA-F6F2-7944-DEDC-A9A07813DE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67767A1E-0066-B502-C81F-05805884BA1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17524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onsulting-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7" name="Picture 6" descr="Amex GBT Consulting service mark">
            <a:extLst>
              <a:ext uri="{FF2B5EF4-FFF2-40B4-BE49-F238E27FC236}">
                <a16:creationId xmlns:a16="http://schemas.microsoft.com/office/drawing/2014/main" id="{3D8A2C0E-7D13-811D-F13E-F66127F5EE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2" name="Group 1">
            <a:extLst>
              <a:ext uri="{FF2B5EF4-FFF2-40B4-BE49-F238E27FC236}">
                <a16:creationId xmlns:a16="http://schemas.microsoft.com/office/drawing/2014/main" id="{DF4F0786-10E1-1674-9526-0F5A5A0ABECD}"/>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841E84A-E7A2-BB40-92DA-359670E75B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F18BF76-C6D5-92F4-4F6E-E9407FCC855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555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onsulting-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Consulting service mark">
            <a:extLst>
              <a:ext uri="{FF2B5EF4-FFF2-40B4-BE49-F238E27FC236}">
                <a16:creationId xmlns:a16="http://schemas.microsoft.com/office/drawing/2014/main" id="{11126720-21B1-6952-6294-96E9FEEBD90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6" name="Group 5">
            <a:extLst>
              <a:ext uri="{FF2B5EF4-FFF2-40B4-BE49-F238E27FC236}">
                <a16:creationId xmlns:a16="http://schemas.microsoft.com/office/drawing/2014/main" id="{2DE56FDD-D56B-E7DF-659F-E1560D6592EB}"/>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3068641-6BC0-6F28-CBA1-A9DF69DB42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C7D3AE72-4061-24EF-1C2E-25B138BCEF6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99529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onsulting-Title Slide Portal Pattern Dark">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11" name="Picture 10" descr="Amex GBT Consulting service mark">
            <a:extLst>
              <a:ext uri="{FF2B5EF4-FFF2-40B4-BE49-F238E27FC236}">
                <a16:creationId xmlns:a16="http://schemas.microsoft.com/office/drawing/2014/main" id="{FDC3D883-8254-EC7E-27DC-20EE1EC490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6" name="Group 5">
            <a:extLst>
              <a:ext uri="{FF2B5EF4-FFF2-40B4-BE49-F238E27FC236}">
                <a16:creationId xmlns:a16="http://schemas.microsoft.com/office/drawing/2014/main" id="{20C2FABF-6D3A-6EBD-66B2-AE4F2F48FC8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6256442-90B6-0DCE-CF8A-AECF709753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0A1A2328-EA93-F299-0BEB-EDD2290F6C1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03695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Consulting-Title Slide with Line Pattern Light">
    <p:bg>
      <p:bgPr>
        <a:solidFill>
          <a:srgbClr val="B4EBFF"/>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Consulting service mark">
            <a:extLst>
              <a:ext uri="{FF2B5EF4-FFF2-40B4-BE49-F238E27FC236}">
                <a16:creationId xmlns:a16="http://schemas.microsoft.com/office/drawing/2014/main" id="{D17037B3-E70D-4C26-AF2E-270BE899A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9" name="Group 8">
            <a:extLst>
              <a:ext uri="{FF2B5EF4-FFF2-40B4-BE49-F238E27FC236}">
                <a16:creationId xmlns:a16="http://schemas.microsoft.com/office/drawing/2014/main" id="{7FFD3F46-7C18-D84F-36E3-F880E613D6E4}"/>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AFE423E6-EE0D-4BEE-CCDB-57660B6A1E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CA843CC0-99DD-ECCE-F31B-35006B75161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03190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Consulting-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Consulting service mark">
            <a:extLst>
              <a:ext uri="{FF2B5EF4-FFF2-40B4-BE49-F238E27FC236}">
                <a16:creationId xmlns:a16="http://schemas.microsoft.com/office/drawing/2014/main" id="{3C0D2EC4-FADC-3F4F-B28C-084D73F0BA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7" name="Group 6">
            <a:extLst>
              <a:ext uri="{FF2B5EF4-FFF2-40B4-BE49-F238E27FC236}">
                <a16:creationId xmlns:a16="http://schemas.microsoft.com/office/drawing/2014/main" id="{482BF38F-A14D-43B6-8DCA-225D7E39692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CDC012E9-912B-1717-6B1C-1A5257A724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BE7A38A-65EB-F275-A656-D7F6884E9BC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6318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Consluting-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Consulting service mark">
            <a:extLst>
              <a:ext uri="{FF2B5EF4-FFF2-40B4-BE49-F238E27FC236}">
                <a16:creationId xmlns:a16="http://schemas.microsoft.com/office/drawing/2014/main" id="{C82ACC05-48BE-D1DF-2857-ECAE23ABEB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7" name="Group 6">
            <a:extLst>
              <a:ext uri="{FF2B5EF4-FFF2-40B4-BE49-F238E27FC236}">
                <a16:creationId xmlns:a16="http://schemas.microsoft.com/office/drawing/2014/main" id="{8731D240-7FF9-50E2-37A9-AB718AE8172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EFF7940-2E0A-67D4-7E2A-990A2CF2D8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490C8772-BBA3-50BD-3514-1411DF11C79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56834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MB-Title Slide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850" y="515938"/>
            <a:ext cx="2198006" cy="746651"/>
          </a:xfrm>
          <a:prstGeom prst="rect">
            <a:avLst/>
          </a:prstGeom>
        </p:spPr>
      </p:pic>
      <p:grpSp>
        <p:nvGrpSpPr>
          <p:cNvPr id="10" name="Group 9">
            <a:extLst>
              <a:ext uri="{FF2B5EF4-FFF2-40B4-BE49-F238E27FC236}">
                <a16:creationId xmlns:a16="http://schemas.microsoft.com/office/drawing/2014/main" id="{D665586F-3D6A-DB69-80E8-72297AB71741}"/>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C4C770D2-357F-ADA5-53C1-C0652F21EE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61166470-0903-B304-7C8F-44FF4A737A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Arial" panose="020B0604020202020204" pitchFamily="34" charset="0"/>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25925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sulting-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57670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nsulting-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144413"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99027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nsulting-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752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nsulting-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Tx/>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42427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nsulting-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63203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sulting-Text layout image + 1 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descr="Amex GBT Consulting service mark">
            <a:extLst>
              <a:ext uri="{FF2B5EF4-FFF2-40B4-BE49-F238E27FC236}">
                <a16:creationId xmlns:a16="http://schemas.microsoft.com/office/drawing/2014/main" id="{38BA5195-0A98-BB8F-DD8A-9B9A0519F45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91177" y="185303"/>
            <a:ext cx="2221993" cy="950976"/>
          </a:xfrm>
          <a:prstGeom prst="rect">
            <a:avLst/>
          </a:prstGeom>
        </p:spPr>
      </p:pic>
      <p:pic>
        <p:nvPicPr>
          <p:cNvPr id="8" name="Picture 7">
            <a:extLst>
              <a:ext uri="{FF2B5EF4-FFF2-40B4-BE49-F238E27FC236}">
                <a16:creationId xmlns:a16="http://schemas.microsoft.com/office/drawing/2014/main" id="{00361653-EEF3-0673-17B7-58B43DC27B0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5CF9D3B0-9987-537D-CA10-66E5AA62B6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EB5BD099-1B98-489C-AC4D-DE25D181DE4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A8D3C4D1-6D39-B91D-94C8-7F8E4EA65BB4}"/>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7736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sulting-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94846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nsulting-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6788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nsulting-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9659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nsulting-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3386AFCC-F80A-23D1-A831-84104F10A4C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E0F8C435-BCEF-913A-3F34-8986E247629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77FC796-1CE0-4A5E-B1E4-D95E1EEBA36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19083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B-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7153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nsulting-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8674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nsulting-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249564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slulting-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61008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nsulting-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97337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nsulting-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296804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onsulting-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Consulting service mark">
            <a:extLst>
              <a:ext uri="{FF2B5EF4-FFF2-40B4-BE49-F238E27FC236}">
                <a16:creationId xmlns:a16="http://schemas.microsoft.com/office/drawing/2014/main" id="{17098A7B-3791-942B-A00E-8120855FBE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10" name="Picture 9">
            <a:extLst>
              <a:ext uri="{FF2B5EF4-FFF2-40B4-BE49-F238E27FC236}">
                <a16:creationId xmlns:a16="http://schemas.microsoft.com/office/drawing/2014/main" id="{E834CB12-AD6A-898B-03F4-F8590CC675F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CA98D0D5-C1BE-C0EA-5872-4CB6DF49D24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5F1D5DB-08C6-4D36-AFD0-818D4EE060D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97765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onsulting-Divider with Line Pattern">
    <p:bg>
      <p:bgPr>
        <a:solidFill>
          <a:srgbClr val="B4EBFF"/>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Consulting service mark">
            <a:extLst>
              <a:ext uri="{FF2B5EF4-FFF2-40B4-BE49-F238E27FC236}">
                <a16:creationId xmlns:a16="http://schemas.microsoft.com/office/drawing/2014/main" id="{7244B1BC-AFAC-2BB6-5F80-3756EE38B02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3" name="Picture 2">
            <a:extLst>
              <a:ext uri="{FF2B5EF4-FFF2-40B4-BE49-F238E27FC236}">
                <a16:creationId xmlns:a16="http://schemas.microsoft.com/office/drawing/2014/main" id="{50EFEB15-5B41-5F2F-2606-EE8B5A069EF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5958" y="6243687"/>
            <a:ext cx="1124013" cy="365760"/>
          </a:xfrm>
          <a:prstGeom prst="rect">
            <a:avLst/>
          </a:prstGeom>
        </p:spPr>
      </p:pic>
      <p:sp>
        <p:nvSpPr>
          <p:cNvPr id="9" name="object 15">
            <a:extLst>
              <a:ext uri="{FF2B5EF4-FFF2-40B4-BE49-F238E27FC236}">
                <a16:creationId xmlns:a16="http://schemas.microsoft.com/office/drawing/2014/main" id="{2BF48BA1-7EC4-0783-E179-77D6F2F0461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EAA5943-4EEB-4E61-984E-673AB4479EE5}"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0887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onsulting-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3" name="Picture 2" descr="Amex GBT Consulting service mark">
            <a:extLst>
              <a:ext uri="{FF2B5EF4-FFF2-40B4-BE49-F238E27FC236}">
                <a16:creationId xmlns:a16="http://schemas.microsoft.com/office/drawing/2014/main" id="{DD3F33A9-8892-9574-40F2-06184D8FB2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4" name="Picture 3">
            <a:extLst>
              <a:ext uri="{FF2B5EF4-FFF2-40B4-BE49-F238E27FC236}">
                <a16:creationId xmlns:a16="http://schemas.microsoft.com/office/drawing/2014/main" id="{AA553593-A83C-1D78-E230-D3171BF7C4F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2" name="object 15">
            <a:extLst>
              <a:ext uri="{FF2B5EF4-FFF2-40B4-BE49-F238E27FC236}">
                <a16:creationId xmlns:a16="http://schemas.microsoft.com/office/drawing/2014/main" id="{0D654CF7-2ACD-7D20-5323-0982490D83E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9B639B4-1658-4AA6-8880-F9A758E39EE2}"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75218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onsulting-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Consulting service mark">
            <a:extLst>
              <a:ext uri="{FF2B5EF4-FFF2-40B4-BE49-F238E27FC236}">
                <a16:creationId xmlns:a16="http://schemas.microsoft.com/office/drawing/2014/main" id="{BF2A6B98-3C5A-66CC-9B68-964B2208DD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7" name="Picture 6">
            <a:extLst>
              <a:ext uri="{FF2B5EF4-FFF2-40B4-BE49-F238E27FC236}">
                <a16:creationId xmlns:a16="http://schemas.microsoft.com/office/drawing/2014/main" id="{1AEE282C-2A66-4C7F-9009-BDC2ABA7FAB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A6A486FE-9625-56ED-B270-B71B317A576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B69FFFB-4098-40C8-A6C3-880DBC9BDCB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11881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onsulting-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6" name="Picture 5">
            <a:extLst>
              <a:ext uri="{FF2B5EF4-FFF2-40B4-BE49-F238E27FC236}">
                <a16:creationId xmlns:a16="http://schemas.microsoft.com/office/drawing/2014/main" id="{BC923280-0940-6832-6B4A-EC043F69BBE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96EE3F02-6F5C-6099-215F-8C30B0F53CE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2DB6DE3A-6811-4FDA-971B-E89834AB02A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4" name="Round Same-side Corner of Rectangle 3">
            <a:extLst>
              <a:ext uri="{FF2B5EF4-FFF2-40B4-BE49-F238E27FC236}">
                <a16:creationId xmlns:a16="http://schemas.microsoft.com/office/drawing/2014/main" id="{6E0CD104-3EDB-EDC2-9EE9-3EA57F056807}"/>
              </a:ext>
            </a:extLst>
          </p:cNvPr>
          <p:cNvSpPr/>
          <p:nvPr userDrawn="1"/>
        </p:nvSpPr>
        <p:spPr>
          <a:xfrm rot="5400000" flipH="1" flipV="1">
            <a:off x="10530031" y="-545651"/>
            <a:ext cx="757321" cy="25666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Consulting service mark">
            <a:extLst>
              <a:ext uri="{FF2B5EF4-FFF2-40B4-BE49-F238E27FC236}">
                <a16:creationId xmlns:a16="http://schemas.microsoft.com/office/drawing/2014/main" id="{794FEF95-9EAF-6FF2-2822-591B709FF6C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691177" y="268433"/>
            <a:ext cx="2221993" cy="950976"/>
          </a:xfrm>
          <a:prstGeom prst="rect">
            <a:avLst/>
          </a:prstGeom>
        </p:spPr>
      </p:pic>
    </p:spTree>
    <p:extLst>
      <p:ext uri="{BB962C8B-B14F-4D97-AF65-F5344CB8AC3E}">
        <p14:creationId xmlns:p14="http://schemas.microsoft.com/office/powerpoint/2010/main" val="339458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B-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11045952"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6097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sulting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75398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sulting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5688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Select solution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01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5" name="Picture 4" descr="Amex GBT Select solution mark">
            <a:extLst>
              <a:ext uri="{FF2B5EF4-FFF2-40B4-BE49-F238E27FC236}">
                <a16:creationId xmlns:a16="http://schemas.microsoft.com/office/drawing/2014/main" id="{440BECF2-9A2E-B461-0AC3-079008DB15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223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7" name="Picture 6" descr="Amex GBT Select solution mark">
            <a:extLst>
              <a:ext uri="{FF2B5EF4-FFF2-40B4-BE49-F238E27FC236}">
                <a16:creationId xmlns:a16="http://schemas.microsoft.com/office/drawing/2014/main" id="{9471863E-DFFC-2CD6-AB52-CE484FDEF2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6049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Select solution mark">
            <a:extLst>
              <a:ext uri="{FF2B5EF4-FFF2-40B4-BE49-F238E27FC236}">
                <a16:creationId xmlns:a16="http://schemas.microsoft.com/office/drawing/2014/main" id="{4D55FD7F-764A-A598-3BA8-6A1F098619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162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80B1AC32-5EE0-AC5A-53BB-FA95E65778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61308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B55C7BBD-F256-C740-6BA1-7B9954643A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290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22DE14A8-C607-460E-02BA-2E6E5B759C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171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Select solution mark">
            <a:extLst>
              <a:ext uri="{FF2B5EF4-FFF2-40B4-BE49-F238E27FC236}">
                <a16:creationId xmlns:a16="http://schemas.microsoft.com/office/drawing/2014/main" id="{0C349B61-6B77-0025-4648-E89C1D8BF5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700" y="76200"/>
            <a:ext cx="2597426" cy="1600200"/>
          </a:xfrm>
          <a:prstGeom prst="rect">
            <a:avLst/>
          </a:prstGeom>
        </p:spPr>
      </p:pic>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59761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10.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2.sv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1.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image" Target="../media/image3.png"/><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image" Target="../media/image14.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image" Target="../media/image2.svg"/><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image" Target="../media/image1.png"/><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theme" Target="../theme/theme3.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image" Target="../media/image3.png"/><Relationship Id="rId8"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34" Type="http://schemas.openxmlformats.org/officeDocument/2006/relationships/image" Target="../media/image16.pn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image" Target="../media/image2.svg"/><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image" Target="../media/image1.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theme" Target="../theme/theme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image" Target="../media/image3.png"/><Relationship Id="rId8"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33" Type="http://schemas.openxmlformats.org/officeDocument/2006/relationships/image" Target="../media/image18.png"/><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theme" Target="../theme/theme5.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32" Type="http://schemas.openxmlformats.org/officeDocument/2006/relationships/image" Target="../media/image3.png"/><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slideLayout" Target="../slideLayouts/slideLayout149.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31" Type="http://schemas.openxmlformats.org/officeDocument/2006/relationships/image" Target="../media/image2.sv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 Id="rId30" Type="http://schemas.openxmlformats.org/officeDocument/2006/relationships/image" Target="../media/image1.png"/><Relationship Id="rId8" Type="http://schemas.openxmlformats.org/officeDocument/2006/relationships/slideLayout" Target="../slideLayouts/slideLayout12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image" Target="../media/image3.png"/><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theme" Target="../theme/theme6.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image" Target="../media/image22.png"/><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image" Target="../media/image2.svg"/><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image" Target="../media/image1.png"/><Relationship Id="rId8" Type="http://schemas.openxmlformats.org/officeDocument/2006/relationships/slideLayout" Target="../slideLayouts/slideLayout15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slideLayout" Target="../slideLayouts/slideLayout203.xml"/><Relationship Id="rId21" Type="http://schemas.openxmlformats.org/officeDocument/2006/relationships/slideLayout" Target="../slideLayouts/slideLayout198.xml"/><Relationship Id="rId34" Type="http://schemas.openxmlformats.org/officeDocument/2006/relationships/theme" Target="../theme/theme7.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slideLayout" Target="../slideLayouts/slideLayout202.xml"/><Relationship Id="rId33" Type="http://schemas.openxmlformats.org/officeDocument/2006/relationships/slideLayout" Target="../slideLayouts/slideLayout210.xml"/><Relationship Id="rId38" Type="http://schemas.openxmlformats.org/officeDocument/2006/relationships/image" Target="../media/image24.png"/><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29" Type="http://schemas.openxmlformats.org/officeDocument/2006/relationships/slideLayout" Target="../slideLayouts/slideLayout206.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slideLayout" Target="../slideLayouts/slideLayout201.xml"/><Relationship Id="rId32" Type="http://schemas.openxmlformats.org/officeDocument/2006/relationships/slideLayout" Target="../slideLayouts/slideLayout209.xml"/><Relationship Id="rId37" Type="http://schemas.openxmlformats.org/officeDocument/2006/relationships/image" Target="../media/image3.png"/><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36" Type="http://schemas.openxmlformats.org/officeDocument/2006/relationships/image" Target="../media/image2.svg"/><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31" Type="http://schemas.openxmlformats.org/officeDocument/2006/relationships/slideLayout" Target="../slideLayouts/slideLayout208.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30" Type="http://schemas.openxmlformats.org/officeDocument/2006/relationships/slideLayout" Target="../slideLayouts/slideLayout207.xml"/><Relationship Id="rId35" Type="http://schemas.openxmlformats.org/officeDocument/2006/relationships/image" Target="../media/image1.png"/><Relationship Id="rId8" Type="http://schemas.openxmlformats.org/officeDocument/2006/relationships/slideLayout" Target="../slideLayouts/slideLayout185.xml"/><Relationship Id="rId3" Type="http://schemas.openxmlformats.org/officeDocument/2006/relationships/slideLayout" Target="../slideLayouts/slideLayout18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23.xml"/><Relationship Id="rId18" Type="http://schemas.openxmlformats.org/officeDocument/2006/relationships/slideLayout" Target="../slideLayouts/slideLayout228.xml"/><Relationship Id="rId26" Type="http://schemas.openxmlformats.org/officeDocument/2006/relationships/slideLayout" Target="../slideLayouts/slideLayout236.xml"/><Relationship Id="rId39" Type="http://schemas.openxmlformats.org/officeDocument/2006/relationships/image" Target="../media/image27.png"/><Relationship Id="rId21" Type="http://schemas.openxmlformats.org/officeDocument/2006/relationships/slideLayout" Target="../slideLayouts/slideLayout231.xml"/><Relationship Id="rId34" Type="http://schemas.openxmlformats.org/officeDocument/2006/relationships/theme" Target="../theme/theme8.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25" Type="http://schemas.openxmlformats.org/officeDocument/2006/relationships/slideLayout" Target="../slideLayouts/slideLayout235.xml"/><Relationship Id="rId33" Type="http://schemas.openxmlformats.org/officeDocument/2006/relationships/slideLayout" Target="../slideLayouts/slideLayout243.xml"/><Relationship Id="rId38" Type="http://schemas.openxmlformats.org/officeDocument/2006/relationships/image" Target="../media/image26.png"/><Relationship Id="rId2" Type="http://schemas.openxmlformats.org/officeDocument/2006/relationships/slideLayout" Target="../slideLayouts/slideLayout212.xml"/><Relationship Id="rId16" Type="http://schemas.openxmlformats.org/officeDocument/2006/relationships/slideLayout" Target="../slideLayouts/slideLayout226.xml"/><Relationship Id="rId20" Type="http://schemas.openxmlformats.org/officeDocument/2006/relationships/slideLayout" Target="../slideLayouts/slideLayout230.xml"/><Relationship Id="rId29" Type="http://schemas.openxmlformats.org/officeDocument/2006/relationships/slideLayout" Target="../slideLayouts/slideLayout239.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24" Type="http://schemas.openxmlformats.org/officeDocument/2006/relationships/slideLayout" Target="../slideLayouts/slideLayout234.xml"/><Relationship Id="rId32" Type="http://schemas.openxmlformats.org/officeDocument/2006/relationships/slideLayout" Target="../slideLayouts/slideLayout242.xml"/><Relationship Id="rId37" Type="http://schemas.openxmlformats.org/officeDocument/2006/relationships/image" Target="../media/image3.png"/><Relationship Id="rId5" Type="http://schemas.openxmlformats.org/officeDocument/2006/relationships/slideLayout" Target="../slideLayouts/slideLayout215.xml"/><Relationship Id="rId15" Type="http://schemas.openxmlformats.org/officeDocument/2006/relationships/slideLayout" Target="../slideLayouts/slideLayout225.xml"/><Relationship Id="rId23" Type="http://schemas.openxmlformats.org/officeDocument/2006/relationships/slideLayout" Target="../slideLayouts/slideLayout233.xml"/><Relationship Id="rId28" Type="http://schemas.openxmlformats.org/officeDocument/2006/relationships/slideLayout" Target="../slideLayouts/slideLayout238.xml"/><Relationship Id="rId36" Type="http://schemas.openxmlformats.org/officeDocument/2006/relationships/image" Target="../media/image2.svg"/><Relationship Id="rId10" Type="http://schemas.openxmlformats.org/officeDocument/2006/relationships/slideLayout" Target="../slideLayouts/slideLayout220.xml"/><Relationship Id="rId19" Type="http://schemas.openxmlformats.org/officeDocument/2006/relationships/slideLayout" Target="../slideLayouts/slideLayout229.xml"/><Relationship Id="rId31" Type="http://schemas.openxmlformats.org/officeDocument/2006/relationships/slideLayout" Target="../slideLayouts/slideLayout241.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 Id="rId22" Type="http://schemas.openxmlformats.org/officeDocument/2006/relationships/slideLayout" Target="../slideLayouts/slideLayout232.xml"/><Relationship Id="rId27" Type="http://schemas.openxmlformats.org/officeDocument/2006/relationships/slideLayout" Target="../slideLayouts/slideLayout237.xml"/><Relationship Id="rId30" Type="http://schemas.openxmlformats.org/officeDocument/2006/relationships/slideLayout" Target="../slideLayouts/slideLayout240.xml"/><Relationship Id="rId35" Type="http://schemas.openxmlformats.org/officeDocument/2006/relationships/image" Target="../media/image1.png"/><Relationship Id="rId8" Type="http://schemas.openxmlformats.org/officeDocument/2006/relationships/slideLayout" Target="../slideLayouts/slideLayout218.xml"/><Relationship Id="rId3"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4" y="432000"/>
            <a:ext cx="11045952" cy="566928"/>
          </a:xfrm>
          <a:prstGeom prst="rect">
            <a:avLst/>
          </a:prstGeom>
        </p:spPr>
        <p:txBody>
          <a:bodyPr vert="horz" lIns="0" tIns="0" rIns="0" bIns="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1" name="object 15">
            <a:extLst>
              <a:ext uri="{FF2B5EF4-FFF2-40B4-BE49-F238E27FC236}">
                <a16:creationId xmlns:a16="http://schemas.microsoft.com/office/drawing/2014/main" id="{300B432D-B6EF-D781-4D1E-F99BB85C8C83}"/>
              </a:ext>
            </a:extLst>
          </p:cNvPr>
          <p:cNvSpPr txBox="1"/>
          <p:nvPr/>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54E81E8-22F6-4F57-8E0E-1D3F4F915C36}"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pic>
        <p:nvPicPr>
          <p:cNvPr id="23" name="Picture 22">
            <a:extLst>
              <a:ext uri="{FF2B5EF4-FFF2-40B4-BE49-F238E27FC236}">
                <a16:creationId xmlns:a16="http://schemas.microsoft.com/office/drawing/2014/main" id="{5D115D83-76C5-0F9B-8175-9074FD5CE234}"/>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7712597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4101" r:id="rId5"/>
    <p:sldLayoutId id="2147484102" r:id="rId6"/>
    <p:sldLayoutId id="2147483857" r:id="rId7"/>
    <p:sldLayoutId id="2147483858" r:id="rId8"/>
    <p:sldLayoutId id="2147483860" r:id="rId9"/>
    <p:sldLayoutId id="2147483859" r:id="rId10"/>
    <p:sldLayoutId id="2147483873" r:id="rId11"/>
    <p:sldLayoutId id="2147484053" r:id="rId12"/>
    <p:sldLayoutId id="2147483869" r:id="rId13"/>
    <p:sldLayoutId id="2147483870" r:id="rId14"/>
    <p:sldLayoutId id="2147483871" r:id="rId15"/>
    <p:sldLayoutId id="2147483872" r:id="rId16"/>
    <p:sldLayoutId id="2147484100" r:id="rId17"/>
    <p:sldLayoutId id="2147483862" r:id="rId18"/>
    <p:sldLayoutId id="2147483863" r:id="rId19"/>
    <p:sldLayoutId id="2147483861" r:id="rId20"/>
    <p:sldLayoutId id="2147484014" r:id="rId21"/>
    <p:sldLayoutId id="2147484015" r:id="rId22"/>
    <p:sldLayoutId id="2147483864" r:id="rId23"/>
    <p:sldLayoutId id="2147483865" r:id="rId24"/>
    <p:sldLayoutId id="2147483904" r:id="rId25"/>
    <p:sldLayoutId id="2147483905" r:id="rId26"/>
    <p:sldLayoutId id="2147483866" r:id="rId27"/>
    <p:sldLayoutId id="2147483867" r:id="rId28"/>
    <p:sldLayoutId id="2147483868" r:id="rId29"/>
    <p:sldLayoutId id="2147484139" r:id="rId30"/>
    <p:sldLayoutId id="2147484140"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ound Same-side Corner of Rectangle 3">
            <a:extLst>
              <a:ext uri="{FF2B5EF4-FFF2-40B4-BE49-F238E27FC236}">
                <a16:creationId xmlns:a16="http://schemas.microsoft.com/office/drawing/2014/main" id="{E83BFF01-6099-AF5C-3015-EA987C6FD138}"/>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Meetings &amp; Events service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pic>
        <p:nvPicPr>
          <p:cNvPr id="8" name="Picture 7">
            <a:extLst>
              <a:ext uri="{FF2B5EF4-FFF2-40B4-BE49-F238E27FC236}">
                <a16:creationId xmlns:a16="http://schemas.microsoft.com/office/drawing/2014/main" id="{B2E0E1EE-E324-26CA-0C6E-6E613F8F04C2}"/>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58F8AE19-D685-0932-579F-07B695B4116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Arial" panose="020B0604020202020204" pitchFamily="34" charset="0"/>
                <a:cs typeface="Arial" panose="020B0604020202020204" pitchFamily="34" charset="0"/>
              </a:rPr>
              <a:t>This</a:t>
            </a:r>
            <a:r>
              <a:rPr sz="800" b="0" i="0" spc="-9"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document</a:t>
            </a:r>
            <a:r>
              <a:rPr sz="800" b="0" i="0" spc="-9"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contains</a:t>
            </a:r>
            <a:r>
              <a:rPr sz="800" b="0" i="0" spc="-6"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unpublished,</a:t>
            </a:r>
            <a:r>
              <a:rPr sz="800" b="0" i="0" spc="-9" dirty="0">
                <a:solidFill>
                  <a:srgbClr val="888B8D"/>
                </a:solidFill>
                <a:latin typeface="Arial" panose="020B0604020202020204" pitchFamily="34" charset="0"/>
                <a:cs typeface="Arial" panose="020B0604020202020204" pitchFamily="34" charset="0"/>
              </a:rPr>
              <a:t> </a:t>
            </a:r>
            <a:r>
              <a:rPr sz="800" b="0" i="0" spc="-6" dirty="0">
                <a:solidFill>
                  <a:srgbClr val="888B8D"/>
                </a:solidFill>
                <a:latin typeface="Arial" panose="020B0604020202020204" pitchFamily="34" charset="0"/>
                <a:cs typeface="Arial" panose="020B0604020202020204" pitchFamily="34" charset="0"/>
              </a:rPr>
              <a:t>confidential,</a:t>
            </a:r>
            <a:r>
              <a:rPr sz="800" b="0" i="0" spc="-9"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and</a:t>
            </a:r>
            <a:r>
              <a:rPr sz="800" b="0" i="0" spc="-6"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proprietary</a:t>
            </a:r>
            <a:r>
              <a:rPr sz="800" b="0" i="0" spc="-9" dirty="0">
                <a:solidFill>
                  <a:srgbClr val="888B8D"/>
                </a:solidFill>
                <a:latin typeface="Arial" panose="020B0604020202020204" pitchFamily="34" charset="0"/>
                <a:cs typeface="Arial" panose="020B0604020202020204" pitchFamily="34" charset="0"/>
              </a:rPr>
              <a:t> </a:t>
            </a:r>
            <a:r>
              <a:rPr sz="800" b="0" i="0" spc="-6" dirty="0">
                <a:solidFill>
                  <a:srgbClr val="888B8D"/>
                </a:solidFill>
                <a:latin typeface="Arial" panose="020B0604020202020204" pitchFamily="34" charset="0"/>
                <a:cs typeface="Arial" panose="020B0604020202020204" pitchFamily="34" charset="0"/>
              </a:rPr>
              <a:t>information </a:t>
            </a:r>
            <a:r>
              <a:rPr sz="800" b="0" i="0" dirty="0">
                <a:solidFill>
                  <a:srgbClr val="888B8D"/>
                </a:solidFill>
                <a:latin typeface="Arial" panose="020B0604020202020204" pitchFamily="34" charset="0"/>
                <a:cs typeface="Arial" panose="020B0604020202020204" pitchFamily="34" charset="0"/>
              </a:rPr>
              <a:t>of</a:t>
            </a:r>
            <a:r>
              <a:rPr sz="800" b="0" i="0" spc="-9"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American</a:t>
            </a:r>
            <a:r>
              <a:rPr sz="800" b="0" i="0" spc="-9"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Express</a:t>
            </a:r>
            <a:r>
              <a:rPr sz="800" b="0" i="0" spc="-6"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Global</a:t>
            </a:r>
            <a:r>
              <a:rPr sz="800" b="0" i="0" spc="-9"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Business</a:t>
            </a:r>
            <a:r>
              <a:rPr sz="800" b="0" i="0" spc="-6"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Travel</a:t>
            </a:r>
            <a:r>
              <a:rPr sz="800" b="0" i="0" spc="-9"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(Amex</a:t>
            </a:r>
            <a:r>
              <a:rPr sz="800" b="0" i="0" spc="-9" dirty="0">
                <a:solidFill>
                  <a:srgbClr val="888B8D"/>
                </a:solidFill>
                <a:latin typeface="Arial" panose="020B0604020202020204" pitchFamily="34" charset="0"/>
                <a:cs typeface="Arial" panose="020B0604020202020204" pitchFamily="34" charset="0"/>
              </a:rPr>
              <a:t> </a:t>
            </a:r>
            <a:r>
              <a:rPr sz="800" b="0" i="0" spc="-6" dirty="0">
                <a:solidFill>
                  <a:srgbClr val="888B8D"/>
                </a:solidFill>
                <a:latin typeface="Arial" panose="020B0604020202020204" pitchFamily="34" charset="0"/>
                <a:cs typeface="Arial" panose="020B0604020202020204" pitchFamily="34" charset="0"/>
              </a:rPr>
              <a:t>GBT).</a:t>
            </a:r>
            <a:r>
              <a:rPr lang="en-GB" sz="800" b="0" i="0" spc="-6" dirty="0">
                <a:solidFill>
                  <a:srgbClr val="888B8D"/>
                </a:solidFill>
                <a:latin typeface="Arial" panose="020B0604020202020204" pitchFamily="34" charset="0"/>
                <a:cs typeface="Arial" panose="020B0604020202020204" pitchFamily="34" charset="0"/>
              </a:rPr>
              <a:t> </a:t>
            </a:r>
            <a:br>
              <a:rPr lang="en-GB" sz="800" b="0" i="0" spc="-6" dirty="0">
                <a:solidFill>
                  <a:srgbClr val="888B8D"/>
                </a:solidFill>
                <a:latin typeface="Arial" panose="020B0604020202020204" pitchFamily="34" charset="0"/>
                <a:cs typeface="Arial" panose="020B0604020202020204" pitchFamily="34" charset="0"/>
              </a:rPr>
            </a:br>
            <a:r>
              <a:rPr sz="800" b="0" i="0" dirty="0">
                <a:solidFill>
                  <a:srgbClr val="888B8D"/>
                </a:solidFill>
                <a:latin typeface="Arial" panose="020B0604020202020204" pitchFamily="34" charset="0"/>
                <a:cs typeface="Arial" panose="020B0604020202020204" pitchFamily="34" charset="0"/>
              </a:rPr>
              <a:t>No</a:t>
            </a:r>
            <a:r>
              <a:rPr sz="800" b="0" i="0" spc="-12"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disclosure</a:t>
            </a:r>
            <a:r>
              <a:rPr sz="800" b="0" i="0" spc="-12"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or</a:t>
            </a:r>
            <a:r>
              <a:rPr sz="800" b="0" i="0" spc="-9"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use</a:t>
            </a:r>
            <a:r>
              <a:rPr sz="800" b="0" i="0" spc="-12"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of</a:t>
            </a:r>
            <a:r>
              <a:rPr sz="800" b="0" i="0" spc="-9"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any</a:t>
            </a:r>
            <a:r>
              <a:rPr sz="800" b="0" i="0" spc="-12"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portion</a:t>
            </a:r>
            <a:r>
              <a:rPr sz="800" b="0" i="0" spc="-9"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of</a:t>
            </a:r>
            <a:r>
              <a:rPr sz="800" b="0" i="0" spc="-12"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these</a:t>
            </a:r>
            <a:r>
              <a:rPr sz="800" b="0" i="0" spc="-9"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materials</a:t>
            </a:r>
            <a:r>
              <a:rPr sz="800" b="0" i="0" spc="-12"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may</a:t>
            </a:r>
            <a:r>
              <a:rPr sz="800" b="0" i="0" spc="-9"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be</a:t>
            </a:r>
            <a:r>
              <a:rPr sz="800" b="0" i="0" spc="-12"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made</a:t>
            </a:r>
            <a:r>
              <a:rPr sz="800" b="0" i="0" spc="-12"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without</a:t>
            </a:r>
            <a:r>
              <a:rPr sz="800" b="0" i="0" spc="-9"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the</a:t>
            </a:r>
            <a:r>
              <a:rPr sz="800" b="0" i="0" spc="-12"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express</a:t>
            </a:r>
            <a:r>
              <a:rPr sz="800" b="0" i="0" spc="-9"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written</a:t>
            </a:r>
            <a:r>
              <a:rPr sz="800" b="0" i="0" spc="-12"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consent</a:t>
            </a:r>
            <a:r>
              <a:rPr sz="800" b="0" i="0" spc="-9"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of</a:t>
            </a:r>
            <a:r>
              <a:rPr sz="800" b="0" i="0" spc="-12"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Amex</a:t>
            </a:r>
            <a:r>
              <a:rPr sz="800" b="0" i="0" spc="-9" dirty="0">
                <a:solidFill>
                  <a:srgbClr val="888B8D"/>
                </a:solidFill>
                <a:latin typeface="Arial" panose="020B0604020202020204" pitchFamily="34" charset="0"/>
                <a:cs typeface="Arial" panose="020B0604020202020204" pitchFamily="34" charset="0"/>
              </a:rPr>
              <a:t> </a:t>
            </a:r>
            <a:r>
              <a:rPr sz="800" b="0" i="0" dirty="0">
                <a:solidFill>
                  <a:srgbClr val="888B8D"/>
                </a:solidFill>
                <a:latin typeface="Arial" panose="020B0604020202020204" pitchFamily="34" charset="0"/>
                <a:cs typeface="Arial" panose="020B0604020202020204" pitchFamily="34" charset="0"/>
              </a:rPr>
              <a:t>GBT.</a:t>
            </a:r>
            <a:r>
              <a:rPr sz="800" b="0" i="0" spc="-12" dirty="0">
                <a:solidFill>
                  <a:srgbClr val="888B8D"/>
                </a:solidFill>
                <a:latin typeface="Arial" panose="020B0604020202020204" pitchFamily="34" charset="0"/>
                <a:cs typeface="Arial" panose="020B0604020202020204" pitchFamily="34" charset="0"/>
              </a:rPr>
              <a:t> </a:t>
            </a:r>
            <a:endParaRPr lang="en-GB" sz="800" b="0" i="0" spc="-12" dirty="0">
              <a:solidFill>
                <a:srgbClr val="888B8D"/>
              </a:solidFill>
              <a:latin typeface="Arial" panose="020B0604020202020204" pitchFamily="34" charset="0"/>
              <a:cs typeface="Arial" panose="020B0604020202020204" pitchFamily="34" charset="0"/>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0D8A651-F952-4771-BC1A-F9B9AB3B477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88373087"/>
      </p:ext>
    </p:extLst>
  </p:cSld>
  <p:clrMap bg1="lt1" tx1="dk1" bg2="lt2" tx2="dk2" accent1="accent1" accent2="accent2" accent3="accent3" accent4="accent4" accent5="accent5" accent6="accent6" hlink="hlink" folHlink="folHlink"/>
  <p:sldLayoutIdLst>
    <p:sldLayoutId id="2147483875" r:id="rId1"/>
    <p:sldLayoutId id="2147484008" r:id="rId2"/>
    <p:sldLayoutId id="2147484006" r:id="rId3"/>
    <p:sldLayoutId id="2147484007" r:id="rId4"/>
    <p:sldLayoutId id="2147483907" r:id="rId5"/>
    <p:sldLayoutId id="2147483899" r:id="rId6"/>
    <p:sldLayoutId id="2147483881" r:id="rId7"/>
    <p:sldLayoutId id="2147483882" r:id="rId8"/>
    <p:sldLayoutId id="2147483883" r:id="rId9"/>
    <p:sldLayoutId id="2147483890" r:id="rId10"/>
    <p:sldLayoutId id="2147483884" r:id="rId11"/>
    <p:sldLayoutId id="2147483885" r:id="rId12"/>
    <p:sldLayoutId id="2147484056" r:id="rId13"/>
    <p:sldLayoutId id="2147483886" r:id="rId14"/>
    <p:sldLayoutId id="2147483887" r:id="rId15"/>
    <p:sldLayoutId id="2147483888" r:id="rId16"/>
    <p:sldLayoutId id="2147483889" r:id="rId17"/>
    <p:sldLayoutId id="2147484099" r:id="rId18"/>
    <p:sldLayoutId id="2147483892" r:id="rId19"/>
    <p:sldLayoutId id="2147483893" r:id="rId20"/>
    <p:sldLayoutId id="2147483891" r:id="rId21"/>
    <p:sldLayoutId id="2147484016" r:id="rId22"/>
    <p:sldLayoutId id="2147484017" r:id="rId23"/>
    <p:sldLayoutId id="2147483894" r:id="rId24"/>
    <p:sldLayoutId id="2147483895" r:id="rId25"/>
    <p:sldLayoutId id="2147484018" r:id="rId26"/>
    <p:sldLayoutId id="2147483897" r:id="rId27"/>
    <p:sldLayoutId id="2147483898" r:id="rId28"/>
    <p:sldLayoutId id="2147484141" r:id="rId29"/>
    <p:sldLayoutId id="214748414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ound Same-side Corner of Rectangle 3">
            <a:extLst>
              <a:ext uri="{FF2B5EF4-FFF2-40B4-BE49-F238E27FC236}">
                <a16:creationId xmlns:a16="http://schemas.microsoft.com/office/drawing/2014/main" id="{B99F319C-0FB6-7EDA-1EC2-C0E9AE924712}"/>
              </a:ext>
            </a:extLst>
          </p:cNvPr>
          <p:cNvSpPr/>
          <p:nvPr userDrawn="1"/>
        </p:nvSpPr>
        <p:spPr>
          <a:xfrm rot="5400000" flipH="1" flipV="1">
            <a:off x="10530031" y="-545651"/>
            <a:ext cx="757321" cy="25666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190909"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Consulting service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9691177" y="268433"/>
            <a:ext cx="2221993" cy="950976"/>
          </a:xfrm>
          <a:prstGeom prst="rect">
            <a:avLst/>
          </a:prstGeom>
        </p:spPr>
      </p:pic>
      <p:pic>
        <p:nvPicPr>
          <p:cNvPr id="7" name="Picture 6">
            <a:extLst>
              <a:ext uri="{FF2B5EF4-FFF2-40B4-BE49-F238E27FC236}">
                <a16:creationId xmlns:a16="http://schemas.microsoft.com/office/drawing/2014/main" id="{AF35C189-F8C3-687B-B75B-28EFB2748DA8}"/>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39D54292-1CF7-5841-A837-C34F008B1D2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4D461B9-F8CE-474B-8438-1E3096439FC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540430344"/>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 id="2147484098" r:id="rId18"/>
    <p:sldLayoutId id="2147484076" r:id="rId19"/>
    <p:sldLayoutId id="2147484077" r:id="rId20"/>
    <p:sldLayoutId id="2147484078" r:id="rId21"/>
    <p:sldLayoutId id="2147484079" r:id="rId22"/>
    <p:sldLayoutId id="2147484080" r:id="rId23"/>
    <p:sldLayoutId id="2147484081" r:id="rId24"/>
    <p:sldLayoutId id="2147484082" r:id="rId25"/>
    <p:sldLayoutId id="2147484083" r:id="rId26"/>
    <p:sldLayoutId id="2147484084" r:id="rId27"/>
    <p:sldLayoutId id="2147484085" r:id="rId28"/>
    <p:sldLayoutId id="2147484143" r:id="rId29"/>
    <p:sldLayoutId id="214748414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ound Same-side Corner of Rectangle 3">
            <a:extLst>
              <a:ext uri="{FF2B5EF4-FFF2-40B4-BE49-F238E27FC236}">
                <a16:creationId xmlns:a16="http://schemas.microsoft.com/office/drawing/2014/main" id="{6E72200C-15DA-2770-47F3-3E5B89679997}"/>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Select solution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10388599" y="289073"/>
            <a:ext cx="1484245" cy="914400"/>
          </a:xfrm>
          <a:prstGeom prst="rect">
            <a:avLst/>
          </a:prstGeom>
        </p:spPr>
      </p:pic>
      <p:pic>
        <p:nvPicPr>
          <p:cNvPr id="7" name="Picture 6">
            <a:extLst>
              <a:ext uri="{FF2B5EF4-FFF2-40B4-BE49-F238E27FC236}">
                <a16:creationId xmlns:a16="http://schemas.microsoft.com/office/drawing/2014/main" id="{DFF4E469-C722-0D86-217B-DD701D378980}"/>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BCAECAD-D7F0-6963-CBE6-AD66624EB6C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68E0EF3-B00E-4FB2-AB4B-662FC5878D9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59564560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41" r:id="rId10"/>
    <p:sldLayoutId id="2147484035" r:id="rId11"/>
    <p:sldLayoutId id="2147484036" r:id="rId12"/>
    <p:sldLayoutId id="2147484087" r:id="rId13"/>
    <p:sldLayoutId id="2147484037" r:id="rId14"/>
    <p:sldLayoutId id="2147484038" r:id="rId15"/>
    <p:sldLayoutId id="2147484039" r:id="rId16"/>
    <p:sldLayoutId id="2147484040" r:id="rId17"/>
    <p:sldLayoutId id="2147484097" r:id="rId18"/>
    <p:sldLayoutId id="2147484045" r:id="rId19"/>
    <p:sldLayoutId id="2147484046" r:id="rId20"/>
    <p:sldLayoutId id="2147484042" r:id="rId21"/>
    <p:sldLayoutId id="2147484043" r:id="rId22"/>
    <p:sldLayoutId id="2147484044" r:id="rId23"/>
    <p:sldLayoutId id="2147484047" r:id="rId24"/>
    <p:sldLayoutId id="2147484048" r:id="rId25"/>
    <p:sldLayoutId id="2147484049" r:id="rId26"/>
    <p:sldLayoutId id="2147484050" r:id="rId27"/>
    <p:sldLayoutId id="2147484051" r:id="rId28"/>
    <p:sldLayoutId id="2147484145" r:id="rId29"/>
    <p:sldLayoutId id="2147484146"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64A45CFB-340E-274B-485E-B90FFBF890D9}"/>
              </a:ext>
              <a:ext uri="{C183D7F6-B498-43B3-948B-1728B52AA6E4}">
                <adec:decorative xmlns:adec="http://schemas.microsoft.com/office/drawing/2017/decorative" val="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493146" y="6235065"/>
            <a:ext cx="1124013" cy="365760"/>
          </a:xfrm>
          <a:prstGeom prst="rect">
            <a:avLst/>
          </a:prstGeom>
        </p:spPr>
      </p:pic>
      <p:sp>
        <p:nvSpPr>
          <p:cNvPr id="9" name="object 15">
            <a:extLst>
              <a:ext uri="{FF2B5EF4-FFF2-40B4-BE49-F238E27FC236}">
                <a16:creationId xmlns:a16="http://schemas.microsoft.com/office/drawing/2014/main" id="{58B86E7D-DAE5-6F49-1503-4D98D0A51B0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505327E-BED3-4B8A-BD48-3DE42D5F979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Round Same-side Corner of Rectangle 3">
            <a:extLst>
              <a:ext uri="{FF2B5EF4-FFF2-40B4-BE49-F238E27FC236}">
                <a16:creationId xmlns:a16="http://schemas.microsoft.com/office/drawing/2014/main" id="{FE537797-2330-449A-0B84-ABF772F78BED}"/>
              </a:ext>
            </a:extLst>
          </p:cNvPr>
          <p:cNvSpPr/>
          <p:nvPr userDrawn="1"/>
        </p:nvSpPr>
        <p:spPr>
          <a:xfrm rot="5400000" flipH="1" flipV="1">
            <a:off x="10679304" y="-396379"/>
            <a:ext cx="757321" cy="226807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mex GBT Egencia solution mark">
            <a:extLst>
              <a:ext uri="{FF2B5EF4-FFF2-40B4-BE49-F238E27FC236}">
                <a16:creationId xmlns:a16="http://schemas.microsoft.com/office/drawing/2014/main" id="{C092B1EB-20ED-B6D5-3852-34BF2BE5AEA2}"/>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007328" y="268506"/>
            <a:ext cx="1883569" cy="946008"/>
          </a:xfrm>
          <a:prstGeom prst="rect">
            <a:avLst/>
          </a:prstGeom>
        </p:spPr>
      </p:pic>
    </p:spTree>
    <p:extLst>
      <p:ext uri="{BB962C8B-B14F-4D97-AF65-F5344CB8AC3E}">
        <p14:creationId xmlns:p14="http://schemas.microsoft.com/office/powerpoint/2010/main" val="528853057"/>
      </p:ext>
    </p:extLst>
  </p:cSld>
  <p:clrMap bg1="lt1" tx1="dk1" bg2="lt2" tx2="dk2" accent1="accent1" accent2="accent2" accent3="accent3" accent4="accent4" accent5="accent5" accent6="accent6" hlink="hlink" folHlink="folHlink"/>
  <p:sldLayoutIdLst>
    <p:sldLayoutId id="2147483917" r:id="rId1"/>
    <p:sldLayoutId id="2147483922" r:id="rId2"/>
    <p:sldLayoutId id="2147483949" r:id="rId3"/>
    <p:sldLayoutId id="2147483926" r:id="rId4"/>
    <p:sldLayoutId id="2147483928" r:id="rId5"/>
    <p:sldLayoutId id="2147483929" r:id="rId6"/>
    <p:sldLayoutId id="2147483930" r:id="rId7"/>
    <p:sldLayoutId id="2147483937" r:id="rId8"/>
    <p:sldLayoutId id="2147483931" r:id="rId9"/>
    <p:sldLayoutId id="2147483932" r:id="rId10"/>
    <p:sldLayoutId id="2147484091" r:id="rId11"/>
    <p:sldLayoutId id="2147483933" r:id="rId12"/>
    <p:sldLayoutId id="2147483934" r:id="rId13"/>
    <p:sldLayoutId id="2147483935" r:id="rId14"/>
    <p:sldLayoutId id="2147483936" r:id="rId15"/>
    <p:sldLayoutId id="2147484096" r:id="rId16"/>
    <p:sldLayoutId id="2147483941" r:id="rId17"/>
    <p:sldLayoutId id="2147483942" r:id="rId18"/>
    <p:sldLayoutId id="2147483938" r:id="rId19"/>
    <p:sldLayoutId id="2147483939" r:id="rId20"/>
    <p:sldLayoutId id="2147483940" r:id="rId21"/>
    <p:sldLayoutId id="2147483943" r:id="rId22"/>
    <p:sldLayoutId id="2147483944" r:id="rId23"/>
    <p:sldLayoutId id="2147484103" r:id="rId24"/>
    <p:sldLayoutId id="2147483946" r:id="rId25"/>
    <p:sldLayoutId id="2147483947" r:id="rId26"/>
    <p:sldLayoutId id="2147484147" r:id="rId27"/>
    <p:sldLayoutId id="2147484148"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ound Same-side Corner of Rectangle 3">
            <a:extLst>
              <a:ext uri="{FF2B5EF4-FFF2-40B4-BE49-F238E27FC236}">
                <a16:creationId xmlns:a16="http://schemas.microsoft.com/office/drawing/2014/main" id="{5FF55631-2F5A-7EEF-562F-475854ABF9DF}"/>
              </a:ext>
            </a:extLst>
          </p:cNvPr>
          <p:cNvSpPr/>
          <p:nvPr userDrawn="1"/>
        </p:nvSpPr>
        <p:spPr>
          <a:xfrm rot="5400000" flipH="1" flipV="1">
            <a:off x="10964791" y="-110892"/>
            <a:ext cx="757321" cy="16971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Neo1 solution mark">
            <a:extLst>
              <a:ext uri="{FF2B5EF4-FFF2-40B4-BE49-F238E27FC236}">
                <a16:creationId xmlns:a16="http://schemas.microsoft.com/office/drawing/2014/main" id="{7B8E407F-AEFD-0ED4-8B05-E31EA9049522}"/>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585677" y="268506"/>
            <a:ext cx="1311614" cy="946008"/>
          </a:xfrm>
          <a:prstGeom prst="rect">
            <a:avLst/>
          </a:prstGeom>
        </p:spPr>
      </p:pic>
      <p:pic>
        <p:nvPicPr>
          <p:cNvPr id="7" name="Picture 6">
            <a:extLst>
              <a:ext uri="{FF2B5EF4-FFF2-40B4-BE49-F238E27FC236}">
                <a16:creationId xmlns:a16="http://schemas.microsoft.com/office/drawing/2014/main" id="{5EDD8CA0-9EF7-31AE-E41D-79A2C3653917}"/>
              </a:ext>
              <a:ext uri="{C183D7F6-B498-43B3-948B-1728B52AA6E4}">
                <adec:decorative xmlns:adec="http://schemas.microsoft.com/office/drawing/2017/decorative" val="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A606519E-A576-914F-42EA-3918A3A7D19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A276EC6-0C82-4764-B525-C7383E751B3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630920606"/>
      </p:ext>
    </p:extLst>
  </p:cSld>
  <p:clrMap bg1="lt1" tx1="dk1" bg2="lt2" tx2="dk2" accent1="accent1" accent2="accent2" accent3="accent3" accent4="accent4" accent5="accent5" accent6="accent6" hlink="hlink" folHlink="folHlink"/>
  <p:sldLayoutIdLst>
    <p:sldLayoutId id="2147483952" r:id="rId1"/>
    <p:sldLayoutId id="2147483954" r:id="rId2"/>
    <p:sldLayoutId id="2147483953" r:id="rId3"/>
    <p:sldLayoutId id="2147483956" r:id="rId4"/>
    <p:sldLayoutId id="2147483957" r:id="rId5"/>
    <p:sldLayoutId id="2147483958" r:id="rId6"/>
    <p:sldLayoutId id="2147483959" r:id="rId7"/>
    <p:sldLayoutId id="2147483966" r:id="rId8"/>
    <p:sldLayoutId id="2147483960" r:id="rId9"/>
    <p:sldLayoutId id="2147483961" r:id="rId10"/>
    <p:sldLayoutId id="2147484092" r:id="rId11"/>
    <p:sldLayoutId id="2147483962" r:id="rId12"/>
    <p:sldLayoutId id="2147483963" r:id="rId13"/>
    <p:sldLayoutId id="2147483964" r:id="rId14"/>
    <p:sldLayoutId id="2147483965" r:id="rId15"/>
    <p:sldLayoutId id="2147484095" r:id="rId16"/>
    <p:sldLayoutId id="2147483967" r:id="rId17"/>
    <p:sldLayoutId id="2147483968" r:id="rId18"/>
    <p:sldLayoutId id="2147483969" r:id="rId19"/>
    <p:sldLayoutId id="2147483970" r:id="rId20"/>
    <p:sldLayoutId id="2147483971" r:id="rId21"/>
    <p:sldLayoutId id="2147483972" r:id="rId22"/>
    <p:sldLayoutId id="2147483973" r:id="rId23"/>
    <p:sldLayoutId id="2147484104" r:id="rId24"/>
    <p:sldLayoutId id="2147483974" r:id="rId25"/>
    <p:sldLayoutId id="2147483975" r:id="rId26"/>
    <p:sldLayoutId id="2147484149" r:id="rId27"/>
    <p:sldLayoutId id="214748415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52835"/>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43151"/>
            <a:ext cx="9284655"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3144A079-AC24-3106-95AF-8BD0E94F3369}"/>
              </a:ext>
              <a:ext uri="{C183D7F6-B498-43B3-948B-1728B52AA6E4}">
                <adec:decorative xmlns:adec="http://schemas.microsoft.com/office/drawing/2017/decorative" val="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EBFFDD7C-D430-A48C-D85C-51311FE4FD1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4077A8F-82FC-4E53-874B-D781AE1BD55E}"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8" name="Round Same-side Corner of Rectangle 3">
            <a:extLst>
              <a:ext uri="{FF2B5EF4-FFF2-40B4-BE49-F238E27FC236}">
                <a16:creationId xmlns:a16="http://schemas.microsoft.com/office/drawing/2014/main" id="{AAC77380-0E89-FEF6-7966-D7937325A977}"/>
              </a:ext>
            </a:extLst>
          </p:cNvPr>
          <p:cNvSpPr/>
          <p:nvPr userDrawn="1"/>
        </p:nvSpPr>
        <p:spPr>
          <a:xfrm rot="5400000" flipH="1" flipV="1">
            <a:off x="10603362" y="-472322"/>
            <a:ext cx="757321" cy="241995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mex GBT Ovation service mark">
            <a:extLst>
              <a:ext uri="{FF2B5EF4-FFF2-40B4-BE49-F238E27FC236}">
                <a16:creationId xmlns:a16="http://schemas.microsoft.com/office/drawing/2014/main" id="{FB8B5863-6EE0-D111-45E4-2BD1109803AE}"/>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9831704" y="264867"/>
            <a:ext cx="2070000" cy="955033"/>
          </a:xfrm>
          <a:prstGeom prst="rect">
            <a:avLst/>
          </a:prstGeom>
        </p:spPr>
      </p:pic>
    </p:spTree>
    <p:extLst>
      <p:ext uri="{BB962C8B-B14F-4D97-AF65-F5344CB8AC3E}">
        <p14:creationId xmlns:p14="http://schemas.microsoft.com/office/powerpoint/2010/main" val="198509957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4019" r:id="rId3"/>
    <p:sldLayoutId id="2147484106" r:id="rId4"/>
    <p:sldLayoutId id="2147483982" r:id="rId5"/>
    <p:sldLayoutId id="2147484020" r:id="rId6"/>
    <p:sldLayoutId id="2147483983" r:id="rId7"/>
    <p:sldLayoutId id="2147484022" r:id="rId8"/>
    <p:sldLayoutId id="2147483984" r:id="rId9"/>
    <p:sldLayoutId id="2147484023" r:id="rId10"/>
    <p:sldLayoutId id="2147484093" r:id="rId11"/>
    <p:sldLayoutId id="2147484094" r:id="rId12"/>
    <p:sldLayoutId id="2147483985" r:id="rId13"/>
    <p:sldLayoutId id="2147483986" r:id="rId14"/>
    <p:sldLayoutId id="2147483987" r:id="rId15"/>
    <p:sldLayoutId id="2147483988" r:id="rId16"/>
    <p:sldLayoutId id="2147484090" r:id="rId17"/>
    <p:sldLayoutId id="2147483989" r:id="rId18"/>
    <p:sldLayoutId id="2147484024" r:id="rId19"/>
    <p:sldLayoutId id="2147483990" r:id="rId20"/>
    <p:sldLayoutId id="2147483991" r:id="rId21"/>
    <p:sldLayoutId id="2147483992" r:id="rId22"/>
    <p:sldLayoutId id="2147483993" r:id="rId23"/>
    <p:sldLayoutId id="2147484021" r:id="rId24"/>
    <p:sldLayoutId id="2147483994" r:id="rId25"/>
    <p:sldLayoutId id="2147484005" r:id="rId26"/>
    <p:sldLayoutId id="2147483995" r:id="rId27"/>
    <p:sldLayoutId id="2147483996" r:id="rId28"/>
    <p:sldLayoutId id="2147484105" r:id="rId29"/>
    <p:sldLayoutId id="2147483997" r:id="rId30"/>
    <p:sldLayoutId id="2147483998" r:id="rId31"/>
    <p:sldLayoutId id="2147484151" r:id="rId32"/>
    <p:sldLayoutId id="2147484152"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bg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bg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bg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bg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bg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152835"/>
        </a:solidFill>
        <a:effectLst/>
      </p:bgPr>
    </p:bg>
    <p:spTree>
      <p:nvGrpSpPr>
        <p:cNvPr id="1" name=""/>
        <p:cNvGrpSpPr/>
        <p:nvPr/>
      </p:nvGrpSpPr>
      <p:grpSpPr>
        <a:xfrm>
          <a:off x="0" y="0"/>
          <a:ext cx="0" cy="0"/>
          <a:chOff x="0" y="0"/>
          <a:chExt cx="0" cy="0"/>
        </a:xfrm>
      </p:grpSpPr>
      <p:sp>
        <p:nvSpPr>
          <p:cNvPr id="8" name="Round Same-side Corner of Rectangle 3">
            <a:extLst>
              <a:ext uri="{FF2B5EF4-FFF2-40B4-BE49-F238E27FC236}">
                <a16:creationId xmlns:a16="http://schemas.microsoft.com/office/drawing/2014/main" id="{A8BE9244-6460-54D8-ABB4-02B612F8BF03}"/>
              </a:ext>
            </a:extLst>
          </p:cNvPr>
          <p:cNvSpPr/>
          <p:nvPr userDrawn="1"/>
        </p:nvSpPr>
        <p:spPr>
          <a:xfrm rot="5400000" flipH="1" flipV="1">
            <a:off x="10755766" y="-319917"/>
            <a:ext cx="757321" cy="211514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43151"/>
            <a:ext cx="9284655"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3144A079-AC24-3106-95AF-8BD0E94F3369}"/>
              </a:ext>
              <a:ext uri="{C183D7F6-B498-43B3-948B-1728B52AA6E4}">
                <adec:decorative xmlns:adec="http://schemas.microsoft.com/office/drawing/2017/decorative" val="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6125F07F-32C4-A729-F041-45D8922B9175}"/>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10264661" y="301286"/>
            <a:ext cx="1581623" cy="950976"/>
          </a:xfrm>
          <a:prstGeom prst="rect">
            <a:avLst/>
          </a:prstGeom>
        </p:spPr>
      </p:pic>
      <p:sp>
        <p:nvSpPr>
          <p:cNvPr id="5" name="object 15">
            <a:extLst>
              <a:ext uri="{FF2B5EF4-FFF2-40B4-BE49-F238E27FC236}">
                <a16:creationId xmlns:a16="http://schemas.microsoft.com/office/drawing/2014/main" id="{FA0B9272-E235-FDEF-2F2D-40E6D6E8288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CB27E45-0453-481D-A0E7-9E9A5B1CEAEE}"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pic>
        <p:nvPicPr>
          <p:cNvPr id="10" name="Picture 9" descr="A black background with blue text&#10;&#10;Description automatically generated">
            <a:extLst>
              <a:ext uri="{FF2B5EF4-FFF2-40B4-BE49-F238E27FC236}">
                <a16:creationId xmlns:a16="http://schemas.microsoft.com/office/drawing/2014/main" id="{E17AC21F-0C71-F65C-E655-297D5F2A418C}"/>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10265884" y="259721"/>
            <a:ext cx="1580400" cy="950241"/>
          </a:xfrm>
          <a:prstGeom prst="rect">
            <a:avLst/>
          </a:prstGeom>
        </p:spPr>
      </p:pic>
    </p:spTree>
    <p:extLst>
      <p:ext uri="{BB962C8B-B14F-4D97-AF65-F5344CB8AC3E}">
        <p14:creationId xmlns:p14="http://schemas.microsoft.com/office/powerpoint/2010/main" val="339658536"/>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 id="2147484122" r:id="rId15"/>
    <p:sldLayoutId id="2147484123" r:id="rId16"/>
    <p:sldLayoutId id="2147484124" r:id="rId17"/>
    <p:sldLayoutId id="2147484125" r:id="rId18"/>
    <p:sldLayoutId id="2147484126" r:id="rId19"/>
    <p:sldLayoutId id="2147484127" r:id="rId20"/>
    <p:sldLayoutId id="2147484128" r:id="rId21"/>
    <p:sldLayoutId id="2147484129" r:id="rId22"/>
    <p:sldLayoutId id="2147484130" r:id="rId23"/>
    <p:sldLayoutId id="2147484131" r:id="rId24"/>
    <p:sldLayoutId id="2147484132" r:id="rId25"/>
    <p:sldLayoutId id="2147484133" r:id="rId26"/>
    <p:sldLayoutId id="2147484134" r:id="rId27"/>
    <p:sldLayoutId id="2147484135" r:id="rId28"/>
    <p:sldLayoutId id="2147484136" r:id="rId29"/>
    <p:sldLayoutId id="2147484137" r:id="rId30"/>
    <p:sldLayoutId id="2147484138" r:id="rId31"/>
    <p:sldLayoutId id="2147484153" r:id="rId32"/>
    <p:sldLayoutId id="2147484154"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bg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bg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bg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bg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bg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A34C-81DD-BB4C-1571-80EF9FC72B4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Step-by-Step</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How to Use Your Profile</a:t>
            </a:r>
          </a:p>
        </p:txBody>
      </p:sp>
      <p:sp>
        <p:nvSpPr>
          <p:cNvPr id="3" name="Text Placeholder 2">
            <a:extLst>
              <a:ext uri="{FF2B5EF4-FFF2-40B4-BE49-F238E27FC236}">
                <a16:creationId xmlns:a16="http://schemas.microsoft.com/office/drawing/2014/main" id="{138188A3-DFC0-F011-338C-18F5FFA02649}"/>
              </a:ext>
            </a:extLst>
          </p:cNvPr>
          <p:cNvSpPr>
            <a:spLocks noGrp="1"/>
          </p:cNvSpPr>
          <p:nvPr>
            <p:ph type="body" sz="quarter" idx="14"/>
          </p:nvPr>
        </p:nvSpPr>
        <p:spPr>
          <a:xfrm>
            <a:off x="573088" y="4632098"/>
            <a:ext cx="5522912" cy="608012"/>
          </a:xfrm>
        </p:spPr>
        <p:txBody>
          <a:bodyPr/>
          <a:lstStyle/>
          <a:p>
            <a:r>
              <a:rPr lang="en-US" dirty="0">
                <a:latin typeface="Arial" panose="020B0604020202020204" pitchFamily="34" charset="0"/>
                <a:cs typeface="Arial" panose="020B0604020202020204" pitchFamily="34" charset="0"/>
              </a:rPr>
              <a:t>Neo User Guides</a:t>
            </a:r>
          </a:p>
        </p:txBody>
      </p:sp>
      <p:pic>
        <p:nvPicPr>
          <p:cNvPr id="7" name="Espace réservé pour une image  6">
            <a:extLst>
              <a:ext uri="{FF2B5EF4-FFF2-40B4-BE49-F238E27FC236}">
                <a16:creationId xmlns:a16="http://schemas.microsoft.com/office/drawing/2014/main" id="{22A187F1-D85B-0170-6B7F-0DAD08DBDAB7}"/>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6936" r="26936"/>
          <a:stretch/>
        </p:blipFill>
        <p:spPr/>
      </p:pic>
      <p:pic>
        <p:nvPicPr>
          <p:cNvPr id="9" name="Espace réservé pour une image  8">
            <a:extLst>
              <a:ext uri="{FF2B5EF4-FFF2-40B4-BE49-F238E27FC236}">
                <a16:creationId xmlns:a16="http://schemas.microsoft.com/office/drawing/2014/main" id="{B833FE64-B8B8-6B83-BB56-8E16A16D68BF}"/>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9220" r="19220"/>
          <a:stretch/>
        </p:blipFill>
        <p:spPr/>
      </p:pic>
    </p:spTree>
    <p:extLst>
      <p:ext uri="{BB962C8B-B14F-4D97-AF65-F5344CB8AC3E}">
        <p14:creationId xmlns:p14="http://schemas.microsoft.com/office/powerpoint/2010/main" val="265263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3DDFB-2E2F-04CC-633D-99EA0DE4CC7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668CCFD2-1099-1DC1-06C9-B16FF2AA127A}"/>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19675D86-EDE5-8996-6851-B8DFA2205E3B}"/>
              </a:ext>
            </a:extLst>
          </p:cNvPr>
          <p:cNvSpPr/>
          <p:nvPr/>
        </p:nvSpPr>
        <p:spPr>
          <a:xfrm>
            <a:off x="9029700" y="482600"/>
            <a:ext cx="3162300" cy="6375400"/>
          </a:xfrm>
          <a:prstGeom prst="rect">
            <a:avLst/>
          </a:prstGeom>
          <a:solidFill>
            <a:schemeClr val="accent4">
              <a:lumMod val="1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Arial" panose="020B0604020202020204" pitchFamily="34" charset="0"/>
                <a:ea typeface="Open Sans Light" panose="020B0306030504020204" pitchFamily="34" charset="0"/>
                <a:cs typeface="Arial" panose="020B0604020202020204" pitchFamily="34" charset="0"/>
              </a:rPr>
              <a:t>Under “Vehicles” you can add a vehicle, and choose the vehicle type with the drop down menu. </a:t>
            </a:r>
          </a:p>
          <a:p>
            <a:pPr algn="ctr"/>
            <a:endParaRPr lang="en-GB" sz="2400" dirty="0">
              <a:latin typeface="Arial" panose="020B0604020202020204" pitchFamily="34" charset="0"/>
              <a:ea typeface="Open Sans Light" panose="020B0306030504020204" pitchFamily="34" charset="0"/>
              <a:cs typeface="Arial" panose="020B0604020202020204" pitchFamily="34" charset="0"/>
            </a:endParaRPr>
          </a:p>
          <a:p>
            <a:pPr algn="ctr"/>
            <a:endParaRPr lang="en-GB" sz="2800" dirty="0">
              <a:latin typeface="Arial" panose="020B0604020202020204" pitchFamily="34" charset="0"/>
              <a:ea typeface="Open Sans Light" panose="020B0306030504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9EEE335-E957-B76F-DE5C-910E17B1A7A3}"/>
              </a:ext>
            </a:extLst>
          </p:cNvPr>
          <p:cNvSpPr/>
          <p:nvPr/>
        </p:nvSpPr>
        <p:spPr>
          <a:xfrm>
            <a:off x="5988222" y="2439544"/>
            <a:ext cx="834610" cy="135873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27837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119B326-B37B-D236-CAC7-21344110E694}"/>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F93D2609-CECA-E4CF-9CE0-C416F35EDB14}"/>
              </a:ext>
            </a:extLst>
          </p:cNvPr>
          <p:cNvSpPr/>
          <p:nvPr/>
        </p:nvSpPr>
        <p:spPr>
          <a:xfrm>
            <a:off x="0" y="473529"/>
            <a:ext cx="3162300" cy="6384471"/>
          </a:xfrm>
          <a:prstGeom prst="rect">
            <a:avLst/>
          </a:prstGeom>
          <a:solidFill>
            <a:schemeClr val="accent4">
              <a:lumMod val="1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Arial" panose="020B0604020202020204" pitchFamily="34" charset="0"/>
              <a:ea typeface="Open Sans Light" panose="020B0306030504020204" pitchFamily="34" charset="0"/>
              <a:cs typeface="Arial" panose="020B0604020202020204" pitchFamily="34" charset="0"/>
            </a:endParaRPr>
          </a:p>
          <a:p>
            <a:pPr algn="ctr"/>
            <a:r>
              <a:rPr lang="en-GB" sz="2400" dirty="0">
                <a:latin typeface="Arial" panose="020B0604020202020204" pitchFamily="34" charset="0"/>
                <a:ea typeface="Open Sans Light" panose="020B0306030504020204" pitchFamily="34" charset="0"/>
                <a:cs typeface="Arial" panose="020B0604020202020204" pitchFamily="34" charset="0"/>
              </a:rPr>
              <a:t>You can click Default vehicle for the designation of a default vehicle in case of several attached to your account. </a:t>
            </a:r>
          </a:p>
          <a:p>
            <a:pPr algn="ctr"/>
            <a:endParaRPr lang="en-GB" sz="2400" dirty="0">
              <a:latin typeface="Arial" panose="020B0604020202020204" pitchFamily="34" charset="0"/>
              <a:ea typeface="Open Sans Light" panose="020B0306030504020204" pitchFamily="34" charset="0"/>
              <a:cs typeface="Arial" panose="020B0604020202020204" pitchFamily="34" charset="0"/>
            </a:endParaRPr>
          </a:p>
          <a:p>
            <a:pPr algn="ctr"/>
            <a:r>
              <a:rPr lang="en-GB" sz="2400" dirty="0">
                <a:latin typeface="Arial" panose="020B0604020202020204" pitchFamily="34" charset="0"/>
                <a:ea typeface="Open Sans Light" panose="020B0306030504020204" pitchFamily="34" charset="0"/>
                <a:cs typeface="Arial" panose="020B0604020202020204" pitchFamily="34" charset="0"/>
              </a:rPr>
              <a:t>You must have a vehicle set up in your profile to claim mileage. </a:t>
            </a:r>
          </a:p>
          <a:p>
            <a:pPr algn="ctr"/>
            <a:endParaRPr lang="en-GB" sz="2400" dirty="0">
              <a:latin typeface="Arial" panose="020B0604020202020204" pitchFamily="34" charset="0"/>
              <a:ea typeface="Open Sans Light" panose="020B0306030504020204" pitchFamily="34" charset="0"/>
              <a:cs typeface="Arial" panose="020B0604020202020204" pitchFamily="34" charset="0"/>
            </a:endParaRPr>
          </a:p>
          <a:p>
            <a:pPr algn="ctr"/>
            <a:r>
              <a:rPr lang="en-GB" sz="2400" dirty="0">
                <a:latin typeface="Arial" panose="020B0604020202020204" pitchFamily="34" charset="0"/>
                <a:ea typeface="Open Sans Light" panose="020B0306030504020204" pitchFamily="34" charset="0"/>
                <a:cs typeface="Arial" panose="020B0604020202020204" pitchFamily="34" charset="0"/>
              </a:rPr>
              <a:t>It will also enable Neo to suggest car itineraries</a:t>
            </a:r>
            <a:r>
              <a:rPr lang="en-GB" sz="3200" dirty="0">
                <a:latin typeface="Arial" panose="020B0604020202020204" pitchFamily="34" charset="0"/>
                <a:ea typeface="Open Sans Light" panose="020B0306030504020204" pitchFamily="34" charset="0"/>
                <a:cs typeface="Arial" panose="020B0604020202020204" pitchFamily="34" charset="0"/>
              </a:rPr>
              <a:t>.</a:t>
            </a:r>
          </a:p>
          <a:p>
            <a:pPr algn="ctr"/>
            <a:endParaRPr lang="en-GB" sz="2800" dirty="0">
              <a:latin typeface="Arial" panose="020B0604020202020204" pitchFamily="34" charset="0"/>
              <a:ea typeface="Open Sans Light" panose="020B0306030504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F979FD8-5AA1-BEE7-6A79-56512A72AB20}"/>
              </a:ext>
            </a:extLst>
          </p:cNvPr>
          <p:cNvSpPr/>
          <p:nvPr/>
        </p:nvSpPr>
        <p:spPr>
          <a:xfrm>
            <a:off x="8010561" y="1971349"/>
            <a:ext cx="1209930" cy="29552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44717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9E0BA2-6EA7-F18D-3BCD-0A6FF58E8116}"/>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23D67630-CEE0-52F9-23E0-F1A7FFFF838B}"/>
              </a:ext>
            </a:extLst>
          </p:cNvPr>
          <p:cNvSpPr/>
          <p:nvPr/>
        </p:nvSpPr>
        <p:spPr>
          <a:xfrm>
            <a:off x="9029700" y="482600"/>
            <a:ext cx="3162300" cy="6375400"/>
          </a:xfrm>
          <a:prstGeom prst="rect">
            <a:avLst/>
          </a:prstGeom>
          <a:solidFill>
            <a:schemeClr val="accent4">
              <a:lumMod val="1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ea typeface="Open Sans Light" panose="020B0306030504020204" pitchFamily="34" charset="0"/>
                <a:cs typeface="Arial" panose="020B0604020202020204" pitchFamily="34" charset="0"/>
              </a:rPr>
              <a:t>You can manage any delegations under the “Delegation” category. It is possible to add a new arranger for travel, select the main arranger, or add a new arranger for expenses.</a:t>
            </a:r>
          </a:p>
        </p:txBody>
      </p:sp>
      <p:sp>
        <p:nvSpPr>
          <p:cNvPr id="5" name="Rectangle 4">
            <a:extLst>
              <a:ext uri="{FF2B5EF4-FFF2-40B4-BE49-F238E27FC236}">
                <a16:creationId xmlns:a16="http://schemas.microsoft.com/office/drawing/2014/main" id="{E0448EA9-50D0-57F8-09E9-7C58F2C03305}"/>
              </a:ext>
            </a:extLst>
          </p:cNvPr>
          <p:cNvSpPr/>
          <p:nvPr/>
        </p:nvSpPr>
        <p:spPr>
          <a:xfrm>
            <a:off x="6498176" y="3266536"/>
            <a:ext cx="1811937" cy="31652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43119631-81A7-C227-972A-C54E5BDF633A}"/>
              </a:ext>
            </a:extLst>
          </p:cNvPr>
          <p:cNvSpPr/>
          <p:nvPr/>
        </p:nvSpPr>
        <p:spPr>
          <a:xfrm>
            <a:off x="6412302" y="4284784"/>
            <a:ext cx="2087592" cy="31652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Rectangle 6">
            <a:extLst>
              <a:ext uri="{FF2B5EF4-FFF2-40B4-BE49-F238E27FC236}">
                <a16:creationId xmlns:a16="http://schemas.microsoft.com/office/drawing/2014/main" id="{A012AE79-EC04-7D1D-BDA4-7B7E4FCEC53A}"/>
              </a:ext>
            </a:extLst>
          </p:cNvPr>
          <p:cNvSpPr/>
          <p:nvPr/>
        </p:nvSpPr>
        <p:spPr>
          <a:xfrm>
            <a:off x="6498176" y="5026324"/>
            <a:ext cx="1907270" cy="31652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42630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grpId="0"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2FB69-66F9-919E-97CD-7D2C43241E3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D8C1596A-C623-8D3A-4E0E-8768ECF650E6}"/>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3A3303F1-F6DE-791A-D6B4-BE217A583AB6}"/>
              </a:ext>
            </a:extLst>
          </p:cNvPr>
          <p:cNvSpPr/>
          <p:nvPr/>
        </p:nvSpPr>
        <p:spPr>
          <a:xfrm>
            <a:off x="9029700" y="482600"/>
            <a:ext cx="3162300" cy="6375400"/>
          </a:xfrm>
          <a:prstGeom prst="rect">
            <a:avLst/>
          </a:prstGeom>
          <a:solidFill>
            <a:schemeClr val="accent4">
              <a:lumMod val="1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ea typeface="Open Sans Light" panose="020B0306030504020204" pitchFamily="34" charset="0"/>
                <a:cs typeface="Arial" panose="020B0604020202020204" pitchFamily="34" charset="0"/>
              </a:rPr>
              <a:t>If you have any mobile devices attached to your account, they are viewable under the category “Mobile devices”. Here you have the possibility to see if the device is active, remove the device, and see until when this activity is valid.</a:t>
            </a:r>
          </a:p>
        </p:txBody>
      </p:sp>
      <p:sp>
        <p:nvSpPr>
          <p:cNvPr id="5" name="Rectangle 4">
            <a:extLst>
              <a:ext uri="{FF2B5EF4-FFF2-40B4-BE49-F238E27FC236}">
                <a16:creationId xmlns:a16="http://schemas.microsoft.com/office/drawing/2014/main" id="{C613531E-B8E7-FC38-9948-223EBEE3C9A9}"/>
              </a:ext>
            </a:extLst>
          </p:cNvPr>
          <p:cNvSpPr/>
          <p:nvPr/>
        </p:nvSpPr>
        <p:spPr>
          <a:xfrm>
            <a:off x="3617344" y="2237117"/>
            <a:ext cx="2524664" cy="170802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1602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ABDE05F-5B8C-51DC-C4B0-FAFFD2C8943D}"/>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8C687989-BFAB-A20E-90D6-26637B44C49D}"/>
              </a:ext>
            </a:extLst>
          </p:cNvPr>
          <p:cNvSpPr/>
          <p:nvPr/>
        </p:nvSpPr>
        <p:spPr>
          <a:xfrm>
            <a:off x="9029700" y="482600"/>
            <a:ext cx="3162300" cy="6375400"/>
          </a:xfrm>
          <a:prstGeom prst="rect">
            <a:avLst/>
          </a:prstGeom>
          <a:solidFill>
            <a:schemeClr val="accent4">
              <a:lumMod val="1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ea typeface="Open Sans Light" panose="020B0306030504020204" pitchFamily="34" charset="0"/>
                <a:cs typeface="Arial" panose="020B0604020202020204" pitchFamily="34" charset="0"/>
              </a:rPr>
              <a:t>Changing your Neo password has been made easy under the tab “Change Password”.</a:t>
            </a:r>
          </a:p>
          <a:p>
            <a:pPr algn="ctr"/>
            <a:endParaRPr lang="en-GB" sz="2800" dirty="0">
              <a:latin typeface="Arial" panose="020B0604020202020204" pitchFamily="34" charset="0"/>
              <a:ea typeface="Open Sans Light" panose="020B0306030504020204" pitchFamily="34" charset="0"/>
              <a:cs typeface="Arial" panose="020B0604020202020204" pitchFamily="34" charset="0"/>
            </a:endParaRPr>
          </a:p>
          <a:p>
            <a:pPr algn="ctr"/>
            <a:r>
              <a:rPr lang="en-GB" sz="2800" dirty="0">
                <a:latin typeface="Arial" panose="020B0604020202020204" pitchFamily="34" charset="0"/>
                <a:ea typeface="Open Sans Light" panose="020B0306030504020204" pitchFamily="34" charset="0"/>
                <a:cs typeface="Arial" panose="020B0604020202020204" pitchFamily="34" charset="0"/>
              </a:rPr>
              <a:t> Remember to press “OK” once the password has been changed.</a:t>
            </a:r>
          </a:p>
        </p:txBody>
      </p:sp>
      <p:sp>
        <p:nvSpPr>
          <p:cNvPr id="5" name="Rectangle 4">
            <a:extLst>
              <a:ext uri="{FF2B5EF4-FFF2-40B4-BE49-F238E27FC236}">
                <a16:creationId xmlns:a16="http://schemas.microsoft.com/office/drawing/2014/main" id="{13A8B4D4-DC3F-FB30-7F9E-F2F8B0C0EF93}"/>
              </a:ext>
            </a:extLst>
          </p:cNvPr>
          <p:cNvSpPr/>
          <p:nvPr/>
        </p:nvSpPr>
        <p:spPr>
          <a:xfrm>
            <a:off x="7503622" y="3081252"/>
            <a:ext cx="592974" cy="299258"/>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35530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96B7EF6-7A4B-F4A3-40CD-30D9DE884BF9}"/>
              </a:ext>
            </a:extLst>
          </p:cNvPr>
          <p:cNvPicPr>
            <a:picLocks noChangeAspect="1"/>
          </p:cNvPicPr>
          <p:nvPr/>
        </p:nvPicPr>
        <p:blipFill>
          <a:blip r:embed="rId2"/>
          <a:stretch>
            <a:fillRect/>
          </a:stretch>
        </p:blipFill>
        <p:spPr>
          <a:xfrm>
            <a:off x="0" y="0"/>
            <a:ext cx="12192001" cy="6858000"/>
          </a:xfrm>
          <a:prstGeom prst="rect">
            <a:avLst/>
          </a:prstGeom>
        </p:spPr>
      </p:pic>
      <p:sp>
        <p:nvSpPr>
          <p:cNvPr id="3" name="Rectangle 2">
            <a:extLst>
              <a:ext uri="{FF2B5EF4-FFF2-40B4-BE49-F238E27FC236}">
                <a16:creationId xmlns:a16="http://schemas.microsoft.com/office/drawing/2014/main" id="{67740438-EF27-798D-81DF-09F067B1C71B}"/>
              </a:ext>
            </a:extLst>
          </p:cNvPr>
          <p:cNvSpPr/>
          <p:nvPr/>
        </p:nvSpPr>
        <p:spPr>
          <a:xfrm>
            <a:off x="9786551" y="624965"/>
            <a:ext cx="1816444" cy="41300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Rectangle 3">
            <a:extLst>
              <a:ext uri="{FF2B5EF4-FFF2-40B4-BE49-F238E27FC236}">
                <a16:creationId xmlns:a16="http://schemas.microsoft.com/office/drawing/2014/main" id="{4BF9F785-C374-A919-FA62-251F71163658}"/>
              </a:ext>
            </a:extLst>
          </p:cNvPr>
          <p:cNvSpPr/>
          <p:nvPr/>
        </p:nvSpPr>
        <p:spPr>
          <a:xfrm>
            <a:off x="0" y="482600"/>
            <a:ext cx="3162300" cy="6375400"/>
          </a:xfrm>
          <a:prstGeom prst="rect">
            <a:avLst/>
          </a:prstGeom>
          <a:solidFill>
            <a:schemeClr val="accent4">
              <a:lumMod val="1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ea typeface="Open Sans Light" panose="020B0306030504020204" pitchFamily="34" charset="0"/>
                <a:cs typeface="Arial" panose="020B0604020202020204" pitchFamily="34" charset="0"/>
              </a:rPr>
              <a:t>By clicking “View change history” it is possible to see any changes made to your Neo profile.</a:t>
            </a:r>
          </a:p>
        </p:txBody>
      </p:sp>
    </p:spTree>
    <p:extLst>
      <p:ext uri="{BB962C8B-B14F-4D97-AF65-F5344CB8AC3E}">
        <p14:creationId xmlns:p14="http://schemas.microsoft.com/office/powerpoint/2010/main" val="113493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2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1DE31A6-FF46-E1F3-973A-8B0DC263F9FD}"/>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5F806273-1426-3367-3CC2-507966D06987}"/>
              </a:ext>
            </a:extLst>
          </p:cNvPr>
          <p:cNvSpPr/>
          <p:nvPr/>
        </p:nvSpPr>
        <p:spPr>
          <a:xfrm>
            <a:off x="0" y="482600"/>
            <a:ext cx="2582562" cy="6375400"/>
          </a:xfrm>
          <a:prstGeom prst="rect">
            <a:avLst/>
          </a:prstGeom>
          <a:solidFill>
            <a:schemeClr val="accent4">
              <a:lumMod val="1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ea typeface="Open Sans Light" panose="020B0306030504020204" pitchFamily="34" charset="0"/>
                <a:cs typeface="Arial" panose="020B0604020202020204" pitchFamily="34" charset="0"/>
              </a:rPr>
              <a:t>Any changes made to your profile are recorded under the Change history. </a:t>
            </a:r>
          </a:p>
        </p:txBody>
      </p:sp>
    </p:spTree>
    <p:extLst>
      <p:ext uri="{BB962C8B-B14F-4D97-AF65-F5344CB8AC3E}">
        <p14:creationId xmlns:p14="http://schemas.microsoft.com/office/powerpoint/2010/main" val="330725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E2AEE-534E-F207-63B6-AE97F70E1C3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79939B5-3682-0588-EB16-BCDD2750D89D}"/>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B1574B36-BEE6-4AD4-6B6B-284186C211F8}"/>
              </a:ext>
            </a:extLst>
          </p:cNvPr>
          <p:cNvSpPr/>
          <p:nvPr/>
        </p:nvSpPr>
        <p:spPr>
          <a:xfrm>
            <a:off x="0" y="482600"/>
            <a:ext cx="3162300" cy="6375400"/>
          </a:xfrm>
          <a:prstGeom prst="rect">
            <a:avLst/>
          </a:prstGeom>
          <a:solidFill>
            <a:schemeClr val="accent4">
              <a:lumMod val="1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ea typeface="Open Sans Light" panose="020B0306030504020204" pitchFamily="34" charset="0"/>
                <a:cs typeface="Arial" panose="020B0604020202020204" pitchFamily="34" charset="0"/>
              </a:rPr>
              <a:t>Some information may or may not be used by your company. If it is not used, a message will appear prompting you to contact your administrator. </a:t>
            </a:r>
          </a:p>
        </p:txBody>
      </p:sp>
      <p:sp>
        <p:nvSpPr>
          <p:cNvPr id="5" name="Rectangle 4">
            <a:extLst>
              <a:ext uri="{FF2B5EF4-FFF2-40B4-BE49-F238E27FC236}">
                <a16:creationId xmlns:a16="http://schemas.microsoft.com/office/drawing/2014/main" id="{111AE0BB-6389-5D1C-F75F-186C817E22B5}"/>
              </a:ext>
            </a:extLst>
          </p:cNvPr>
          <p:cNvSpPr/>
          <p:nvPr/>
        </p:nvSpPr>
        <p:spPr>
          <a:xfrm>
            <a:off x="3301999" y="1168399"/>
            <a:ext cx="8365067" cy="465666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15318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4F8C0B48-6418-33C5-0D8B-3E4ABA718B22}"/>
            </a:ext>
          </a:extLst>
        </p:cNvPr>
        <p:cNvGrpSpPr/>
        <p:nvPr/>
      </p:nvGrpSpPr>
      <p:grpSpPr>
        <a:xfrm>
          <a:off x="0" y="0"/>
          <a:ext cx="0" cy="0"/>
          <a:chOff x="0" y="0"/>
          <a:chExt cx="0" cy="0"/>
        </a:xfrm>
      </p:grpSpPr>
      <p:pic>
        <p:nvPicPr>
          <p:cNvPr id="5" name="Espace réservé pour une image  5" descr="Une image contenant plein air, paysage, ciel, lever de soleil&#10;&#10;Description générée automatiquement">
            <a:extLst>
              <a:ext uri="{FF2B5EF4-FFF2-40B4-BE49-F238E27FC236}">
                <a16:creationId xmlns:a16="http://schemas.microsoft.com/office/drawing/2014/main" id="{CF31F219-05D8-3987-5676-AB9CE886C477}"/>
              </a:ext>
            </a:extLst>
          </p:cNvPr>
          <p:cNvPicPr>
            <a:picLocks noChangeAspect="1"/>
          </p:cNvPicPr>
          <p:nvPr/>
        </p:nvPicPr>
        <p:blipFill>
          <a:blip r:embed="rId2">
            <a:extLst>
              <a:ext uri="{28A0092B-C50C-407E-A947-70E740481C1C}">
                <a14:useLocalDpi xmlns:a14="http://schemas.microsoft.com/office/drawing/2010/main" val="0"/>
              </a:ext>
            </a:extLst>
          </a:blip>
          <a:srcRect l="6182" r="6182"/>
          <a:stretch>
            <a:fillRect/>
          </a:stretch>
        </p:blipFill>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p:spPr>
      </p:pic>
      <p:sp>
        <p:nvSpPr>
          <p:cNvPr id="6" name="Text Placeholder 18">
            <a:extLst>
              <a:ext uri="{FF2B5EF4-FFF2-40B4-BE49-F238E27FC236}">
                <a16:creationId xmlns:a16="http://schemas.microsoft.com/office/drawing/2014/main" id="{5D233F35-4120-D8E0-95D4-10350DD156FA}"/>
              </a:ext>
            </a:extLst>
          </p:cNvPr>
          <p:cNvSpPr txBox="1">
            <a:spLocks/>
          </p:cNvSpPr>
          <p:nvPr/>
        </p:nvSpPr>
        <p:spPr>
          <a:xfrm>
            <a:off x="579600" y="1800000"/>
            <a:ext cx="6480000" cy="1260000"/>
          </a:xfrm>
          <a:prstGeom prst="rect">
            <a:avLst/>
          </a:prstGeom>
        </p:spPr>
        <p:txBody>
          <a:bodyPr/>
          <a:lst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a:lstStyle>
          <a:p>
            <a:r>
              <a:rPr lang="fr-FR" sz="4000" b="1" dirty="0">
                <a:latin typeface="Arial" panose="020B0604020202020204" pitchFamily="34" charset="0"/>
                <a:cs typeface="Arial" panose="020B0604020202020204" pitchFamily="34" charset="0"/>
              </a:rPr>
              <a:t>Travel and Expense. </a:t>
            </a:r>
          </a:p>
          <a:p>
            <a:r>
              <a:rPr lang="fr-FR" sz="4000" b="1" dirty="0" err="1">
                <a:solidFill>
                  <a:schemeClr val="tx2"/>
                </a:solidFill>
                <a:latin typeface="Arial" panose="020B0604020202020204" pitchFamily="34" charset="0"/>
                <a:cs typeface="Arial" panose="020B0604020202020204" pitchFamily="34" charset="0"/>
              </a:rPr>
              <a:t>Simplified</a:t>
            </a:r>
            <a:r>
              <a:rPr lang="fr-FR" sz="2800" b="1" dirty="0">
                <a:solidFill>
                  <a:schemeClr val="tx2"/>
                </a:solidFill>
              </a:rPr>
              <a:t>.</a:t>
            </a:r>
            <a:endParaRPr lang="en-FR" sz="2800" b="1" dirty="0">
              <a:solidFill>
                <a:schemeClr val="tx2"/>
              </a:solidFill>
            </a:endParaRPr>
          </a:p>
        </p:txBody>
      </p:sp>
    </p:spTree>
    <p:extLst>
      <p:ext uri="{BB962C8B-B14F-4D97-AF65-F5344CB8AC3E}">
        <p14:creationId xmlns:p14="http://schemas.microsoft.com/office/powerpoint/2010/main" val="22672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DD32186-B588-1E09-11AD-F49D65C27294}"/>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96376CF6-21E5-6E51-DBD9-B4E2E4E2C6F6}"/>
              </a:ext>
            </a:extLst>
          </p:cNvPr>
          <p:cNvSpPr/>
          <p:nvPr/>
        </p:nvSpPr>
        <p:spPr>
          <a:xfrm>
            <a:off x="7413674" y="1026942"/>
            <a:ext cx="970671" cy="22508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90A63749-4EDD-46AA-2566-58204B8F17CF}"/>
              </a:ext>
            </a:extLst>
          </p:cNvPr>
          <p:cNvSpPr/>
          <p:nvPr/>
        </p:nvSpPr>
        <p:spPr>
          <a:xfrm>
            <a:off x="1151207" y="2684585"/>
            <a:ext cx="2253175" cy="1113692"/>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1F178F2C-C67A-E01A-A395-B73594866362}"/>
              </a:ext>
            </a:extLst>
          </p:cNvPr>
          <p:cNvSpPr/>
          <p:nvPr/>
        </p:nvSpPr>
        <p:spPr>
          <a:xfrm>
            <a:off x="0" y="4698608"/>
            <a:ext cx="12192000" cy="2159391"/>
          </a:xfrm>
          <a:prstGeom prst="rect">
            <a:avLst/>
          </a:prstGeom>
          <a:solidFill>
            <a:schemeClr val="accent4">
              <a:lumMod val="1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Arial" panose="020B0604020202020204" pitchFamily="34" charset="0"/>
                <a:ea typeface="Open Sans Light" panose="020B0306030504020204" pitchFamily="34" charset="0"/>
                <a:cs typeface="Arial" panose="020B0604020202020204" pitchFamily="34" charset="0"/>
              </a:rPr>
              <a:t>Your profile is accessible by clicking on the tile entitled “Profile”. You can also click on your name and “View Profile”.</a:t>
            </a:r>
          </a:p>
        </p:txBody>
      </p:sp>
    </p:spTree>
    <p:extLst>
      <p:ext uri="{BB962C8B-B14F-4D97-AF65-F5344CB8AC3E}">
        <p14:creationId xmlns:p14="http://schemas.microsoft.com/office/powerpoint/2010/main" val="19502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20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A19AE45-6261-FC49-516C-7CC0195D573C}"/>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34451F65-4B2F-A59C-3142-547B5EEFCC79}"/>
              </a:ext>
            </a:extLst>
          </p:cNvPr>
          <p:cNvSpPr/>
          <p:nvPr/>
        </p:nvSpPr>
        <p:spPr>
          <a:xfrm>
            <a:off x="9030789" y="466725"/>
            <a:ext cx="3161211" cy="6391275"/>
          </a:xfrm>
          <a:prstGeom prst="rect">
            <a:avLst/>
          </a:prstGeom>
          <a:solidFill>
            <a:schemeClr val="accent4">
              <a:lumMod val="1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Arial" panose="020B0604020202020204" pitchFamily="34" charset="0"/>
                <a:ea typeface="Open Sans Light" panose="020B0306030504020204" pitchFamily="34" charset="0"/>
                <a:cs typeface="Arial" panose="020B0604020202020204" pitchFamily="34" charset="0"/>
              </a:rPr>
              <a:t>Your profile can be set up and modified by clicking on a category within the menu.</a:t>
            </a:r>
          </a:p>
        </p:txBody>
      </p:sp>
      <p:sp>
        <p:nvSpPr>
          <p:cNvPr id="5" name="Rectangle 4">
            <a:extLst>
              <a:ext uri="{FF2B5EF4-FFF2-40B4-BE49-F238E27FC236}">
                <a16:creationId xmlns:a16="http://schemas.microsoft.com/office/drawing/2014/main" id="{DCDFC5FA-10BF-A1AE-D6E8-842FEA7A1E3A}"/>
              </a:ext>
            </a:extLst>
          </p:cNvPr>
          <p:cNvSpPr/>
          <p:nvPr/>
        </p:nvSpPr>
        <p:spPr>
          <a:xfrm>
            <a:off x="505838" y="1147864"/>
            <a:ext cx="2782111" cy="4922196"/>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28808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75362-233A-7075-99EF-BEE28FD0D50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07BDA9A-03AF-716B-FD04-1CA12B5D452D}"/>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D9E740A3-3960-B2AF-5000-85188B1E19DE}"/>
              </a:ext>
            </a:extLst>
          </p:cNvPr>
          <p:cNvSpPr/>
          <p:nvPr/>
        </p:nvSpPr>
        <p:spPr>
          <a:xfrm>
            <a:off x="0" y="482600"/>
            <a:ext cx="3162300" cy="6375400"/>
          </a:xfrm>
          <a:prstGeom prst="rect">
            <a:avLst/>
          </a:prstGeom>
          <a:solidFill>
            <a:schemeClr val="accent4">
              <a:lumMod val="1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ea typeface="Open Sans Light" panose="020B0306030504020204" pitchFamily="34" charset="0"/>
                <a:cs typeface="Arial" panose="020B0604020202020204" pitchFamily="34" charset="0"/>
              </a:rPr>
              <a:t>Under “Personal information” you can view and edit details about yourself, including your contact information. Click on Edit to make any changes. </a:t>
            </a:r>
          </a:p>
        </p:txBody>
      </p:sp>
      <p:sp>
        <p:nvSpPr>
          <p:cNvPr id="5" name="Rectangle 4">
            <a:extLst>
              <a:ext uri="{FF2B5EF4-FFF2-40B4-BE49-F238E27FC236}">
                <a16:creationId xmlns:a16="http://schemas.microsoft.com/office/drawing/2014/main" id="{EC0D4777-CAEF-F10F-89E1-D873CF86CFD7}"/>
              </a:ext>
            </a:extLst>
          </p:cNvPr>
          <p:cNvSpPr/>
          <p:nvPr/>
        </p:nvSpPr>
        <p:spPr>
          <a:xfrm>
            <a:off x="10507850" y="1449215"/>
            <a:ext cx="983315" cy="36408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37210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7C9F4C0-F45E-820A-F895-B17E3FFB7CB7}"/>
              </a:ext>
            </a:extLst>
          </p:cNvPr>
          <p:cNvPicPr>
            <a:picLocks noChangeAspect="1"/>
          </p:cNvPicPr>
          <p:nvPr/>
        </p:nvPicPr>
        <p:blipFill>
          <a:blip r:embed="rId2"/>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AB358768-7B1A-6422-DDBF-CF2BF7ABB4CA}"/>
              </a:ext>
            </a:extLst>
          </p:cNvPr>
          <p:cNvSpPr/>
          <p:nvPr/>
        </p:nvSpPr>
        <p:spPr>
          <a:xfrm>
            <a:off x="0" y="482600"/>
            <a:ext cx="3162300" cy="6375400"/>
          </a:xfrm>
          <a:prstGeom prst="rect">
            <a:avLst/>
          </a:prstGeom>
          <a:solidFill>
            <a:schemeClr val="accent4">
              <a:lumMod val="1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Arial" panose="020B0604020202020204" pitchFamily="34" charset="0"/>
                <a:ea typeface="Open Sans Light" panose="020B0306030504020204" pitchFamily="34" charset="0"/>
                <a:cs typeface="Arial" panose="020B0604020202020204" pitchFamily="34" charset="0"/>
              </a:rPr>
              <a:t>Select “General” to update information such as your name, address, and password… Select “Update” to make any changes, or “Change Password”</a:t>
            </a:r>
          </a:p>
        </p:txBody>
      </p:sp>
      <p:sp>
        <p:nvSpPr>
          <p:cNvPr id="5" name="Rectangle 4">
            <a:extLst>
              <a:ext uri="{FF2B5EF4-FFF2-40B4-BE49-F238E27FC236}">
                <a16:creationId xmlns:a16="http://schemas.microsoft.com/office/drawing/2014/main" id="{CEAA7436-2DA6-06E4-6514-B39840CDA0C6}"/>
              </a:ext>
            </a:extLst>
          </p:cNvPr>
          <p:cNvSpPr/>
          <p:nvPr/>
        </p:nvSpPr>
        <p:spPr>
          <a:xfrm>
            <a:off x="9326210" y="2352368"/>
            <a:ext cx="1307378" cy="269236"/>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FB557244-82FB-9FC9-83E3-744011DDEB02}"/>
              </a:ext>
            </a:extLst>
          </p:cNvPr>
          <p:cNvSpPr/>
          <p:nvPr/>
        </p:nvSpPr>
        <p:spPr>
          <a:xfrm>
            <a:off x="10161639" y="5098338"/>
            <a:ext cx="833284" cy="306946"/>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5110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A640E-62AE-FDA6-C7D0-9F7E56A1F23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D0A3C0E-42DC-6560-632F-B45FD067FE45}"/>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2975EEE0-67DD-E0DC-8E2C-94DAB43A433A}"/>
              </a:ext>
            </a:extLst>
          </p:cNvPr>
          <p:cNvSpPr/>
          <p:nvPr/>
        </p:nvSpPr>
        <p:spPr>
          <a:xfrm>
            <a:off x="0" y="476250"/>
            <a:ext cx="3162300" cy="6381750"/>
          </a:xfrm>
          <a:prstGeom prst="rect">
            <a:avLst/>
          </a:prstGeom>
          <a:solidFill>
            <a:schemeClr val="accent4">
              <a:lumMod val="1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Arial" panose="020B0604020202020204" pitchFamily="34" charset="0"/>
                <a:ea typeface="Open Sans Light" panose="020B0306030504020204" pitchFamily="34" charset="0"/>
                <a:cs typeface="Arial" panose="020B0604020202020204" pitchFamily="34" charset="0"/>
              </a:rPr>
              <a:t>Select “Preferences” to modify the default language, currency, and update your travel preferences.</a:t>
            </a:r>
          </a:p>
        </p:txBody>
      </p:sp>
      <p:sp>
        <p:nvSpPr>
          <p:cNvPr id="5" name="Rectangle 4">
            <a:extLst>
              <a:ext uri="{FF2B5EF4-FFF2-40B4-BE49-F238E27FC236}">
                <a16:creationId xmlns:a16="http://schemas.microsoft.com/office/drawing/2014/main" id="{A611B959-10B9-48C6-4916-7D553A3D9003}"/>
              </a:ext>
            </a:extLst>
          </p:cNvPr>
          <p:cNvSpPr/>
          <p:nvPr/>
        </p:nvSpPr>
        <p:spPr>
          <a:xfrm>
            <a:off x="10144705" y="1965672"/>
            <a:ext cx="833284" cy="306946"/>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62052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DEC6F-0559-2DBE-0C61-714BE39DFD8A}"/>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82433B34-BA99-0DEF-87B4-C6104A65A38F}"/>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13214D89-5564-F2F4-2141-D385F79F9422}"/>
              </a:ext>
            </a:extLst>
          </p:cNvPr>
          <p:cNvSpPr/>
          <p:nvPr/>
        </p:nvSpPr>
        <p:spPr>
          <a:xfrm>
            <a:off x="0" y="476250"/>
            <a:ext cx="3162300" cy="6381750"/>
          </a:xfrm>
          <a:prstGeom prst="rect">
            <a:avLst/>
          </a:prstGeom>
          <a:solidFill>
            <a:schemeClr val="accent4">
              <a:lumMod val="1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Arial" panose="020B0604020202020204" pitchFamily="34" charset="0"/>
                <a:ea typeface="Open Sans Light" panose="020B0306030504020204" pitchFamily="34" charset="0"/>
                <a:cs typeface="Arial" panose="020B0604020202020204" pitchFamily="34" charset="0"/>
              </a:rPr>
              <a:t>To update or add credit cards and loyalty cards,</a:t>
            </a:r>
          </a:p>
          <a:p>
            <a:pPr algn="ctr"/>
            <a:r>
              <a:rPr lang="en-GB" sz="3600" dirty="0">
                <a:latin typeface="Arial" panose="020B0604020202020204" pitchFamily="34" charset="0"/>
                <a:ea typeface="Open Sans Light" panose="020B0306030504020204" pitchFamily="34" charset="0"/>
                <a:cs typeface="Arial" panose="020B0604020202020204" pitchFamily="34" charset="0"/>
              </a:rPr>
              <a:t>select “Payment Cards/Loyalty Programs”.</a:t>
            </a:r>
          </a:p>
        </p:txBody>
      </p:sp>
      <p:sp>
        <p:nvSpPr>
          <p:cNvPr id="5" name="Rectangle 4">
            <a:extLst>
              <a:ext uri="{FF2B5EF4-FFF2-40B4-BE49-F238E27FC236}">
                <a16:creationId xmlns:a16="http://schemas.microsoft.com/office/drawing/2014/main" id="{8948754D-5931-94EC-B22C-81E514477C50}"/>
              </a:ext>
            </a:extLst>
          </p:cNvPr>
          <p:cNvSpPr/>
          <p:nvPr/>
        </p:nvSpPr>
        <p:spPr>
          <a:xfrm>
            <a:off x="7875638" y="6046605"/>
            <a:ext cx="833284" cy="37112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25395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422F6-1D0E-FB36-E8D3-4E343EA6F6B1}"/>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3D7D51E1-906B-89E5-9CA4-32ABA0E63873}"/>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3D97A5C1-DF8E-C13B-99DC-75FC109E99BD}"/>
              </a:ext>
            </a:extLst>
          </p:cNvPr>
          <p:cNvSpPr/>
          <p:nvPr/>
        </p:nvSpPr>
        <p:spPr>
          <a:xfrm>
            <a:off x="0" y="482600"/>
            <a:ext cx="3162300" cy="6375400"/>
          </a:xfrm>
          <a:prstGeom prst="rect">
            <a:avLst/>
          </a:prstGeom>
          <a:solidFill>
            <a:schemeClr val="accent4">
              <a:lumMod val="1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ea typeface="Open Sans Light" panose="020B0306030504020204" pitchFamily="34" charset="0"/>
                <a:cs typeface="Arial" panose="020B0604020202020204" pitchFamily="34" charset="0"/>
              </a:rPr>
              <a:t>Select “Travel Documents” to view your passports, visas, TSA information and National ID.</a:t>
            </a:r>
          </a:p>
          <a:p>
            <a:pPr algn="ctr"/>
            <a:endParaRPr lang="en-GB" sz="2800" dirty="0">
              <a:latin typeface="Arial" panose="020B0604020202020204" pitchFamily="34" charset="0"/>
              <a:ea typeface="Open Sans Light" panose="020B0306030504020204" pitchFamily="34" charset="0"/>
              <a:cs typeface="Arial" panose="020B0604020202020204" pitchFamily="34" charset="0"/>
            </a:endParaRPr>
          </a:p>
          <a:p>
            <a:pPr algn="ctr"/>
            <a:r>
              <a:rPr lang="en-GB" sz="2800" dirty="0">
                <a:latin typeface="Arial" panose="020B0604020202020204" pitchFamily="34" charset="0"/>
                <a:ea typeface="Open Sans Light" panose="020B0306030504020204" pitchFamily="34" charset="0"/>
                <a:cs typeface="Arial" panose="020B0604020202020204" pitchFamily="34" charset="0"/>
              </a:rPr>
              <a:t> Click “Add Passport” to add a passport or visa</a:t>
            </a:r>
          </a:p>
        </p:txBody>
      </p:sp>
      <p:sp>
        <p:nvSpPr>
          <p:cNvPr id="5" name="Rectangle 4">
            <a:extLst>
              <a:ext uri="{FF2B5EF4-FFF2-40B4-BE49-F238E27FC236}">
                <a16:creationId xmlns:a16="http://schemas.microsoft.com/office/drawing/2014/main" id="{911C5482-54F9-FE4B-13B5-8FA0A72D80BE}"/>
              </a:ext>
            </a:extLst>
          </p:cNvPr>
          <p:cNvSpPr/>
          <p:nvPr/>
        </p:nvSpPr>
        <p:spPr>
          <a:xfrm>
            <a:off x="9856837" y="1440738"/>
            <a:ext cx="1505429" cy="37112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85426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839BC-1E07-4A83-A612-48343A84495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CFB08CC5-F121-7EE9-2A37-EB0EA6995534}"/>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797B71D3-D584-609E-8F25-965BE33B73AE}"/>
              </a:ext>
            </a:extLst>
          </p:cNvPr>
          <p:cNvSpPr/>
          <p:nvPr/>
        </p:nvSpPr>
        <p:spPr>
          <a:xfrm>
            <a:off x="9029700" y="482600"/>
            <a:ext cx="3162300" cy="6375400"/>
          </a:xfrm>
          <a:prstGeom prst="rect">
            <a:avLst/>
          </a:prstGeom>
          <a:solidFill>
            <a:schemeClr val="accent4">
              <a:lumMod val="1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ea typeface="Open Sans Light" panose="020B0306030504020204" pitchFamily="34" charset="0"/>
                <a:cs typeface="Arial" panose="020B0604020202020204" pitchFamily="34" charset="0"/>
              </a:rPr>
              <a:t>Under “Loyalty &amp; subscriptions” you can add any cards you may have for travel programmes. The possible categories are: air, rail, hotel and car.</a:t>
            </a:r>
          </a:p>
        </p:txBody>
      </p:sp>
      <p:sp>
        <p:nvSpPr>
          <p:cNvPr id="7" name="Rectangle 6">
            <a:extLst>
              <a:ext uri="{FF2B5EF4-FFF2-40B4-BE49-F238E27FC236}">
                <a16:creationId xmlns:a16="http://schemas.microsoft.com/office/drawing/2014/main" id="{3E0B61B3-862E-2DE6-B36C-3141B1E5B1ED}"/>
              </a:ext>
            </a:extLst>
          </p:cNvPr>
          <p:cNvSpPr/>
          <p:nvPr/>
        </p:nvSpPr>
        <p:spPr>
          <a:xfrm>
            <a:off x="2541637" y="2997201"/>
            <a:ext cx="2589163" cy="504535"/>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45850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AmexGBT Master">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A2FE89DB-3E91-5C47-997A-9CC576F45FAD}"/>
    </a:ext>
  </a:ext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mex GBT Meetings and Events">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65399D3C-5E40-194B-9C00-DFC0E04EBA78}"/>
    </a:ext>
  </a:extLst>
</a:theme>
</file>

<file path=ppt/theme/theme3.xml><?xml version="1.0" encoding="utf-8"?>
<a:theme xmlns:a="http://schemas.openxmlformats.org/drawingml/2006/main" name="Amex GBT Consulting">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26B5B533-BCAD-DD4F-B907-928FDB82EA45}"/>
    </a:ext>
  </a:extLst>
</a:theme>
</file>

<file path=ppt/theme/theme4.xml><?xml version="1.0" encoding="utf-8"?>
<a:theme xmlns:a="http://schemas.openxmlformats.org/drawingml/2006/main" name="Amex GBT Select">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EFE12039-7FC8-E447-9F9A-8E0697643D22}"/>
    </a:ext>
  </a:extLst>
</a:theme>
</file>

<file path=ppt/theme/theme5.xml><?xml version="1.0" encoding="utf-8"?>
<a:theme xmlns:a="http://schemas.openxmlformats.org/drawingml/2006/main" name="Amex GBT Egencia">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1D17C1E9-80DB-2B47-A47E-3060358DE432}"/>
    </a:ext>
  </a:extLst>
</a:theme>
</file>

<file path=ppt/theme/theme6.xml><?xml version="1.0" encoding="utf-8"?>
<a:theme xmlns:a="http://schemas.openxmlformats.org/drawingml/2006/main" name="Amex GBT Neo1">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2F0316FA-1590-BF4E-8C88-2A0A84CE9405}"/>
    </a:ext>
  </a:extLst>
</a:theme>
</file>

<file path=ppt/theme/theme7.xml><?xml version="1.0" encoding="utf-8"?>
<a:theme xmlns:a="http://schemas.openxmlformats.org/drawingml/2006/main" name="Amex GBT Ovation">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6002A3B3-752C-8749-A6FE-5E62615F457C}"/>
    </a:ext>
  </a:extLst>
</a:theme>
</file>

<file path=ppt/theme/theme8.xml><?xml version="1.0" encoding="utf-8"?>
<a:theme xmlns:a="http://schemas.openxmlformats.org/drawingml/2006/main" name="Lawyers Travel">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3EF51898-4C99-9642-AEE1-2D362190BFF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2e62f44-636b-4630-8102-8ebd7a863a56" xsi:nil="true"/>
    <lcf76f155ced4ddcb4097134ff3c332f xmlns="e430f63f-134a-4c40-af99-b20167d51a0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7B821083764A649824497FB3D0A00B6" ma:contentTypeVersion="17" ma:contentTypeDescription="Create a new document." ma:contentTypeScope="" ma:versionID="fa1955747d9660ccdb75a9f35dd1e0ea">
  <xsd:schema xmlns:xsd="http://www.w3.org/2001/XMLSchema" xmlns:xs="http://www.w3.org/2001/XMLSchema" xmlns:p="http://schemas.microsoft.com/office/2006/metadata/properties" xmlns:ns2="e430f63f-134a-4c40-af99-b20167d51a02" xmlns:ns3="f2e62f44-636b-4630-8102-8ebd7a863a56" targetNamespace="http://schemas.microsoft.com/office/2006/metadata/properties" ma:root="true" ma:fieldsID="bf1b26b0282af36c38b1c7949d4b8e85" ns2:_="" ns3:_="">
    <xsd:import namespace="e430f63f-134a-4c40-af99-b20167d51a02"/>
    <xsd:import namespace="f2e62f44-636b-4630-8102-8ebd7a863a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30f63f-134a-4c40-af99-b20167d51a02"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hidden="true" ma:internalName="MediaServiceDateTaken" ma:readOnly="true">
      <xsd:simpleType>
        <xsd:restriction base="dms:Text"/>
      </xsd:simpleType>
    </xsd:element>
    <xsd:element name="MediaServiceAutoKeyPoints" ma:index="7" nillable="true" ma:displayName="MediaServiceAutoKeyPoints" ma:hidden="true" ma:internalName="MediaServiceAutoKeyPoints" ma:readOnly="true">
      <xsd:simpleType>
        <xsd:restriction base="dms:Note"/>
      </xsd:simpleType>
    </xsd:element>
    <xsd:element name="MediaServiceKeyPoints" ma:index="8"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b2d64c8-72ab-4e2c-b317-bd4f8cd030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e62f44-636b-4630-8102-8ebd7a863a56"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8addeed-ff0a-4f8d-a017-6c5997e30951}" ma:internalName="TaxCatchAll" ma:showField="CatchAllData" ma:web="f2e62f44-636b-4630-8102-8ebd7a863a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0F162E-A0CB-4106-AB65-3BBF75E7D107}">
  <ds:schemaRefs>
    <ds:schemaRef ds:uri="http://purl.org/dc/elements/1.1/"/>
    <ds:schemaRef ds:uri="f2e62f44-636b-4630-8102-8ebd7a863a56"/>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purl.org/dc/dcmitype/"/>
    <ds:schemaRef ds:uri="e430f63f-134a-4c40-af99-b20167d51a02"/>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91A0508D-8292-4140-9B77-FBEC28F38782}">
  <ds:schemaRefs>
    <ds:schemaRef ds:uri="http://schemas.microsoft.com/sharepoint/v3/contenttype/forms"/>
  </ds:schemaRefs>
</ds:datastoreItem>
</file>

<file path=customXml/itemProps3.xml><?xml version="1.0" encoding="utf-8"?>
<ds:datastoreItem xmlns:ds="http://schemas.openxmlformats.org/officeDocument/2006/customXml" ds:itemID="{84686B08-7423-49B0-82BC-CBC6051E91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30f63f-134a-4c40-af99-b20167d51a02"/>
    <ds:schemaRef ds:uri="f2e62f44-636b-4630-8102-8ebd7a863a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Amex GBT-Master-Template-update-01-2025</Template>
  <TotalTime>124</TotalTime>
  <Words>454</Words>
  <Application>Microsoft Office PowerPoint</Application>
  <PresentationFormat>Grand écran</PresentationFormat>
  <Paragraphs>30</Paragraphs>
  <Slides>18</Slides>
  <Notes>0</Notes>
  <HiddenSlides>0</HiddenSlides>
  <MMClips>0</MMClips>
  <ScaleCrop>false</ScaleCrop>
  <HeadingPairs>
    <vt:vector size="6" baseType="variant">
      <vt:variant>
        <vt:lpstr>Polices utilisées</vt:lpstr>
      </vt:variant>
      <vt:variant>
        <vt:i4>6</vt:i4>
      </vt:variant>
      <vt:variant>
        <vt:lpstr>Thème</vt:lpstr>
      </vt:variant>
      <vt:variant>
        <vt:i4>8</vt:i4>
      </vt:variant>
      <vt:variant>
        <vt:lpstr>Titres des diapositives</vt:lpstr>
      </vt:variant>
      <vt:variant>
        <vt:i4>18</vt:i4>
      </vt:variant>
    </vt:vector>
  </HeadingPairs>
  <TitlesOfParts>
    <vt:vector size="32" baseType="lpstr">
      <vt:lpstr>BentonSans Medium</vt:lpstr>
      <vt:lpstr>Aptos</vt:lpstr>
      <vt:lpstr>Open Sans Light</vt:lpstr>
      <vt:lpstr>Arial</vt:lpstr>
      <vt:lpstr>Wingdings</vt:lpstr>
      <vt:lpstr>BentonSans Book</vt:lpstr>
      <vt:lpstr>AmexGBT Master</vt:lpstr>
      <vt:lpstr>Amex GBT Meetings and Events</vt:lpstr>
      <vt:lpstr>Amex GBT Consulting</vt:lpstr>
      <vt:lpstr>Amex GBT Select</vt:lpstr>
      <vt:lpstr>Amex GBT Egencia</vt:lpstr>
      <vt:lpstr>Amex GBT Neo1</vt:lpstr>
      <vt:lpstr>Amex GBT Ovation</vt:lpstr>
      <vt:lpstr>Lawyers Travel</vt:lpstr>
      <vt:lpstr>Step-by-Step  How to Use Your Profile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NTG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Candace Mae MANSKE</dc:creator>
  <cp:lastModifiedBy>Candace Mae MANSKE</cp:lastModifiedBy>
  <cp:revision>6</cp:revision>
  <dcterms:created xsi:type="dcterms:W3CDTF">2025-04-19T21:04:58Z</dcterms:created>
  <dcterms:modified xsi:type="dcterms:W3CDTF">2026-03-02T13:22:02Z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0x01010077B821083764A649824497FB3D0A00B6</vt:lpwstr>
  </property>
</Properties>
</file>