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4.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7.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49" r:id="rId4"/>
    <p:sldMasterId id="2147483874" r:id="rId5"/>
    <p:sldMasterId id="2147484057" r:id="rId6"/>
    <p:sldMasterId id="2147484025" r:id="rId7"/>
    <p:sldMasterId id="2147483915" r:id="rId8"/>
    <p:sldMasterId id="2147483951" r:id="rId9"/>
    <p:sldMasterId id="2147483976" r:id="rId10"/>
    <p:sldMasterId id="2147484107" r:id="rId11"/>
  </p:sldMasterIdLst>
  <p:notesMasterIdLst>
    <p:notesMasterId r:id="rId27"/>
  </p:notesMasterIdLst>
  <p:sldIdLst>
    <p:sldId id="256" r:id="rId12"/>
    <p:sldId id="257" r:id="rId13"/>
    <p:sldId id="258" r:id="rId14"/>
    <p:sldId id="259" r:id="rId15"/>
    <p:sldId id="260" r:id="rId16"/>
    <p:sldId id="269" r:id="rId17"/>
    <p:sldId id="271" r:id="rId18"/>
    <p:sldId id="262" r:id="rId19"/>
    <p:sldId id="263" r:id="rId20"/>
    <p:sldId id="272" r:id="rId21"/>
    <p:sldId id="273" r:id="rId22"/>
    <p:sldId id="274" r:id="rId23"/>
    <p:sldId id="275" r:id="rId24"/>
    <p:sldId id="276" r:id="rId25"/>
    <p:sldId id="364" r:id="rId26"/>
  </p:sldIdLst>
  <p:sldSz cx="12192000" cy="6858000"/>
  <p:notesSz cx="6858000" cy="9144000"/>
  <p:embeddedFontLst>
    <p:embeddedFont>
      <p:font typeface="BentonSans Book" panose="02000503000000090004" pitchFamily="2" charset="0"/>
      <p:regular r:id="rId28"/>
      <p:italic r:id="rId29"/>
    </p:embeddedFont>
    <p:embeddedFont>
      <p:font typeface="BentonSans Medium" panose="02000603000000090004" pitchFamily="2" charset="0"/>
      <p:regular r:id="rId30"/>
      <p:italic r:id="rId31"/>
    </p:embeddedFont>
    <p:embeddedFont>
      <p:font typeface="Open Sans Light" panose="020B0306030504020204" pitchFamily="34" charset="0"/>
      <p:regular r:id="rId32"/>
      <p: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2B656866-EEA4-44E9-A5C5-4E4C552C066E}">
          <p14:sldIdLst>
            <p14:sldId id="256"/>
            <p14:sldId id="257"/>
            <p14:sldId id="258"/>
            <p14:sldId id="259"/>
            <p14:sldId id="260"/>
            <p14:sldId id="269"/>
            <p14:sldId id="271"/>
            <p14:sldId id="262"/>
            <p14:sldId id="263"/>
            <p14:sldId id="272"/>
            <p14:sldId id="273"/>
            <p14:sldId id="274"/>
            <p14:sldId id="275"/>
            <p14:sldId id="276"/>
            <p14:sldId id="364"/>
          </p14:sldIdLst>
        </p14:section>
      </p14:sectionLst>
    </p:ext>
    <p:ext uri="{EFAFB233-063F-42B5-8137-9DF3F51BA10A}">
      <p15:sldGuideLst xmlns:p15="http://schemas.microsoft.com/office/powerpoint/2012/main">
        <p15:guide id="2" pos="3840">
          <p15:clr>
            <a:srgbClr val="A4A3A4"/>
          </p15:clr>
        </p15:guide>
        <p15:guide id="3" orient="horz" pos="2184">
          <p15:clr>
            <a:srgbClr val="A4A3A4"/>
          </p15:clr>
        </p15:guide>
        <p15:guide id="4" pos="3940">
          <p15:clr>
            <a:srgbClr val="A4A3A4"/>
          </p15:clr>
        </p15:guide>
        <p15:guide id="5" pos="676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77" autoAdjust="0"/>
    <p:restoredTop sz="96327"/>
  </p:normalViewPr>
  <p:slideViewPr>
    <p:cSldViewPr snapToGrid="0">
      <p:cViewPr>
        <p:scale>
          <a:sx n="59" d="100"/>
          <a:sy n="59" d="100"/>
        </p:scale>
        <p:origin x="186" y="918"/>
      </p:cViewPr>
      <p:guideLst>
        <p:guide pos="3840"/>
        <p:guide orient="horz" pos="2184"/>
        <p:guide pos="3940"/>
        <p:guide pos="6766"/>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E6B0C-05E4-8142-B03E-4BB10F8E6767}" type="datetimeFigureOut">
              <a:rPr lang="en-US" smtClean="0"/>
              <a:t>5/17/2025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515CDD-8FBE-8B42-8EF0-2A6DAED925A7}" type="slidenum">
              <a:rPr lang="en-US" smtClean="0"/>
              <a:t>‹N°›</a:t>
            </a:fld>
            <a:endParaRPr lang="en-US"/>
          </a:p>
        </p:txBody>
      </p:sp>
    </p:spTree>
    <p:extLst>
      <p:ext uri="{BB962C8B-B14F-4D97-AF65-F5344CB8AC3E}">
        <p14:creationId xmlns:p14="http://schemas.microsoft.com/office/powerpoint/2010/main" val="1117096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6.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6.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16.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8.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8.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18.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18.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6.xml"/><Relationship Id="rId4" Type="http://schemas.openxmlformats.org/officeDocument/2006/relationships/image" Target="../media/image20.sv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2.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2.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22.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22.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22.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22.png"/><Relationship Id="rId4" Type="http://schemas.openxmlformats.org/officeDocument/2006/relationships/image" Target="../media/image3.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22.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22.png"/><Relationship Id="rId4" Type="http://schemas.openxmlformats.org/officeDocument/2006/relationships/image" Target="../media/image3.png"/></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20.sv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image" Target="../media/image24.png"/><Relationship Id="rId4" Type="http://schemas.openxmlformats.org/officeDocument/2006/relationships/image" Target="../media/image3.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 Id="rId5" Type="http://schemas.openxmlformats.org/officeDocument/2006/relationships/image" Target="../media/image3.png"/><Relationship Id="rId4" Type="http://schemas.openxmlformats.org/officeDocument/2006/relationships/image" Target="../media/image24.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image" Target="../media/image24.png"/><Relationship Id="rId4" Type="http://schemas.openxmlformats.org/officeDocument/2006/relationships/image" Target="../media/image3.png"/></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27.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7.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8.xml"/><Relationship Id="rId6" Type="http://schemas.openxmlformats.org/officeDocument/2006/relationships/image" Target="../media/image27.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27.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 Id="rId5" Type="http://schemas.openxmlformats.org/officeDocument/2006/relationships/image" Target="../media/image27.png"/><Relationship Id="rId4" Type="http://schemas.openxmlformats.org/officeDocument/2006/relationships/image" Target="../media/image3.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27.png"/><Relationship Id="rId4" Type="http://schemas.openxmlformats.org/officeDocument/2006/relationships/image" Target="../media/image3.png"/></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MB-Title Slide Deep Blue with Images">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15" name="Graphic 14" descr="Amex GBT logo">
            <a:extLst>
              <a:ext uri="{FF2B5EF4-FFF2-40B4-BE49-F238E27FC236}">
                <a16:creationId xmlns:a16="http://schemas.microsoft.com/office/drawing/2014/main" id="{91473526-98D5-6072-1EE3-1EA3D9DAB33B}"/>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grpSp>
        <p:nvGrpSpPr>
          <p:cNvPr id="2" name="Group 1">
            <a:extLst>
              <a:ext uri="{FF2B5EF4-FFF2-40B4-BE49-F238E27FC236}">
                <a16:creationId xmlns:a16="http://schemas.microsoft.com/office/drawing/2014/main" id="{EF167A32-F133-4509-1167-635287B1995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3040FA1-CF48-DD2A-E90A-055901308E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1" name="object 6">
              <a:extLst>
                <a:ext uri="{FF2B5EF4-FFF2-40B4-BE49-F238E27FC236}">
                  <a16:creationId xmlns:a16="http://schemas.microsoft.com/office/drawing/2014/main" id="{89246CF3-10ED-A400-74AE-51106001CCD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r>
              <a:rPr lang="fr-FR"/>
              <a:t>Cliquez sur l'icône pour ajouter une image</a:t>
            </a:r>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734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B-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354406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elect-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a:latin typeface="+mj-lt"/>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18403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elect-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atin typeface="+mj-lt"/>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20848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elect-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a:latin typeface="+mj-lt"/>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523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elect-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a:latin typeface="+mj-lt"/>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357382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elect-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14539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lect-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D0BAB358-F596-2E5A-CD50-4FE63804B9A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9CC5604D-C0D9-C026-EEA4-C8D10AE92F2C}"/>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C868598-D559-4FA4-AF86-C7B522A45CE4}"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9" name="Picture Placeholder 16">
            <a:extLst>
              <a:ext uri="{FF2B5EF4-FFF2-40B4-BE49-F238E27FC236}">
                <a16:creationId xmlns:a16="http://schemas.microsoft.com/office/drawing/2014/main" id="{0DE1F54D-5E91-7E48-55C2-9B5B532FB57A}"/>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241719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elect-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46736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elect-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5105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elect-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1220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elect-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3B72A4B2-B115-D80C-75EA-B8804A2BF6E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54B481D7-C957-972C-612E-4444CB0EE0A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58F48D8B-56CB-4533-B241-EEE72A031B2F}"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66272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B-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15093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elect-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71786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elect-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293526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elect-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8454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elect-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Tree>
    <p:extLst>
      <p:ext uri="{BB962C8B-B14F-4D97-AF65-F5344CB8AC3E}">
        <p14:creationId xmlns:p14="http://schemas.microsoft.com/office/powerpoint/2010/main" val="364492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Select-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45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6088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720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352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61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984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150010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Select-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7" name="Picture 6">
            <a:extLst>
              <a:ext uri="{FF2B5EF4-FFF2-40B4-BE49-F238E27FC236}">
                <a16:creationId xmlns:a16="http://schemas.microsoft.com/office/drawing/2014/main" id="{8B0C84FC-4576-4FE9-9F36-70EB888C8CC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2" name="Picture 1">
            <a:extLst>
              <a:ext uri="{FF2B5EF4-FFF2-40B4-BE49-F238E27FC236}">
                <a16:creationId xmlns:a16="http://schemas.microsoft.com/office/drawing/2014/main" id="{635FBFBC-7BDE-AFAE-E1CB-1D3EB959FA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34C92068-9580-E2BC-4882-D6F160D102C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73C79A41-8A29-42D5-B9FB-AA93059FA727}"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23303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Select-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Select solution mark">
            <a:extLst>
              <a:ext uri="{FF2B5EF4-FFF2-40B4-BE49-F238E27FC236}">
                <a16:creationId xmlns:a16="http://schemas.microsoft.com/office/drawing/2014/main" id="{ADBF0AD3-D0B8-3C5B-AA8E-CF3A3F52DF19}"/>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3" name="Picture 2">
            <a:extLst>
              <a:ext uri="{FF2B5EF4-FFF2-40B4-BE49-F238E27FC236}">
                <a16:creationId xmlns:a16="http://schemas.microsoft.com/office/drawing/2014/main" id="{40AA1C98-155B-74B0-11E4-5F2FBABF55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9479E98A-1C5C-3458-7DE9-EF1056C46ED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1F93765-8E60-4A48-A973-C272ED44AA44}"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06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Select-Divider with Image 1">
    <p:bg>
      <p:bgPr>
        <a:solidFill>
          <a:srgbClr val="B4EBFF"/>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3" name="Picture 2" descr="Amex GBT Select solution mark">
            <a:extLst>
              <a:ext uri="{FF2B5EF4-FFF2-40B4-BE49-F238E27FC236}">
                <a16:creationId xmlns:a16="http://schemas.microsoft.com/office/drawing/2014/main" id="{B10E48C1-F2BD-7C77-E2F3-8DC8EF393A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5B54FC9-B94E-9C33-DFEA-78550029F10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282B906-ADD9-4B31-A0AC-FD8162A1FCD8}"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58068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Select-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2" name="Picture 1" descr="Amex GBT Select solution mark">
            <a:extLst>
              <a:ext uri="{FF2B5EF4-FFF2-40B4-BE49-F238E27FC236}">
                <a16:creationId xmlns:a16="http://schemas.microsoft.com/office/drawing/2014/main" id="{044C231A-C58A-FC5C-12E8-A49523852D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5" name="Picture 4">
            <a:extLst>
              <a:ext uri="{FF2B5EF4-FFF2-40B4-BE49-F238E27FC236}">
                <a16:creationId xmlns:a16="http://schemas.microsoft.com/office/drawing/2014/main" id="{4A7E581A-C656-F7FE-6C85-E706C648AE4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43C4BCAB-B684-2F7E-3F82-79758A8B08B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6E9EBC5A-0890-4E22-81AC-902355906A9A}"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98721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Select-Divider with Text Over Image placeholder">
    <p:bg>
      <p:bgPr>
        <a:solidFill>
          <a:schemeClr val="accent3"/>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mn-lt"/>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BentonSans Book" panose="02000503000000020004" pitchFamily="2" charset="0"/>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EA4ACBF6-1C22-8105-7A9F-7C2BE6BE0BA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EBF5AB0B-2742-B4BD-CBC7-15A2DA13720C}"/>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21C5CB2-F40F-4E42-B38D-1DF5A3548ECF}"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2DACE3CA-8CE7-F51C-09BA-231CB9290FA7}"/>
              </a:ext>
            </a:extLst>
          </p:cNvPr>
          <p:cNvSpPr/>
          <p:nvPr userDrawn="1"/>
        </p:nvSpPr>
        <p:spPr>
          <a:xfrm rot="5400000" flipH="1" flipV="1">
            <a:off x="10770933" y="-304750"/>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Select solution mark">
            <a:extLst>
              <a:ext uri="{FF2B5EF4-FFF2-40B4-BE49-F238E27FC236}">
                <a16:creationId xmlns:a16="http://schemas.microsoft.com/office/drawing/2014/main" id="{26FECA79-FC6A-FD1A-4241-E57737C7A35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388599" y="289073"/>
            <a:ext cx="1484245" cy="914400"/>
          </a:xfrm>
          <a:prstGeom prst="rect">
            <a:avLst/>
          </a:prstGeom>
        </p:spPr>
      </p:pic>
    </p:spTree>
    <p:extLst>
      <p:ext uri="{BB962C8B-B14F-4D97-AF65-F5344CB8AC3E}">
        <p14:creationId xmlns:p14="http://schemas.microsoft.com/office/powerpoint/2010/main" val="305616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B-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21518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lect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65068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lect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18844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Egencia-Title Slide with Images ">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E6F0FA"/>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E6F0FA"/>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62" name="Picture 61" descr="Amex GBT Egencia solution mark">
            <a:extLst>
              <a:ext uri="{FF2B5EF4-FFF2-40B4-BE49-F238E27FC236}">
                <a16:creationId xmlns:a16="http://schemas.microsoft.com/office/drawing/2014/main" id="{28D241FC-F3C5-1849-4660-913A12D87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2" name="Group 1">
            <a:extLst>
              <a:ext uri="{FF2B5EF4-FFF2-40B4-BE49-F238E27FC236}">
                <a16:creationId xmlns:a16="http://schemas.microsoft.com/office/drawing/2014/main" id="{606C5D32-B7EB-0471-932D-4F902FD8F009}"/>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0F447DFC-49C8-B9C1-EF60-5977BCC70D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B072428E-B4B4-FA27-CC17-0E5D0E988F2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84887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Egencia-Title Slide with Light Portal Pattern">
    <p:bg>
      <p:bgPr>
        <a:solidFill>
          <a:srgbClr val="E6F0F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9" name="Graphic 8">
            <a:extLst>
              <a:ext uri="{FF2B5EF4-FFF2-40B4-BE49-F238E27FC236}">
                <a16:creationId xmlns:a16="http://schemas.microsoft.com/office/drawing/2014/main" id="{0118B7F9-4AA4-C747-D3F7-77628DB98662}"/>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pic>
        <p:nvPicPr>
          <p:cNvPr id="6" name="Picture 5" descr="Amex GBT Egencia solution mark">
            <a:extLst>
              <a:ext uri="{FF2B5EF4-FFF2-40B4-BE49-F238E27FC236}">
                <a16:creationId xmlns:a16="http://schemas.microsoft.com/office/drawing/2014/main" id="{36A7A0B9-F7C5-2167-332C-2C7762355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7" name="Group 6">
            <a:extLst>
              <a:ext uri="{FF2B5EF4-FFF2-40B4-BE49-F238E27FC236}">
                <a16:creationId xmlns:a16="http://schemas.microsoft.com/office/drawing/2014/main" id="{3FAC57E6-FF2A-60FF-A30D-70D7F3FE7740}"/>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7EA41F3E-AB61-4778-0915-EB47A233F0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EEF1BF56-1FBD-5B89-0198-C27B39C93C7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74747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Egencia-Title Slide with Images 2 placeholder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E6F0FA"/>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E6F0FA"/>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7" name="Picture 6" descr="Amex GBT Egencia solution mark">
            <a:extLst>
              <a:ext uri="{FF2B5EF4-FFF2-40B4-BE49-F238E27FC236}">
                <a16:creationId xmlns:a16="http://schemas.microsoft.com/office/drawing/2014/main" id="{CDAACA84-8322-A4B8-60D3-15F7B996E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6" name="Group 5">
            <a:extLst>
              <a:ext uri="{FF2B5EF4-FFF2-40B4-BE49-F238E27FC236}">
                <a16:creationId xmlns:a16="http://schemas.microsoft.com/office/drawing/2014/main" id="{D7EA045C-F1DC-57D6-1C57-BB1C3D1CCD9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7BDEA7C4-7213-6E97-27E7-FF931FE622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5FD99E9A-A54C-67D2-CD33-347130CE777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77856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Egencia-Title slide with Line Pattern">
    <p:bg>
      <p:bgPr>
        <a:solidFill>
          <a:srgbClr val="E6F0FA"/>
        </a:solidFill>
        <a:effectLst/>
      </p:bgPr>
    </p:bg>
    <p:spTree>
      <p:nvGrpSpPr>
        <p:cNvPr id="1" name=""/>
        <p:cNvGrpSpPr/>
        <p:nvPr/>
      </p:nvGrpSpPr>
      <p:grpSpPr>
        <a:xfrm>
          <a:off x="0" y="0"/>
          <a:ext cx="0" cy="0"/>
          <a:chOff x="0" y="0"/>
          <a:chExt cx="0" cy="0"/>
        </a:xfrm>
      </p:grpSpPr>
      <p:sp>
        <p:nvSpPr>
          <p:cNvPr id="5825" name="Graphic 5834">
            <a:extLst>
              <a:ext uri="{FF2B5EF4-FFF2-40B4-BE49-F238E27FC236}">
                <a16:creationId xmlns:a16="http://schemas.microsoft.com/office/drawing/2014/main" id="{491EA1F2-F457-C1CF-A757-ED211228BF97}"/>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bg1"/>
          </a:solidFill>
          <a:ln w="19050" cap="flat">
            <a:solidFill>
              <a:schemeClr val="bg1"/>
            </a:solidFill>
            <a:prstDash val="solid"/>
            <a:miter/>
          </a:ln>
        </p:spPr>
        <p:txBody>
          <a:bodyPr rtlCol="0" anchor="ctr"/>
          <a:lstStyle/>
          <a:p>
            <a:endParaRPr lang="en-US"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2"/>
                </a:solidFill>
                <a:latin typeface="+mn-lt"/>
                <a:ea typeface="+mn-ea"/>
                <a:cs typeface="BentonSans Book"/>
              </a:defRPr>
            </a:lvl1pPr>
            <a:lvl2pPr marL="0" indent="0">
              <a:buNone/>
              <a:defRPr/>
            </a:lvl2pPr>
          </a:lstStyle>
          <a:p>
            <a:pPr lvl="0"/>
            <a:r>
              <a:rPr lang="en-GB" dirty="0"/>
              <a:t>Subtitle</a:t>
            </a:r>
          </a:p>
        </p:txBody>
      </p:sp>
      <p:pic>
        <p:nvPicPr>
          <p:cNvPr id="5827" name="Graphic 5826">
            <a:extLst>
              <a:ext uri="{FF2B5EF4-FFF2-40B4-BE49-F238E27FC236}">
                <a16:creationId xmlns:a16="http://schemas.microsoft.com/office/drawing/2014/main" id="{7D3832E4-A0B6-2272-2288-F72CE753D2E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1999" cy="1554480"/>
          </a:xfrm>
          <a:prstGeom prst="rect">
            <a:avLst/>
          </a:prstGeom>
        </p:spPr>
      </p:pic>
      <p:pic>
        <p:nvPicPr>
          <p:cNvPr id="5826" name="Picture 5825" descr="Amex GBT Egencia solution mark">
            <a:extLst>
              <a:ext uri="{FF2B5EF4-FFF2-40B4-BE49-F238E27FC236}">
                <a16:creationId xmlns:a16="http://schemas.microsoft.com/office/drawing/2014/main" id="{4EF8B7A4-F2D1-8B60-7276-E1C86859E5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6" name="Group 5">
            <a:extLst>
              <a:ext uri="{FF2B5EF4-FFF2-40B4-BE49-F238E27FC236}">
                <a16:creationId xmlns:a16="http://schemas.microsoft.com/office/drawing/2014/main" id="{ACFE8F78-C372-C4B2-EE80-73672F39217D}"/>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E0E27B5D-06F8-A333-A089-A9F4A01C36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9" name="object 6">
              <a:extLst>
                <a:ext uri="{FF2B5EF4-FFF2-40B4-BE49-F238E27FC236}">
                  <a16:creationId xmlns:a16="http://schemas.microsoft.com/office/drawing/2014/main" id="{5ADCE2D4-02F3-1C43-D656-15C6A0681D2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94819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Egencia-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BentonSans Medium" panose="02000503000000020004" pitchFamily="2"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2"/>
                </a:solidFill>
                <a:latin typeface="+mn-lt"/>
                <a:ea typeface="+mn-ea"/>
                <a:cs typeface="BentonSans Book"/>
              </a:defRPr>
            </a:lvl1pPr>
            <a:lvl2pPr marL="0" indent="0">
              <a:buNone/>
              <a:defRPr/>
            </a:lvl2pPr>
          </a:lstStyle>
          <a:p>
            <a:pPr lvl="0"/>
            <a:r>
              <a:rPr lang="en-GB" dirty="0"/>
              <a:t>Subtitle</a:t>
            </a:r>
          </a:p>
        </p:txBody>
      </p:sp>
      <p:pic>
        <p:nvPicPr>
          <p:cNvPr id="9" name="Picture 8" descr="Amex GBT Egencia solution mark">
            <a:extLst>
              <a:ext uri="{FF2B5EF4-FFF2-40B4-BE49-F238E27FC236}">
                <a16:creationId xmlns:a16="http://schemas.microsoft.com/office/drawing/2014/main" id="{4395F250-1D55-3AA1-44EA-E521F03B4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6" name="Group 5">
            <a:extLst>
              <a:ext uri="{FF2B5EF4-FFF2-40B4-BE49-F238E27FC236}">
                <a16:creationId xmlns:a16="http://schemas.microsoft.com/office/drawing/2014/main" id="{DA0B196E-3EAD-39E4-3744-7DD71E0FC0DB}"/>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3AD03406-C90D-3DC6-22D3-77AE943E8A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9AC4842A-E149-7AE4-BB9B-7F38A3A6B19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46660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Egencia-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7" name="Picture 6" descr="Amex GBT Egencia solution mark">
            <a:extLst>
              <a:ext uri="{FF2B5EF4-FFF2-40B4-BE49-F238E27FC236}">
                <a16:creationId xmlns:a16="http://schemas.microsoft.com/office/drawing/2014/main" id="{C7F60D01-6209-1A5C-2056-C2932D30EB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3205" y="96985"/>
            <a:ext cx="3186113" cy="1596636"/>
          </a:xfrm>
          <a:prstGeom prst="rect">
            <a:avLst/>
          </a:prstGeom>
        </p:spPr>
      </p:pic>
      <p:grpSp>
        <p:nvGrpSpPr>
          <p:cNvPr id="2" name="Group 1">
            <a:extLst>
              <a:ext uri="{FF2B5EF4-FFF2-40B4-BE49-F238E27FC236}">
                <a16:creationId xmlns:a16="http://schemas.microsoft.com/office/drawing/2014/main" id="{FA6297EF-FEA8-50E3-E3F5-16E22719778B}"/>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F0C104B1-7603-2F02-23F0-97AB843D5C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3AA48510-7414-8C20-4B85-59BAE1081D4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9439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Egencia-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51097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Egencia-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90599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MB-Image + Text layout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pic>
        <p:nvPicPr>
          <p:cNvPr id="10" name="Picture 9">
            <a:extLst>
              <a:ext uri="{FF2B5EF4-FFF2-40B4-BE49-F238E27FC236}">
                <a16:creationId xmlns:a16="http://schemas.microsoft.com/office/drawing/2014/main" id="{0E90AEED-3140-8159-1C37-377FADECB07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993031E9-5FD2-194B-AC9E-CD6E4BD1030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E3A91FEE-4769-416D-8C40-A42ED6B3D8CC}"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8" name="Picture Placeholder 16">
            <a:extLst>
              <a:ext uri="{FF2B5EF4-FFF2-40B4-BE49-F238E27FC236}">
                <a16:creationId xmlns:a16="http://schemas.microsoft.com/office/drawing/2014/main" id="{D00F0E3F-4E5F-4D05-6A73-86E62C2A9B0E}"/>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273983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Egencia-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3933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Egencia-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7972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Egencia-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594558"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593982"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80689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Egencia-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mex GBT Egencia solution mark">
            <a:extLst>
              <a:ext uri="{FF2B5EF4-FFF2-40B4-BE49-F238E27FC236}">
                <a16:creationId xmlns:a16="http://schemas.microsoft.com/office/drawing/2014/main" id="{0512D4C9-948D-2A16-7364-1CEE561F00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8431" y="186511"/>
            <a:ext cx="1883569" cy="946008"/>
          </a:xfrm>
          <a:prstGeom prst="rect">
            <a:avLst/>
          </a:prstGeom>
        </p:spPr>
      </p:pic>
      <p:pic>
        <p:nvPicPr>
          <p:cNvPr id="3" name="Picture 2">
            <a:extLst>
              <a:ext uri="{FF2B5EF4-FFF2-40B4-BE49-F238E27FC236}">
                <a16:creationId xmlns:a16="http://schemas.microsoft.com/office/drawing/2014/main" id="{C506FAC6-A3A4-A10F-80D9-571644B18A0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A2130EA1-1FC3-D4B4-5BBE-3C6D15F2D5F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AC55174-359A-45DA-9F37-090F62D46C3C}"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Picture Placeholder 16">
            <a:extLst>
              <a:ext uri="{FF2B5EF4-FFF2-40B4-BE49-F238E27FC236}">
                <a16:creationId xmlns:a16="http://schemas.microsoft.com/office/drawing/2014/main" id="{8D8B5CD1-BFA3-6252-078C-5CFD199A3B9E}"/>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287307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Egencia-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75247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Egencia-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180975" indent="-180975">
              <a:spcBef>
                <a:spcPts val="0"/>
              </a:spcBef>
              <a:spcAft>
                <a:spcPts val="0"/>
              </a:spcAft>
              <a:buClrTx/>
              <a:buFont typeface="BentonSans Book" panose="020B0604020202020204" pitchFamily="34" charset="0"/>
              <a:buChar char="•"/>
              <a:tabLst/>
              <a:defRPr sz="2000" b="0" i="0">
                <a:latin typeface="+mn-lt"/>
              </a:defRPr>
            </a:lvl1pPr>
            <a:lvl2pPr marL="361950" indent="-182563">
              <a:buClrTx/>
              <a:buFont typeface="Wingdings" panose="05000000000000000000" pitchFamily="2" charset="2"/>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5552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Egencia-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2685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Egencia-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B4463040-2DE9-E0B3-83A0-D4DD026FE36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C52A104B-126A-7737-0FD3-808368A7513F}"/>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7B81737D-C467-4C80-BD03-F47222EF57FC}"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23672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Egencia-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79396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Egencia-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402411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B-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34082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Egencia-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7266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Egencia-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FAD2"/>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E6F0FA"/>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Tree>
    <p:extLst>
      <p:ext uri="{BB962C8B-B14F-4D97-AF65-F5344CB8AC3E}">
        <p14:creationId xmlns:p14="http://schemas.microsoft.com/office/powerpoint/2010/main" val="361383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Egencia-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19565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Egencia-Divider with Portal Pattern">
    <p:bg>
      <p:bgPr>
        <a:solidFill>
          <a:srgbClr val="E6F0FA"/>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826AFAFC-98C4-E4F9-6C02-8878A4ABEA07}"/>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pic>
        <p:nvPicPr>
          <p:cNvPr id="5" name="Graphic 4">
            <a:extLst>
              <a:ext uri="{FF2B5EF4-FFF2-40B4-BE49-F238E27FC236}">
                <a16:creationId xmlns:a16="http://schemas.microsoft.com/office/drawing/2014/main" id="{2BBCF0ED-2080-AF1A-8227-973730513F82}"/>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tx1"/>
                </a:solidFill>
                <a:latin typeface="+mj-lt"/>
              </a:defRPr>
            </a:lvl1pPr>
          </a:lstStyle>
          <a:p>
            <a:pPr lvl="0"/>
            <a:r>
              <a:rPr lang="en-US" dirty="0"/>
              <a:t>Click to edit title text styles</a:t>
            </a:r>
            <a:endParaRPr lang="en-GB" dirty="0"/>
          </a:p>
        </p:txBody>
      </p:sp>
      <p:pic>
        <p:nvPicPr>
          <p:cNvPr id="13" name="Picture 12" descr="Amex GBT Egencia solution mark">
            <a:extLst>
              <a:ext uri="{FF2B5EF4-FFF2-40B4-BE49-F238E27FC236}">
                <a16:creationId xmlns:a16="http://schemas.microsoft.com/office/drawing/2014/main" id="{E3010A60-1D3B-1723-F7D6-53ACBDAC40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pic>
        <p:nvPicPr>
          <p:cNvPr id="2" name="Picture 1">
            <a:extLst>
              <a:ext uri="{FF2B5EF4-FFF2-40B4-BE49-F238E27FC236}">
                <a16:creationId xmlns:a16="http://schemas.microsoft.com/office/drawing/2014/main" id="{01B7048F-857B-3C08-3290-DB57CF5B38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66D88174-2909-01F6-FCBE-657A58738F66}"/>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8CEA46D-7FB1-4D59-BC7A-357BA0FC48FA}"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78011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Egencia-Divider with Line Pattern">
    <p:bg>
      <p:bgPr>
        <a:solidFill>
          <a:srgbClr val="E6F0FA"/>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B23C2F9D-2D17-B8CE-1FBB-E4E6D87489D1}"/>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bg1"/>
          </a:solidFill>
          <a:ln w="19050" cap="flat">
            <a:solidFill>
              <a:schemeClr val="bg1"/>
            </a:solid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A384EC53-6442-779F-C94A-4F944E9A53F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11" name="Picture 10" descr="Amex GBT Egencia solution mark">
            <a:extLst>
              <a:ext uri="{FF2B5EF4-FFF2-40B4-BE49-F238E27FC236}">
                <a16:creationId xmlns:a16="http://schemas.microsoft.com/office/drawing/2014/main" id="{BBEE72E0-B78B-FD9C-1DAD-1EA3939A9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pic>
        <p:nvPicPr>
          <p:cNvPr id="2" name="Picture 1">
            <a:extLst>
              <a:ext uri="{FF2B5EF4-FFF2-40B4-BE49-F238E27FC236}">
                <a16:creationId xmlns:a16="http://schemas.microsoft.com/office/drawing/2014/main" id="{C3E612F4-048B-6332-DFA3-25F0E108E2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E9B2C10B-376B-9AE5-FED0-510203D7B57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B054F56-1997-4C85-95AE-C4B545A47791}"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25788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Egencia-Divider with Image 1">
    <p:bg>
      <p:bgPr>
        <a:solidFill>
          <a:srgbClr val="FFF9D3"/>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4" name="Picture 3" descr="Amex GBT Egencia solution mark">
            <a:extLst>
              <a:ext uri="{FF2B5EF4-FFF2-40B4-BE49-F238E27FC236}">
                <a16:creationId xmlns:a16="http://schemas.microsoft.com/office/drawing/2014/main" id="{72312823-2D64-124D-B5A0-7F6A768180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sp>
        <p:nvSpPr>
          <p:cNvPr id="5" name="object 15">
            <a:extLst>
              <a:ext uri="{FF2B5EF4-FFF2-40B4-BE49-F238E27FC236}">
                <a16:creationId xmlns:a16="http://schemas.microsoft.com/office/drawing/2014/main" id="{7A5E7DDA-8D51-66FC-21CA-DD4CCDF733AB}"/>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B96BB2A4-5E90-41F5-9DE9-FAB85709A6F7}"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840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Egencia-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60070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7" name="Picture 6" descr="Amex GBT Egencia solution mark">
            <a:extLst>
              <a:ext uri="{FF2B5EF4-FFF2-40B4-BE49-F238E27FC236}">
                <a16:creationId xmlns:a16="http://schemas.microsoft.com/office/drawing/2014/main" id="{521BF6EF-A7AB-40C0-DBB7-D712EA8C4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pic>
        <p:nvPicPr>
          <p:cNvPr id="2" name="Picture 1">
            <a:extLst>
              <a:ext uri="{FF2B5EF4-FFF2-40B4-BE49-F238E27FC236}">
                <a16:creationId xmlns:a16="http://schemas.microsoft.com/office/drawing/2014/main" id="{EFC64019-8D68-735B-7712-B3C949D4691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B3AB1DAE-E107-0B56-A687-C2701B17DC38}"/>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7CB68C8-2CB3-40D0-9493-C16EE82B4CB5}"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04799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Egencia-Divider with Text Over Image">
    <p:bg>
      <p:bgPr>
        <a:solidFill>
          <a:schemeClr val="accent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1"/>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mn-lt"/>
              </a:defRPr>
            </a:lvl1pPr>
          </a:lstStyle>
          <a:p>
            <a:pPr lvl="0"/>
            <a:r>
              <a:rPr lang="en-GB" dirty="0"/>
              <a:t>Click to edit Master text styles</a:t>
            </a:r>
            <a:endParaRPr lang="en-US" dirty="0"/>
          </a:p>
        </p:txBody>
      </p:sp>
      <p:pic>
        <p:nvPicPr>
          <p:cNvPr id="3" name="Picture 2">
            <a:extLst>
              <a:ext uri="{FF2B5EF4-FFF2-40B4-BE49-F238E27FC236}">
                <a16:creationId xmlns:a16="http://schemas.microsoft.com/office/drawing/2014/main" id="{37E94F10-C83D-90D4-EBF5-EDC40F1B743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D3DB307-3539-0957-EB03-504B2C72A25E}"/>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B7D727C-1127-4C29-AB14-BA2C94F09F5F}"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4" name="Round Same-side Corner of Rectangle 3">
            <a:extLst>
              <a:ext uri="{FF2B5EF4-FFF2-40B4-BE49-F238E27FC236}">
                <a16:creationId xmlns:a16="http://schemas.microsoft.com/office/drawing/2014/main" id="{C5BDE70D-1764-EF6B-A76F-9F48EAC82E42}"/>
              </a:ext>
            </a:extLst>
          </p:cNvPr>
          <p:cNvSpPr/>
          <p:nvPr userDrawn="1"/>
        </p:nvSpPr>
        <p:spPr>
          <a:xfrm rot="5400000" flipH="1" flipV="1">
            <a:off x="10679304" y="-396379"/>
            <a:ext cx="757321" cy="2268071"/>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mex GBT Egencia solution mark">
            <a:extLst>
              <a:ext uri="{FF2B5EF4-FFF2-40B4-BE49-F238E27FC236}">
                <a16:creationId xmlns:a16="http://schemas.microsoft.com/office/drawing/2014/main" id="{D97F75A4-D000-28C0-89E6-D9C495B83D5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07328" y="268506"/>
            <a:ext cx="1883569" cy="946008"/>
          </a:xfrm>
          <a:prstGeom prst="rect">
            <a:avLst/>
          </a:prstGeom>
        </p:spPr>
      </p:pic>
    </p:spTree>
    <p:extLst>
      <p:ext uri="{BB962C8B-B14F-4D97-AF65-F5344CB8AC3E}">
        <p14:creationId xmlns:p14="http://schemas.microsoft.com/office/powerpoint/2010/main" val="25487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Egencia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12191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Egencia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55676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MB-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51373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Neo1-Title Slide with Images ">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2" name="Picture 1" descr="Amex GBT Neo1 solution mark">
            <a:extLst>
              <a:ext uri="{FF2B5EF4-FFF2-40B4-BE49-F238E27FC236}">
                <a16:creationId xmlns:a16="http://schemas.microsoft.com/office/drawing/2014/main" id="{CCE1B81F-BE80-D2EE-E16F-296A21AB64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8976" y="95322"/>
            <a:ext cx="2121689" cy="1530277"/>
          </a:xfrm>
          <a:prstGeom prst="rect">
            <a:avLst/>
          </a:prstGeom>
        </p:spPr>
      </p:pic>
      <p:grpSp>
        <p:nvGrpSpPr>
          <p:cNvPr id="5" name="Group 4">
            <a:extLst>
              <a:ext uri="{FF2B5EF4-FFF2-40B4-BE49-F238E27FC236}">
                <a16:creationId xmlns:a16="http://schemas.microsoft.com/office/drawing/2014/main" id="{67E63786-69EF-FADE-57EF-2C042CB285B7}"/>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63BE390A-5DA9-F469-0F73-28EE9B2A18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8138AD32-DB69-AE45-9494-7AF7CE8E15F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4821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Neo1-Title Slide with Image 2">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chemeClr val="tx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chemeClr val="tx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6" name="Picture 5" descr="Amex GBT Neo1 solution mark">
            <a:extLst>
              <a:ext uri="{FF2B5EF4-FFF2-40B4-BE49-F238E27FC236}">
                <a16:creationId xmlns:a16="http://schemas.microsoft.com/office/drawing/2014/main" id="{52FB25D7-FF5C-926C-1B00-DEB7DD599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7" name="Group 6">
            <a:extLst>
              <a:ext uri="{FF2B5EF4-FFF2-40B4-BE49-F238E27FC236}">
                <a16:creationId xmlns:a16="http://schemas.microsoft.com/office/drawing/2014/main" id="{6FB7C467-D661-E7DF-D8E8-3CA48A52C545}"/>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AF587CA6-9629-11D7-6019-C8B39D213B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11DD4450-7BE8-C414-0D49-3E6C6396F51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37479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Neo1-Title Slide with Portal Pattern">
    <p:bg>
      <p:bgPr>
        <a:solidFill>
          <a:schemeClr val="accent2"/>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6" name="Graphic 5">
            <a:extLst>
              <a:ext uri="{FF2B5EF4-FFF2-40B4-BE49-F238E27FC236}">
                <a16:creationId xmlns:a16="http://schemas.microsoft.com/office/drawing/2014/main" id="{EEEF7577-3151-DA8A-9F56-0E18F5CC81E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7" name="Picture 6" descr="Amex GBT Neo1 solution mark">
            <a:extLst>
              <a:ext uri="{FF2B5EF4-FFF2-40B4-BE49-F238E27FC236}">
                <a16:creationId xmlns:a16="http://schemas.microsoft.com/office/drawing/2014/main" id="{ED49E3A9-5180-68A7-B63E-C70A7AC02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9" name="Group 8">
            <a:extLst>
              <a:ext uri="{FF2B5EF4-FFF2-40B4-BE49-F238E27FC236}">
                <a16:creationId xmlns:a16="http://schemas.microsoft.com/office/drawing/2014/main" id="{861C8BC2-CEE1-D9F1-B983-8E6B76536D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F2A94534-94D8-E8AD-50E5-5E48C7B305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316808BB-3F64-AF29-3494-106AC2B767A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19907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Neo1-Title Slide with Line Pattern">
    <p:bg>
      <p:bgPr>
        <a:solidFill>
          <a:schemeClr val="tx2"/>
        </a:solidFill>
        <a:effectLst/>
      </p:bgPr>
    </p:bg>
    <p:spTree>
      <p:nvGrpSpPr>
        <p:cNvPr id="1" name=""/>
        <p:cNvGrpSpPr/>
        <p:nvPr/>
      </p:nvGrpSpPr>
      <p:grpSpPr>
        <a:xfrm>
          <a:off x="0" y="0"/>
          <a:ext cx="0" cy="0"/>
          <a:chOff x="0" y="0"/>
          <a:chExt cx="0" cy="0"/>
        </a:xfrm>
      </p:grpSpPr>
      <p:sp>
        <p:nvSpPr>
          <p:cNvPr id="5825" name="Graphic 5834">
            <a:extLst>
              <a:ext uri="{FF2B5EF4-FFF2-40B4-BE49-F238E27FC236}">
                <a16:creationId xmlns:a16="http://schemas.microsoft.com/office/drawing/2014/main" id="{491EA1F2-F457-C1CF-A757-ED211228BF97}"/>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6" name="Graphic 5">
            <a:extLst>
              <a:ext uri="{FF2B5EF4-FFF2-40B4-BE49-F238E27FC236}">
                <a16:creationId xmlns:a16="http://schemas.microsoft.com/office/drawing/2014/main" id="{861021E7-8578-B169-EA83-10CEC4222D3E}"/>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pic>
        <p:nvPicPr>
          <p:cNvPr id="7" name="Picture 6" descr="Amex GBT Neo1 solution mark">
            <a:extLst>
              <a:ext uri="{FF2B5EF4-FFF2-40B4-BE49-F238E27FC236}">
                <a16:creationId xmlns:a16="http://schemas.microsoft.com/office/drawing/2014/main" id="{14DED0E2-2FDD-387B-527D-551380FFD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9" name="Group 8">
            <a:extLst>
              <a:ext uri="{FF2B5EF4-FFF2-40B4-BE49-F238E27FC236}">
                <a16:creationId xmlns:a16="http://schemas.microsoft.com/office/drawing/2014/main" id="{F746656A-10F4-CA40-69DA-39DCC1370720}"/>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950801FD-5F96-49DB-ED94-477187C989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EAAA2983-CFB8-42AB-F255-FCA8135C5264}"/>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90540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Neo1-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2"/>
                </a:solidFill>
                <a:latin typeface="+mn-lt"/>
                <a:ea typeface="+mn-ea"/>
                <a:cs typeface="BentonSans Book"/>
              </a:defRPr>
            </a:lvl1pPr>
            <a:lvl2pPr marL="0" indent="0">
              <a:buNone/>
              <a:defRPr/>
            </a:lvl2pPr>
          </a:lstStyle>
          <a:p>
            <a:pPr lvl="0"/>
            <a:r>
              <a:rPr lang="en-GB" dirty="0"/>
              <a:t>Subtitle</a:t>
            </a:r>
          </a:p>
        </p:txBody>
      </p:sp>
      <p:pic>
        <p:nvPicPr>
          <p:cNvPr id="6" name="Picture 5" descr="Amex GBT Neo1 solution mark">
            <a:extLst>
              <a:ext uri="{FF2B5EF4-FFF2-40B4-BE49-F238E27FC236}">
                <a16:creationId xmlns:a16="http://schemas.microsoft.com/office/drawing/2014/main" id="{4A423D6F-B418-030D-EA1E-F27A0918B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7" name="Group 6">
            <a:extLst>
              <a:ext uri="{FF2B5EF4-FFF2-40B4-BE49-F238E27FC236}">
                <a16:creationId xmlns:a16="http://schemas.microsoft.com/office/drawing/2014/main" id="{EBD104CD-3205-275E-7316-3FBA855487C2}"/>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08B7153E-BE94-31EC-A6D3-06791853AA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6B45EB4A-53C2-10CC-B3AD-10264F37082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85809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Neo1-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2" name="Picture 1" descr="Amex GBT Neo1 solution mark">
            <a:extLst>
              <a:ext uri="{FF2B5EF4-FFF2-40B4-BE49-F238E27FC236}">
                <a16:creationId xmlns:a16="http://schemas.microsoft.com/office/drawing/2014/main" id="{5AE2B021-34D4-64A4-2DC4-58968C83E8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351" y="69850"/>
            <a:ext cx="2218634" cy="1600200"/>
          </a:xfrm>
          <a:prstGeom prst="rect">
            <a:avLst/>
          </a:prstGeom>
        </p:spPr>
      </p:pic>
      <p:grpSp>
        <p:nvGrpSpPr>
          <p:cNvPr id="7" name="Group 6">
            <a:extLst>
              <a:ext uri="{FF2B5EF4-FFF2-40B4-BE49-F238E27FC236}">
                <a16:creationId xmlns:a16="http://schemas.microsoft.com/office/drawing/2014/main" id="{1CC73BB6-6490-F7A7-482D-1CFC457F89F6}"/>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7D58AF7-4D5C-53B7-4FBB-DFBC7218EF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0AFF29BD-2E66-6BFE-F432-511F78C7EE52}"/>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3627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Neo1-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1641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Neo1-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6993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Neo1-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8571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Neo1-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154104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B-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411980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Neo1-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22058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Neo1-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mex GBT Neo1 solution mark">
            <a:extLst>
              <a:ext uri="{FF2B5EF4-FFF2-40B4-BE49-F238E27FC236}">
                <a16:creationId xmlns:a16="http://schemas.microsoft.com/office/drawing/2014/main" id="{8B02B2C2-E304-9689-E4CC-028435143F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85677" y="171521"/>
            <a:ext cx="1311614" cy="946008"/>
          </a:xfrm>
          <a:prstGeom prst="rect">
            <a:avLst/>
          </a:prstGeom>
        </p:spPr>
      </p:pic>
      <p:pic>
        <p:nvPicPr>
          <p:cNvPr id="3" name="Picture 2">
            <a:extLst>
              <a:ext uri="{FF2B5EF4-FFF2-40B4-BE49-F238E27FC236}">
                <a16:creationId xmlns:a16="http://schemas.microsoft.com/office/drawing/2014/main" id="{57DC7363-86A2-E234-6186-AA09042F299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2211C540-7EF3-3B47-4F51-B38BEBA9219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3D4EC869-8F87-4DA7-B818-0B28323D7B76}"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Picture Placeholder 16">
            <a:extLst>
              <a:ext uri="{FF2B5EF4-FFF2-40B4-BE49-F238E27FC236}">
                <a16:creationId xmlns:a16="http://schemas.microsoft.com/office/drawing/2014/main" id="{94427BC3-CC2B-9550-3894-C7FCED231267}"/>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296315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Neo1-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29878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Neo1-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3120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Neo1-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5296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Neo1-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8B5CF3AF-07AE-7126-36A7-3212B8C6196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CAA28538-5330-BEB1-C3E7-C03F392AF68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95D8F4D4-E799-483E-BD5D-9E35AD5B9A03}"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48915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Neo1-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99244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Neo1-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Tree>
    <p:extLst>
      <p:ext uri="{BB962C8B-B14F-4D97-AF65-F5344CB8AC3E}">
        <p14:creationId xmlns:p14="http://schemas.microsoft.com/office/powerpoint/2010/main" val="84770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Neo1_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BentonSans Book" panose="02000503000000020004" pitchFamily="2"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04575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Neo1-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267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MB-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pic>
        <p:nvPicPr>
          <p:cNvPr id="3" name="Picture 2">
            <a:extLst>
              <a:ext uri="{FF2B5EF4-FFF2-40B4-BE49-F238E27FC236}">
                <a16:creationId xmlns:a16="http://schemas.microsoft.com/office/drawing/2014/main" id="{0483A79E-60C7-C22D-F1DD-EE63F809349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3A8BF327-25C8-7211-A7C0-2B2BF873DBBB}"/>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5B98CF2-ED2A-4DF7-B674-901C63940631}"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12556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Neo1-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419791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Neo1-Divider with Portal Pattern">
    <p:bg>
      <p:bgPr>
        <a:solidFill>
          <a:schemeClr val="accent2"/>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826AFAFC-98C4-E4F9-6C02-8878A4ABEA07}"/>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pic>
        <p:nvPicPr>
          <p:cNvPr id="5" name="Graphic 4">
            <a:extLst>
              <a:ext uri="{FF2B5EF4-FFF2-40B4-BE49-F238E27FC236}">
                <a16:creationId xmlns:a16="http://schemas.microsoft.com/office/drawing/2014/main" id="{2BBCF0ED-2080-AF1A-8227-973730513F82}"/>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BentonSans Medium" panose="02000603000000020004" pitchFamily="2" charset="0"/>
              </a:defRPr>
            </a:lvl1pPr>
          </a:lstStyle>
          <a:p>
            <a:pPr lvl="0"/>
            <a:r>
              <a:rPr lang="en-US" dirty="0"/>
              <a:t>Click to edit title text styles</a:t>
            </a:r>
            <a:endParaRPr lang="en-GB" dirty="0"/>
          </a:p>
        </p:txBody>
      </p:sp>
      <p:pic>
        <p:nvPicPr>
          <p:cNvPr id="2" name="Picture 1" descr="Amex GBT Neo1 solution mark">
            <a:extLst>
              <a:ext uri="{FF2B5EF4-FFF2-40B4-BE49-F238E27FC236}">
                <a16:creationId xmlns:a16="http://schemas.microsoft.com/office/drawing/2014/main" id="{F8EEF8E8-C7CF-40FA-6F58-C8CFC657D7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7" name="Picture 6">
            <a:extLst>
              <a:ext uri="{FF2B5EF4-FFF2-40B4-BE49-F238E27FC236}">
                <a16:creationId xmlns:a16="http://schemas.microsoft.com/office/drawing/2014/main" id="{F2207DE2-98C7-60E6-74B5-1CA4EEEE2C6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19362EDC-2876-C8B3-93D4-FF90CB09755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E02335C-560A-4C14-8DED-8CC0DB5C52A5}"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42483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p:cSld name="Neo1-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B23C2F9D-2D17-B8CE-1FBB-E4E6D87489D1}"/>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A384EC53-6442-779F-C94A-4F944E9A53F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Neo1 solution mark">
            <a:extLst>
              <a:ext uri="{FF2B5EF4-FFF2-40B4-BE49-F238E27FC236}">
                <a16:creationId xmlns:a16="http://schemas.microsoft.com/office/drawing/2014/main" id="{FE926F0B-75A9-D013-BA74-3242317E4A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3" name="Picture 2">
            <a:extLst>
              <a:ext uri="{FF2B5EF4-FFF2-40B4-BE49-F238E27FC236}">
                <a16:creationId xmlns:a16="http://schemas.microsoft.com/office/drawing/2014/main" id="{72F2B676-D5B7-F97C-4EF1-1B17283A85F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8AFC668C-CB68-AD5E-C1EE-A9F7AC68A5A6}"/>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A276E300-B56F-4DC1-A52E-ABEF93FFB867}"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95751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Neo1-Divider with Image 1">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4" name="Picture 3" descr="Amex GBT Neo1 solution mark">
            <a:extLst>
              <a:ext uri="{FF2B5EF4-FFF2-40B4-BE49-F238E27FC236}">
                <a16:creationId xmlns:a16="http://schemas.microsoft.com/office/drawing/2014/main" id="{2CB7449E-4239-81A3-A22D-A18EE9CAD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1" y="80736"/>
            <a:ext cx="2218635" cy="1600200"/>
          </a:xfrm>
          <a:prstGeom prst="rect">
            <a:avLst/>
          </a:prstGeom>
        </p:spPr>
      </p:pic>
      <p:sp>
        <p:nvSpPr>
          <p:cNvPr id="5" name="object 15">
            <a:extLst>
              <a:ext uri="{FF2B5EF4-FFF2-40B4-BE49-F238E27FC236}">
                <a16:creationId xmlns:a16="http://schemas.microsoft.com/office/drawing/2014/main" id="{1518D54C-726E-B7D8-CC74-7BFE1219D3CB}"/>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DB7AAAA-B6F4-452E-85AD-D6C241A7C100}"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93279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Neo1-Divider with Imag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60070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tx2"/>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2" name="Picture 1" descr="Amex GBT Neo1 solution mark">
            <a:extLst>
              <a:ext uri="{FF2B5EF4-FFF2-40B4-BE49-F238E27FC236}">
                <a16:creationId xmlns:a16="http://schemas.microsoft.com/office/drawing/2014/main" id="{0EB8C6E6-2F90-BCB5-2ED7-FA7DCD368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5" name="Picture 4">
            <a:extLst>
              <a:ext uri="{FF2B5EF4-FFF2-40B4-BE49-F238E27FC236}">
                <a16:creationId xmlns:a16="http://schemas.microsoft.com/office/drawing/2014/main" id="{98ECDB0A-7E8B-9395-354B-A55D962F6DD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C9D95F8E-7F91-8BF4-0B83-AD835FF2477D}"/>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014994FE-FF55-4B82-90A1-A9D6873A42AB}"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52552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Neo1-Divider with Text Over Image">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mn-lt"/>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DFB6946E-0B16-0BAE-8CD0-4D3F751330A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910B342F-553A-C8C9-9FA8-85A63C2F1B2B}"/>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7CAADC4-D09B-4188-8BD4-6F5B9B07621F}"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4CC2DECF-9EF1-A329-2CB2-5CB49C6EE258}"/>
              </a:ext>
            </a:extLst>
          </p:cNvPr>
          <p:cNvSpPr/>
          <p:nvPr userDrawn="1"/>
        </p:nvSpPr>
        <p:spPr>
          <a:xfrm rot="5400000" flipH="1" flipV="1">
            <a:off x="10964791" y="-110892"/>
            <a:ext cx="757321" cy="16971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Neo1 solution mark">
            <a:extLst>
              <a:ext uri="{FF2B5EF4-FFF2-40B4-BE49-F238E27FC236}">
                <a16:creationId xmlns:a16="http://schemas.microsoft.com/office/drawing/2014/main" id="{21B4B9EC-5531-F5E8-1AF5-38194D8F86D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585677" y="268506"/>
            <a:ext cx="1311614" cy="946008"/>
          </a:xfrm>
          <a:prstGeom prst="rect">
            <a:avLst/>
          </a:prstGeom>
        </p:spPr>
      </p:pic>
    </p:spTree>
    <p:extLst>
      <p:ext uri="{BB962C8B-B14F-4D97-AF65-F5344CB8AC3E}">
        <p14:creationId xmlns:p14="http://schemas.microsoft.com/office/powerpoint/2010/main" val="321197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Neo1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83374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Neo1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45818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Ovation-Title Slide Light Background Image">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6" name="Picture Placeholder 2">
            <a:extLst>
              <a:ext uri="{FF2B5EF4-FFF2-40B4-BE49-F238E27FC236}">
                <a16:creationId xmlns:a16="http://schemas.microsoft.com/office/drawing/2014/main" id="{FBE85939-322E-FA19-B2C1-DE4639C9D60F}"/>
              </a:ext>
            </a:extLst>
          </p:cNvPr>
          <p:cNvSpPr>
            <a:spLocks noGrp="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7" name="Picture Placeholder 5">
            <a:extLst>
              <a:ext uri="{FF2B5EF4-FFF2-40B4-BE49-F238E27FC236}">
                <a16:creationId xmlns:a16="http://schemas.microsoft.com/office/drawing/2014/main" id="{A4C4A3D0-E28D-022B-6DFA-E1D758966137}"/>
              </a:ext>
            </a:extLst>
          </p:cNvPr>
          <p:cNvSpPr>
            <a:spLocks noGrp="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13" name="Picture 12" descr="Amex GBT Ovation service mark">
            <a:extLst>
              <a:ext uri="{FF2B5EF4-FFF2-40B4-BE49-F238E27FC236}">
                <a16:creationId xmlns:a16="http://schemas.microsoft.com/office/drawing/2014/main" id="{D0F65BCC-4269-5BEE-DE3A-19783A56F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grpSp>
        <p:nvGrpSpPr>
          <p:cNvPr id="9" name="Group 8">
            <a:extLst>
              <a:ext uri="{FF2B5EF4-FFF2-40B4-BE49-F238E27FC236}">
                <a16:creationId xmlns:a16="http://schemas.microsoft.com/office/drawing/2014/main" id="{23237F35-33AE-A310-0AE3-AE69ABCA71C6}"/>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11328928-BB5F-CFCA-EC61-25559F500B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2E80FD85-3D56-5737-E976-F9583147D9F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47135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p:cSld name="Ovation-Title Slide Dark Background Image">
    <p:bg>
      <p:bgPr>
        <a:solidFill>
          <a:srgbClr val="152835"/>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10" name="Picture Placeholder 2">
            <a:extLst>
              <a:ext uri="{FF2B5EF4-FFF2-40B4-BE49-F238E27FC236}">
                <a16:creationId xmlns:a16="http://schemas.microsoft.com/office/drawing/2014/main" id="{3DB6FE8F-2449-8302-69FA-9CB8F1B445B0}"/>
              </a:ext>
            </a:extLst>
          </p:cNvPr>
          <p:cNvSpPr>
            <a:spLocks noGrp="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11" name="Picture Placeholder 5">
            <a:extLst>
              <a:ext uri="{FF2B5EF4-FFF2-40B4-BE49-F238E27FC236}">
                <a16:creationId xmlns:a16="http://schemas.microsoft.com/office/drawing/2014/main" id="{E1426224-0662-21E9-EEB9-33731250F097}"/>
              </a:ext>
            </a:extLst>
          </p:cNvPr>
          <p:cNvSpPr>
            <a:spLocks noGrp="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12" name="Picture 11" descr="Amex GBT Ovation service mark">
            <a:extLst>
              <a:ext uri="{FF2B5EF4-FFF2-40B4-BE49-F238E27FC236}">
                <a16:creationId xmlns:a16="http://schemas.microsoft.com/office/drawing/2014/main" id="{8D2828F2-EBB6-4C6E-A2F7-95EE6B0027F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350" y="80028"/>
            <a:ext cx="3468375" cy="1592543"/>
          </a:xfrm>
          <a:prstGeom prst="rect">
            <a:avLst/>
          </a:prstGeom>
        </p:spPr>
      </p:pic>
      <p:grpSp>
        <p:nvGrpSpPr>
          <p:cNvPr id="2" name="Group 1">
            <a:extLst>
              <a:ext uri="{FF2B5EF4-FFF2-40B4-BE49-F238E27FC236}">
                <a16:creationId xmlns:a16="http://schemas.microsoft.com/office/drawing/2014/main" id="{684F6B1F-9401-167C-9CE1-CEE5DF235A0B}"/>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54920C52-1802-4414-293B-38AFF9D591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9" name="object 6">
              <a:extLst>
                <a:ext uri="{FF2B5EF4-FFF2-40B4-BE49-F238E27FC236}">
                  <a16:creationId xmlns:a16="http://schemas.microsoft.com/office/drawing/2014/main" id="{FD725242-E3ED-E570-A825-ABE5F3EF777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63265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B-Title +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922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Ovation-Title Slide with Light Background Image">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6" name="Picture 5" descr="Amex GBT Ovation service mark">
            <a:extLst>
              <a:ext uri="{FF2B5EF4-FFF2-40B4-BE49-F238E27FC236}">
                <a16:creationId xmlns:a16="http://schemas.microsoft.com/office/drawing/2014/main" id="{7049AACB-6B86-D69C-7A70-91CD3F9F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grpSp>
        <p:nvGrpSpPr>
          <p:cNvPr id="7" name="Group 6">
            <a:extLst>
              <a:ext uri="{FF2B5EF4-FFF2-40B4-BE49-F238E27FC236}">
                <a16:creationId xmlns:a16="http://schemas.microsoft.com/office/drawing/2014/main" id="{06F03FFD-79A6-C3BD-A651-77F65CF34848}"/>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38E2BD9E-1714-A47A-6EFF-A1D90A9138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F14B8A4-5210-D895-CE13-9DC14311B5D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4594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Ovation-Title Slide with Portal Pattern">
    <p:bg>
      <p:bgPr>
        <a:solidFill>
          <a:srgbClr val="152835"/>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A7A8AA">
              <a:alpha val="34935"/>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9" name="Graphic 8">
            <a:extLst>
              <a:ext uri="{FF2B5EF4-FFF2-40B4-BE49-F238E27FC236}">
                <a16:creationId xmlns:a16="http://schemas.microsoft.com/office/drawing/2014/main" id="{0118B7F9-4AA4-C747-D3F7-77628DB98662}"/>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grpSp>
        <p:nvGrpSpPr>
          <p:cNvPr id="7" name="Group 6">
            <a:extLst>
              <a:ext uri="{FF2B5EF4-FFF2-40B4-BE49-F238E27FC236}">
                <a16:creationId xmlns:a16="http://schemas.microsoft.com/office/drawing/2014/main" id="{3FAC57E6-FF2A-60FF-A30D-70D7F3FE7740}"/>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7EA41F3E-AB61-4778-0915-EB47A233F0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EEF1BF56-1FBD-5B89-0198-C27B39C93C7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descr="Amex GBT Ovation service mark">
            <a:extLst>
              <a:ext uri="{FF2B5EF4-FFF2-40B4-BE49-F238E27FC236}">
                <a16:creationId xmlns:a16="http://schemas.microsoft.com/office/drawing/2014/main" id="{A5BAAC07-885C-E47C-BE2D-1E471AB645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spTree>
    <p:extLst>
      <p:ext uri="{BB962C8B-B14F-4D97-AF65-F5344CB8AC3E}">
        <p14:creationId xmlns:p14="http://schemas.microsoft.com/office/powerpoint/2010/main" val="184729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Ovation-Text layout 1 Black">
    <p:bg>
      <p:bgPr>
        <a:solidFill>
          <a:srgbClr val="1528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306956"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30638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78269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Ovation-Text layout 1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0175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Ovation-Text layout 2-col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BentonSans Book" panose="02000503000000020004" pitchFamily="2" charset="0"/>
              </a:defRPr>
            </a:lvl1pPr>
            <a:lvl2pPr marL="361950" indent="-182563">
              <a:buFont typeface="BentonSans Book" panose="020B0604020202020204" pitchFamily="34" charset="0"/>
              <a:buChar char="•"/>
              <a:defRPr b="0" i="0">
                <a:latin typeface="BentonSans Book" panose="02000503000000020004" pitchFamily="2" charset="0"/>
              </a:defRPr>
            </a:lvl2pPr>
            <a:lvl3pPr marL="625475" indent="-182563">
              <a:defRPr b="0" i="0">
                <a:latin typeface="BentonSans Book" panose="02000503000000020004" pitchFamily="2" charset="0"/>
              </a:defRPr>
            </a:lvl3pPr>
            <a:lvl4pPr marL="896938" indent="-182563">
              <a:defRPr b="0" i="0">
                <a:latin typeface="BentonSans Book" panose="02000503000000020004" pitchFamily="2" charset="0"/>
              </a:defRPr>
            </a:lvl4pPr>
            <a:lvl5pPr marL="1077913" indent="-182563">
              <a:defRPr b="0" i="0">
                <a:latin typeface="BentonSans Book"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492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Ovation-Text layout 2-col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solidFill>
                  <a:schemeClr val="tx1"/>
                </a:solidFill>
                <a:latin typeface="+mn-lt"/>
              </a:defRPr>
            </a:lvl1pPr>
            <a:lvl2pPr marL="361950" indent="-182563">
              <a:buFont typeface="BentonSans Book" panose="020B0604020202020204" pitchFamily="34" charset="0"/>
              <a:buChar char="•"/>
              <a:defRPr b="0" i="0">
                <a:solidFill>
                  <a:schemeClr val="tx1"/>
                </a:solidFill>
                <a:latin typeface="+mn-lt"/>
              </a:defRPr>
            </a:lvl2pPr>
            <a:lvl3pPr marL="625475" indent="-182563">
              <a:defRPr b="0" i="0">
                <a:solidFill>
                  <a:schemeClr val="tx1"/>
                </a:solidFill>
                <a:latin typeface="+mn-lt"/>
              </a:defRPr>
            </a:lvl3pPr>
            <a:lvl4pPr marL="896938" indent="-182563">
              <a:defRPr b="0" i="0">
                <a:solidFill>
                  <a:schemeClr val="tx1"/>
                </a:solidFill>
                <a:latin typeface="+mn-lt"/>
              </a:defRPr>
            </a:lvl4pPr>
            <a:lvl5pPr marL="1077913" indent="-182563">
              <a:defRPr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354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Ovation-Text layout 2-col, subhead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a:solidFill>
            <a:srgbClr val="7D1941"/>
          </a:solidFill>
        </p:spPr>
        <p:txBody>
          <a:bodyPr anchor="ctr" anchorCtr="0"/>
          <a:lstStyle>
            <a:lvl1pPr algn="ctr">
              <a:defRPr sz="2000" b="0" i="0">
                <a:solidFill>
                  <a:schemeClr val="bg1"/>
                </a:solidFill>
                <a:latin typeface="BentonSans Medium" panose="02000503000000020004" pitchFamily="2"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a:solidFill>
            <a:srgbClr val="7D1941"/>
          </a:solidFill>
        </p:spPr>
        <p:txBody>
          <a:bodyPr anchor="ctr" anchorCtr="0"/>
          <a:lstStyle>
            <a:lvl1pPr algn="ctr">
              <a:defRPr sz="2000" b="0" i="0">
                <a:solidFill>
                  <a:schemeClr val="bg1"/>
                </a:solidFill>
                <a:latin typeface="BentonSans Medium" panose="02000503000000020004" pitchFamily="2"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306200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Ovation-Text layout 2-col, subhead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solidFill>
                  <a:schemeClr val="tx1"/>
                </a:solidFill>
                <a:latin typeface="+mn-lt"/>
              </a:defRPr>
            </a:lvl1pPr>
            <a:lvl2pPr marL="361950" indent="-182563">
              <a:buClrTx/>
              <a:buFont typeface="BentonSans Book" panose="020B0604020202020204" pitchFamily="34" charset="0"/>
              <a:buChar char="•"/>
              <a:defRPr sz="1400" b="0" i="0">
                <a:solidFill>
                  <a:schemeClr val="tx1"/>
                </a:solidFill>
                <a:latin typeface="+mn-lt"/>
              </a:defRPr>
            </a:lvl2pPr>
            <a:lvl3pPr marL="533400" indent="-182563">
              <a:buClrTx/>
              <a:defRPr sz="1200" b="0" i="0">
                <a:solidFill>
                  <a:schemeClr val="tx1"/>
                </a:solidFill>
                <a:latin typeface="+mn-lt"/>
              </a:defRPr>
            </a:lvl3pPr>
            <a:lvl4pPr marL="715963" indent="-182563">
              <a:buClrTx/>
              <a:defRPr sz="1200" b="0" i="0">
                <a:solidFill>
                  <a:schemeClr val="tx1"/>
                </a:solidFill>
                <a:latin typeface="+mn-lt"/>
              </a:defRPr>
            </a:lvl4pPr>
            <a:lvl5pPr marL="896938" indent="-180975">
              <a:buClrTx/>
              <a:defRPr sz="1100"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solidFill>
                  <a:schemeClr val="tx1"/>
                </a:solidFill>
                <a:latin typeface="+mn-lt"/>
              </a:defRPr>
            </a:lvl1pPr>
            <a:lvl2pPr marL="361950" indent="-182563">
              <a:buFont typeface="BentonSans Book" panose="020B0604020202020204" pitchFamily="34" charset="0"/>
              <a:buChar char="•"/>
              <a:defRPr sz="1400" b="0" i="0">
                <a:solidFill>
                  <a:schemeClr val="tx1"/>
                </a:solidFill>
                <a:latin typeface="+mn-lt"/>
              </a:defRPr>
            </a:lvl2pPr>
            <a:lvl3pPr marL="625475" indent="-182563">
              <a:defRPr sz="1200" b="0" i="0">
                <a:solidFill>
                  <a:schemeClr val="tx1"/>
                </a:solidFill>
                <a:latin typeface="+mn-lt"/>
              </a:defRPr>
            </a:lvl3pPr>
            <a:lvl4pPr marL="896938" indent="-182563">
              <a:defRPr sz="1200" b="0" i="0">
                <a:solidFill>
                  <a:schemeClr val="tx1"/>
                </a:solidFill>
                <a:latin typeface="+mn-lt"/>
              </a:defRPr>
            </a:lvl4pPr>
            <a:lvl5pPr marL="1077913" indent="-182563">
              <a:defRPr sz="1100"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41831"/>
            <a:ext cx="5311775" cy="540000"/>
          </a:xfrm>
          <a:solidFill>
            <a:schemeClr val="accent6"/>
          </a:solidFill>
        </p:spPr>
        <p:txBody>
          <a:bodyPr anchor="ctr" anchorCtr="0"/>
          <a:lstStyle>
            <a:lvl1pPr algn="ctr">
              <a:defRPr sz="2000" b="0" i="0">
                <a:solidFill>
                  <a:schemeClr val="bg1"/>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17117"/>
            <a:ext cx="5310188" cy="539750"/>
          </a:xfrm>
          <a:solidFill>
            <a:schemeClr val="accent6"/>
          </a:solidFill>
        </p:spPr>
        <p:txBody>
          <a:bodyPr anchor="ctr" anchorCtr="0"/>
          <a:lstStyle>
            <a:lvl1pPr algn="ctr">
              <a:defRPr sz="2000" b="0" i="0">
                <a:solidFill>
                  <a:schemeClr val="bg1"/>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353694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Ovation-3 Column with Line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43371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Ovation-3 Column with Line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BentonSans Book" panose="02000503000000020004" pitchFamily="2" charset="0"/>
              </a:defRPr>
            </a:lvl1pPr>
            <a:lvl2pPr marL="361950" indent="-182563">
              <a:buClrTx/>
              <a:buFont typeface="BentonSans Book" panose="020B0604020202020204" pitchFamily="34" charset="0"/>
              <a:buChar char="•"/>
              <a:defRPr b="0" i="0">
                <a:solidFill>
                  <a:schemeClr val="tx1"/>
                </a:solidFill>
                <a:latin typeface="BentonSans Book" panose="02000503000000020004" pitchFamily="2" charset="0"/>
              </a:defRPr>
            </a:lvl2pPr>
            <a:lvl3pPr marL="533400" indent="-182563">
              <a:buClrTx/>
              <a:defRPr b="0" i="0">
                <a:solidFill>
                  <a:schemeClr val="tx1"/>
                </a:solidFill>
                <a:latin typeface="BentonSans Book" panose="02000503000000020004" pitchFamily="2" charset="0"/>
              </a:defRPr>
            </a:lvl3pPr>
            <a:lvl4pPr marL="715963" indent="-182563">
              <a:buClrTx/>
              <a:defRPr b="0" i="0">
                <a:solidFill>
                  <a:schemeClr val="tx1"/>
                </a:solidFill>
                <a:latin typeface="BentonSans Book" panose="02000503000000020004" pitchFamily="2" charset="0"/>
              </a:defRPr>
            </a:lvl4pPr>
            <a:lvl5pPr marL="896938" indent="-180975">
              <a:buClrTx/>
              <a:defRPr b="0" i="0">
                <a:solidFill>
                  <a:schemeClr val="tx1"/>
                </a:solidFill>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2286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B-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180189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Ovation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220901F1-93BE-000F-54AE-8833121780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9A1FBB92-E7D5-A276-0214-F0A6CD5ECDB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BA05259-3E51-4FFE-A630-C9F3F5C22722}"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9" name="Picture Placeholder 16">
            <a:extLst>
              <a:ext uri="{FF2B5EF4-FFF2-40B4-BE49-F238E27FC236}">
                <a16:creationId xmlns:a16="http://schemas.microsoft.com/office/drawing/2014/main" id="{6AA6136C-FB02-CFFA-E375-B6C149E03F41}"/>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71406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Ovation-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83049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Ovation-Text layout 1-col + content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chemeClr val="bg1"/>
          </a:solidFill>
        </p:spPr>
        <p:txBody>
          <a:bodyPr wrap="square" lIns="360000" tIns="360000" rIns="360000" bIns="360000" anchor="ctr" anchorCtr="0">
            <a:noAutofit/>
          </a:bodyPr>
          <a:lstStyle>
            <a:lvl1pPr>
              <a:defRPr b="0" i="0">
                <a:solidFill>
                  <a:srgbClr val="1E3A4C"/>
                </a:solidFill>
                <a:latin typeface="+mn-lt"/>
              </a:defRPr>
            </a:lvl1pPr>
            <a:lvl2pPr>
              <a:defRPr b="0" i="0">
                <a:solidFill>
                  <a:srgbClr val="1E3A4C"/>
                </a:solidFill>
                <a:latin typeface="+mn-lt"/>
              </a:defRPr>
            </a:lvl2pPr>
            <a:lvl3pPr>
              <a:defRPr b="0" i="0">
                <a:solidFill>
                  <a:srgbClr val="1E3A4C"/>
                </a:solidFill>
                <a:latin typeface="+mn-lt"/>
              </a:defRPr>
            </a:lvl3pPr>
            <a:lvl4pPr>
              <a:defRPr b="0" i="0">
                <a:solidFill>
                  <a:srgbClr val="1E3A4C"/>
                </a:solidFill>
                <a:latin typeface="+mn-lt"/>
              </a:defRPr>
            </a:lvl4pPr>
            <a:lvl5pPr>
              <a:defRPr b="0" i="0">
                <a:solidFill>
                  <a:srgbClr val="1E3A4C"/>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552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Ovation-Text layout content + 1 col Whit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solidFill>
                  <a:schemeClr val="tx1"/>
                </a:solidFill>
                <a:latin typeface="+mn-lt"/>
              </a:defRPr>
            </a:lvl1pPr>
            <a:lvl2pPr marL="361950" indent="-182563">
              <a:buFont typeface="BentonSans Book" panose="020B0604020202020204" pitchFamily="34" charset="0"/>
              <a:buChar char="•"/>
              <a:defRPr b="0" i="0">
                <a:solidFill>
                  <a:schemeClr val="tx1"/>
                </a:solidFill>
                <a:latin typeface="+mn-lt"/>
              </a:defRPr>
            </a:lvl2pPr>
            <a:lvl3pPr marL="625475" indent="-182563">
              <a:defRPr b="0" i="0">
                <a:solidFill>
                  <a:schemeClr val="tx1"/>
                </a:solidFill>
                <a:latin typeface="+mn-lt"/>
              </a:defRPr>
            </a:lvl3pPr>
            <a:lvl4pPr marL="896938" indent="-182563">
              <a:defRPr b="0" i="0">
                <a:solidFill>
                  <a:schemeClr val="tx1"/>
                </a:solidFill>
                <a:latin typeface="+mn-lt"/>
              </a:defRPr>
            </a:lvl4pPr>
            <a:lvl5pPr marL="1077913" indent="-182563">
              <a:defRPr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FFD2FF">
              <a:alpha val="35000"/>
            </a:srgbClr>
          </a:solidFill>
        </p:spPr>
        <p:txBody>
          <a:bodyPr wrap="square" lIns="360000" tIns="360000" rIns="360000" bIns="360000" anchor="ctr" anchorCtr="0">
            <a:noAutofit/>
          </a:bodyPr>
          <a:lstStyle>
            <a:lvl1pPr>
              <a:defRPr b="0" i="0">
                <a:solidFill>
                  <a:srgbClr val="1E3A4C"/>
                </a:solidFill>
                <a:latin typeface="+mn-lt"/>
              </a:defRPr>
            </a:lvl1pPr>
            <a:lvl2pPr>
              <a:defRPr b="0" i="0">
                <a:solidFill>
                  <a:srgbClr val="1E3A4C"/>
                </a:solidFill>
                <a:latin typeface="+mn-lt"/>
              </a:defRPr>
            </a:lvl2pPr>
            <a:lvl3pPr>
              <a:defRPr b="0" i="0">
                <a:solidFill>
                  <a:srgbClr val="1E3A4C"/>
                </a:solidFill>
                <a:latin typeface="+mn-lt"/>
              </a:defRPr>
            </a:lvl3pPr>
            <a:lvl4pPr>
              <a:defRPr b="0" i="0">
                <a:solidFill>
                  <a:srgbClr val="1E3A4C"/>
                </a:solidFill>
                <a:latin typeface="+mn-lt"/>
              </a:defRPr>
            </a:lvl4pPr>
            <a:lvl5pPr>
              <a:defRPr b="0" i="0">
                <a:solidFill>
                  <a:srgbClr val="1E3A4C"/>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6957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Ovation-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pic>
        <p:nvPicPr>
          <p:cNvPr id="9" name="Picture 8">
            <a:extLst>
              <a:ext uri="{FF2B5EF4-FFF2-40B4-BE49-F238E27FC236}">
                <a16:creationId xmlns:a16="http://schemas.microsoft.com/office/drawing/2014/main" id="{1F3317CE-F5AF-F758-8D64-2E2D9809522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69ABF062-F2BB-7DDF-626B-98CDC7F9C1A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2AB4143-83A9-441F-8240-7CFF22844617}"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3258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Ovation-Text layout 2 line header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295805"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284078"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46359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Ovation-Text layout 2 line header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284654" cy="864000"/>
          </a:xfrm>
        </p:spPr>
        <p:txBody>
          <a:bodyPr/>
          <a:lstStyle>
            <a:lvl1pPr>
              <a:defRPr>
                <a:solidFill>
                  <a:schemeClr val="tx2"/>
                </a:solidFill>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60896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Ovation-Agenda Numbered">
    <p:bg>
      <p:bgPr>
        <a:solidFill>
          <a:srgbClr val="1528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28459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61072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Ovation-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9" y="1080000"/>
            <a:ext cx="928459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47253" y="19351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47253" y="25983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47253" y="32615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47253" y="39247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47253" y="45879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47253" y="52511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Tree>
    <p:extLst>
      <p:ext uri="{BB962C8B-B14F-4D97-AF65-F5344CB8AC3E}">
        <p14:creationId xmlns:p14="http://schemas.microsoft.com/office/powerpoint/2010/main" val="175481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Ovation-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28459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Tree>
    <p:extLst>
      <p:ext uri="{BB962C8B-B14F-4D97-AF65-F5344CB8AC3E}">
        <p14:creationId xmlns:p14="http://schemas.microsoft.com/office/powerpoint/2010/main" val="5511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MB-Title Slide Sky Blue with Image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pic>
        <p:nvPicPr>
          <p:cNvPr id="40" name="Graphic 39" descr="Amex GBT logo">
            <a:extLst>
              <a:ext uri="{FF2B5EF4-FFF2-40B4-BE49-F238E27FC236}">
                <a16:creationId xmlns:a16="http://schemas.microsoft.com/office/drawing/2014/main" id="{4DCFEFB1-C3A9-8337-41F9-3C24B43AEC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6" name="Group 5">
            <a:extLst>
              <a:ext uri="{FF2B5EF4-FFF2-40B4-BE49-F238E27FC236}">
                <a16:creationId xmlns:a16="http://schemas.microsoft.com/office/drawing/2014/main" id="{60B2F928-B0DA-4B05-0E37-233AE64F92EF}"/>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A3D7281E-984B-8907-B9FB-92177378C3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FB6FD5C3-C280-AF43-200D-3D8F55EFFC8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28322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B-Agenda Numbere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11044237"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3050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Ovation-Title subhead only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85311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Ovation-Title subhead only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7681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Ovation-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360398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Ovation-Blank with wordmark White">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333477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Ovation-Divider with Portal Pattern">
    <p:bg>
      <p:bgPr>
        <a:solidFill>
          <a:srgbClr val="152835"/>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A7A8AA">
              <a:alpha val="35139"/>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Ovation service mark">
            <a:extLst>
              <a:ext uri="{FF2B5EF4-FFF2-40B4-BE49-F238E27FC236}">
                <a16:creationId xmlns:a16="http://schemas.microsoft.com/office/drawing/2014/main" id="{4EEB0705-D408-9C33-B493-7E89D1A8C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pic>
        <p:nvPicPr>
          <p:cNvPr id="7" name="Picture 6">
            <a:extLst>
              <a:ext uri="{FF2B5EF4-FFF2-40B4-BE49-F238E27FC236}">
                <a16:creationId xmlns:a16="http://schemas.microsoft.com/office/drawing/2014/main" id="{3655C5ED-D35A-AB03-31E3-7568B657797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2EDA0767-3346-6CB7-D637-207855A1393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C1B949D-AD00-4BFC-BCE5-3684FCA81D9C}"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00358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Ovation-Divider with Line Pattern">
    <p:bg>
      <p:bgPr>
        <a:solidFill>
          <a:srgbClr val="152835"/>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A7A8AA"/>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Ovation service mark">
            <a:extLst>
              <a:ext uri="{FF2B5EF4-FFF2-40B4-BE49-F238E27FC236}">
                <a16:creationId xmlns:a16="http://schemas.microsoft.com/office/drawing/2014/main" id="{450CB3D8-F177-3096-400F-74AB42C241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pic>
        <p:nvPicPr>
          <p:cNvPr id="3" name="Picture 2">
            <a:extLst>
              <a:ext uri="{FF2B5EF4-FFF2-40B4-BE49-F238E27FC236}">
                <a16:creationId xmlns:a16="http://schemas.microsoft.com/office/drawing/2014/main" id="{721E3455-37A1-CE29-2A3F-1FE88972920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0993EF14-1458-FF68-945E-5371E50C814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74875DCB-E504-4B3D-B2D9-E67A328D8B46}"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21104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p:cSld name="Ovation-Divider with Image 1">
    <p:bg>
      <p:bgPr>
        <a:solidFill>
          <a:srgbClr val="FFD0FF">
            <a:alpha val="35000"/>
          </a:srgbClr>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solidFill>
                  <a:srgbClr val="1E3A4C"/>
                </a:solidFill>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solidFill>
                  <a:schemeClr val="tx1"/>
                </a:solidFill>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solidFill>
                  <a:schemeClr val="tx1"/>
                </a:solidFill>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3" name="Picture 2" descr="Amex GBT Ovation service mark">
            <a:extLst>
              <a:ext uri="{FF2B5EF4-FFF2-40B4-BE49-F238E27FC236}">
                <a16:creationId xmlns:a16="http://schemas.microsoft.com/office/drawing/2014/main" id="{58FD06B6-3F16-2D8E-3D3C-EEB083469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sp>
        <p:nvSpPr>
          <p:cNvPr id="5" name="object 15">
            <a:extLst>
              <a:ext uri="{FF2B5EF4-FFF2-40B4-BE49-F238E27FC236}">
                <a16:creationId xmlns:a16="http://schemas.microsoft.com/office/drawing/2014/main" id="{1E2AD748-01FC-9D5F-4FFC-0714DD524D6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3F424B2E-5886-4BDE-AFF6-EDE2AB159E92}"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75442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p:cSld name="Ovation-Divider with imag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solidFill>
                  <a:schemeClr val="tx1"/>
                </a:solidFill>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solidFill>
                  <a:schemeClr val="tx1"/>
                </a:solidFill>
                <a:latin typeface="+mj-lt"/>
              </a:defRPr>
            </a:lvl1pPr>
            <a:lvl2pPr marL="0" indent="0">
              <a:buNone/>
              <a:defRPr/>
            </a:lvl2pPr>
          </a:lstStyle>
          <a:p>
            <a:pPr lvl="0"/>
            <a:r>
              <a:rPr lang="en-GB" dirty="0"/>
              <a:t>Click to edit Master text styles</a:t>
            </a:r>
          </a:p>
        </p:txBody>
      </p:sp>
      <p:pic>
        <p:nvPicPr>
          <p:cNvPr id="2" name="Picture 1" descr="Amex GBT Ovation service mark">
            <a:extLst>
              <a:ext uri="{FF2B5EF4-FFF2-40B4-BE49-F238E27FC236}">
                <a16:creationId xmlns:a16="http://schemas.microsoft.com/office/drawing/2014/main" id="{74973B44-494C-2F56-AE4A-9FEBCBA490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pic>
        <p:nvPicPr>
          <p:cNvPr id="5" name="Picture 4">
            <a:extLst>
              <a:ext uri="{FF2B5EF4-FFF2-40B4-BE49-F238E27FC236}">
                <a16:creationId xmlns:a16="http://schemas.microsoft.com/office/drawing/2014/main" id="{FA7D9426-E09B-1BA6-043F-E02E9D3BEF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527850F3-EF31-8084-67FE-3945B271444D}"/>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A282C996-E1C2-48EF-AB02-A256B9EC6916}"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43315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Ovation-Divider with Text Over Image placeholder">
    <p:bg>
      <p:bgPr>
        <a:solidFill>
          <a:srgbClr val="152835"/>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solidFill>
                  <a:srgbClr val="1E3A4C"/>
                </a:solidFill>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BentonSans Medium" panose="02000503000000020004" pitchFamily="2"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solidFill>
                  <a:schemeClr val="tx1"/>
                </a:solidFill>
                <a:latin typeface="+mn-lt"/>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8CA6C862-C1E7-375A-1190-4748548194C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E2A18593-76B1-677F-5FF7-BACF6E51F6EF}"/>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6C40539-4ED9-49E0-BD19-477F3D4CE8A9}"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49E35E43-F50F-B972-3E0E-34ACF83E34EB}"/>
              </a:ext>
            </a:extLst>
          </p:cNvPr>
          <p:cNvSpPr/>
          <p:nvPr userDrawn="1"/>
        </p:nvSpPr>
        <p:spPr>
          <a:xfrm rot="5400000" flipH="1" flipV="1">
            <a:off x="10603362" y="-472322"/>
            <a:ext cx="757321" cy="241995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Ovation service mark">
            <a:extLst>
              <a:ext uri="{FF2B5EF4-FFF2-40B4-BE49-F238E27FC236}">
                <a16:creationId xmlns:a16="http://schemas.microsoft.com/office/drawing/2014/main" id="{8453B893-C1BB-B1CF-AC9D-EB3C357AD7F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31704" y="264867"/>
            <a:ext cx="2070000" cy="955033"/>
          </a:xfrm>
          <a:prstGeom prst="rect">
            <a:avLst/>
          </a:prstGeom>
        </p:spPr>
      </p:pic>
    </p:spTree>
    <p:extLst>
      <p:ext uri="{BB962C8B-B14F-4D97-AF65-F5344CB8AC3E}">
        <p14:creationId xmlns:p14="http://schemas.microsoft.com/office/powerpoint/2010/main" val="24113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Ovation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FFD2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97284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B-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fr-FR"/>
              <a:t>Modifiez le style du titre</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6"/>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91846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Ovation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44246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p:cSld name="Lawyers-Title Slide Light Background Image">
    <p:bg>
      <p:bgPr>
        <a:solidFill>
          <a:srgbClr val="E6F0FA"/>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6" name="Picture Placeholder 2">
            <a:extLst>
              <a:ext uri="{FF2B5EF4-FFF2-40B4-BE49-F238E27FC236}">
                <a16:creationId xmlns:a16="http://schemas.microsoft.com/office/drawing/2014/main" id="{FBE85939-322E-FA19-B2C1-DE4639C9D60F}"/>
              </a:ext>
            </a:extLst>
          </p:cNvPr>
          <p:cNvSpPr>
            <a:spLocks noGrp="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7" name="Picture Placeholder 5">
            <a:extLst>
              <a:ext uri="{FF2B5EF4-FFF2-40B4-BE49-F238E27FC236}">
                <a16:creationId xmlns:a16="http://schemas.microsoft.com/office/drawing/2014/main" id="{A4C4A3D0-E28D-022B-6DFA-E1D758966137}"/>
              </a:ext>
            </a:extLst>
          </p:cNvPr>
          <p:cNvSpPr>
            <a:spLocks noGrp="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grpSp>
        <p:nvGrpSpPr>
          <p:cNvPr id="9" name="Group 8">
            <a:extLst>
              <a:ext uri="{FF2B5EF4-FFF2-40B4-BE49-F238E27FC236}">
                <a16:creationId xmlns:a16="http://schemas.microsoft.com/office/drawing/2014/main" id="{23237F35-33AE-A310-0AE3-AE69ABCA71C6}"/>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11328928-BB5F-CFCA-EC61-25559F500B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2E80FD85-3D56-5737-E976-F9583147D9F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descr="A black background with blue text&#10;&#10;Description automatically generated">
            <a:extLst>
              <a:ext uri="{FF2B5EF4-FFF2-40B4-BE49-F238E27FC236}">
                <a16:creationId xmlns:a16="http://schemas.microsoft.com/office/drawing/2014/main" id="{A85498FF-AEC4-6777-D096-60DC7A53A4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Tree>
    <p:extLst>
      <p:ext uri="{BB962C8B-B14F-4D97-AF65-F5344CB8AC3E}">
        <p14:creationId xmlns:p14="http://schemas.microsoft.com/office/powerpoint/2010/main" val="400089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p:cSld name="Lawyers-Title Slide Dark Background Image">
    <p:bg>
      <p:bgPr>
        <a:solidFill>
          <a:srgbClr val="152835"/>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10" name="Picture Placeholder 2">
            <a:extLst>
              <a:ext uri="{FF2B5EF4-FFF2-40B4-BE49-F238E27FC236}">
                <a16:creationId xmlns:a16="http://schemas.microsoft.com/office/drawing/2014/main" id="{3DB6FE8F-2449-8302-69FA-9CB8F1B445B0}"/>
              </a:ext>
            </a:extLst>
          </p:cNvPr>
          <p:cNvSpPr>
            <a:spLocks noGrp="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11" name="Picture Placeholder 5">
            <a:extLst>
              <a:ext uri="{FF2B5EF4-FFF2-40B4-BE49-F238E27FC236}">
                <a16:creationId xmlns:a16="http://schemas.microsoft.com/office/drawing/2014/main" id="{E1426224-0662-21E9-EEB9-33731250F097}"/>
              </a:ext>
            </a:extLst>
          </p:cNvPr>
          <p:cNvSpPr>
            <a:spLocks noGrp="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grpSp>
        <p:nvGrpSpPr>
          <p:cNvPr id="2" name="Group 1">
            <a:extLst>
              <a:ext uri="{FF2B5EF4-FFF2-40B4-BE49-F238E27FC236}">
                <a16:creationId xmlns:a16="http://schemas.microsoft.com/office/drawing/2014/main" id="{684F6B1F-9401-167C-9CE1-CEE5DF235A0B}"/>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54920C52-1802-4414-293B-38AFF9D591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9" name="object 6">
              <a:extLst>
                <a:ext uri="{FF2B5EF4-FFF2-40B4-BE49-F238E27FC236}">
                  <a16:creationId xmlns:a16="http://schemas.microsoft.com/office/drawing/2014/main" id="{FD725242-E3ED-E570-A825-ABE5F3EF777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descr="A black background with white text&#10;&#10;Description automatically generated">
            <a:extLst>
              <a:ext uri="{FF2B5EF4-FFF2-40B4-BE49-F238E27FC236}">
                <a16:creationId xmlns:a16="http://schemas.microsoft.com/office/drawing/2014/main" id="{DA3E009B-28F0-8B58-8A8A-BFA98F2B76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9084" y="214875"/>
            <a:ext cx="2661385" cy="1600200"/>
          </a:xfrm>
          <a:prstGeom prst="rect">
            <a:avLst/>
          </a:prstGeom>
        </p:spPr>
      </p:pic>
    </p:spTree>
    <p:extLst>
      <p:ext uri="{BB962C8B-B14F-4D97-AF65-F5344CB8AC3E}">
        <p14:creationId xmlns:p14="http://schemas.microsoft.com/office/powerpoint/2010/main" val="142575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p:cSld name="Lawyers-Title Slide with Light Background Image">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grpSp>
        <p:nvGrpSpPr>
          <p:cNvPr id="7" name="Group 6">
            <a:extLst>
              <a:ext uri="{FF2B5EF4-FFF2-40B4-BE49-F238E27FC236}">
                <a16:creationId xmlns:a16="http://schemas.microsoft.com/office/drawing/2014/main" id="{06F03FFD-79A6-C3BD-A651-77F65CF34848}"/>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38E2BD9E-1714-A47A-6EFF-A1D90A9138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F14B8A4-5210-D895-CE13-9DC14311B5D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descr="A black background with blue text&#10;&#10;Description automatically generated">
            <a:extLst>
              <a:ext uri="{FF2B5EF4-FFF2-40B4-BE49-F238E27FC236}">
                <a16:creationId xmlns:a16="http://schemas.microsoft.com/office/drawing/2014/main" id="{5F6808BB-3D40-5424-50C0-8DC35398A2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Tree>
    <p:extLst>
      <p:ext uri="{BB962C8B-B14F-4D97-AF65-F5344CB8AC3E}">
        <p14:creationId xmlns:p14="http://schemas.microsoft.com/office/powerpoint/2010/main" val="351697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p:cSld name="Lawyers-Title Slide with Portal Pattern">
    <p:bg>
      <p:bgPr>
        <a:solidFill>
          <a:srgbClr val="152835"/>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A7A8AA">
              <a:alpha val="34935"/>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9" name="Graphic 8">
            <a:extLst>
              <a:ext uri="{FF2B5EF4-FFF2-40B4-BE49-F238E27FC236}">
                <a16:creationId xmlns:a16="http://schemas.microsoft.com/office/drawing/2014/main" id="{0118B7F9-4AA4-C747-D3F7-77628DB98662}"/>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709662"/>
          </a:xfrm>
          <a:prstGeom prst="rect">
            <a:avLst/>
          </a:prstGeom>
        </p:spPr>
      </p:pic>
      <p:grpSp>
        <p:nvGrpSpPr>
          <p:cNvPr id="7" name="Group 6">
            <a:extLst>
              <a:ext uri="{FF2B5EF4-FFF2-40B4-BE49-F238E27FC236}">
                <a16:creationId xmlns:a16="http://schemas.microsoft.com/office/drawing/2014/main" id="{3FAC57E6-FF2A-60FF-A30D-70D7F3FE7740}"/>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7EA41F3E-AB61-4778-0915-EB47A233F0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EEF1BF56-1FBD-5B89-0198-C27B39C93C7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descr="A black background with blue text&#10;&#10;Description automatically generated">
            <a:extLst>
              <a:ext uri="{FF2B5EF4-FFF2-40B4-BE49-F238E27FC236}">
                <a16:creationId xmlns:a16="http://schemas.microsoft.com/office/drawing/2014/main" id="{A9F9657C-F2C4-1CFE-C523-D0B1357374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Tree>
    <p:extLst>
      <p:ext uri="{BB962C8B-B14F-4D97-AF65-F5344CB8AC3E}">
        <p14:creationId xmlns:p14="http://schemas.microsoft.com/office/powerpoint/2010/main" val="335175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Lawyers-Text layout 1 Black">
    <p:bg>
      <p:bgPr>
        <a:solidFill>
          <a:srgbClr val="1528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306956"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30638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74014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Lawyers-Text layout 1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pic>
        <p:nvPicPr>
          <p:cNvPr id="3" name="Picture 2" descr="A black background with blue text&#10;&#10;Description automatically generated">
            <a:extLst>
              <a:ext uri="{FF2B5EF4-FFF2-40B4-BE49-F238E27FC236}">
                <a16:creationId xmlns:a16="http://schemas.microsoft.com/office/drawing/2014/main" id="{EEC3E4D3-A84C-3197-27EF-264EC18EBD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288667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Lawyers-Text layout 2-col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BentonSans Book" panose="02000503000000020004" pitchFamily="2" charset="0"/>
              </a:defRPr>
            </a:lvl1pPr>
            <a:lvl2pPr marL="361950" indent="-182563">
              <a:buFont typeface="BentonSans Book" panose="020B0604020202020204" pitchFamily="34" charset="0"/>
              <a:buChar char="•"/>
              <a:defRPr b="0" i="0">
                <a:latin typeface="BentonSans Book" panose="02000503000000020004" pitchFamily="2" charset="0"/>
              </a:defRPr>
            </a:lvl2pPr>
            <a:lvl3pPr marL="625475" indent="-182563">
              <a:defRPr b="0" i="0">
                <a:latin typeface="BentonSans Book" panose="02000503000000020004" pitchFamily="2" charset="0"/>
              </a:defRPr>
            </a:lvl3pPr>
            <a:lvl4pPr marL="896938" indent="-182563">
              <a:defRPr b="0" i="0">
                <a:latin typeface="BentonSans Book" panose="02000503000000020004" pitchFamily="2" charset="0"/>
              </a:defRPr>
            </a:lvl4pPr>
            <a:lvl5pPr marL="1077913" indent="-182563">
              <a:defRPr b="0" i="0">
                <a:latin typeface="BentonSans Book"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1092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Lawyers-Text layout 2-col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solidFill>
                  <a:schemeClr val="tx1"/>
                </a:solidFill>
                <a:latin typeface="+mn-lt"/>
              </a:defRPr>
            </a:lvl1pPr>
            <a:lvl2pPr marL="361950" indent="-182563">
              <a:buFont typeface="BentonSans Book" panose="020B0604020202020204" pitchFamily="34" charset="0"/>
              <a:buChar char="•"/>
              <a:defRPr b="0" i="0">
                <a:solidFill>
                  <a:schemeClr val="tx1"/>
                </a:solidFill>
                <a:latin typeface="+mn-lt"/>
              </a:defRPr>
            </a:lvl2pPr>
            <a:lvl3pPr marL="625475" indent="-182563">
              <a:defRPr b="0" i="0">
                <a:solidFill>
                  <a:schemeClr val="tx1"/>
                </a:solidFill>
                <a:latin typeface="+mn-lt"/>
              </a:defRPr>
            </a:lvl3pPr>
            <a:lvl4pPr marL="896938" indent="-182563">
              <a:defRPr b="0" i="0">
                <a:solidFill>
                  <a:schemeClr val="tx1"/>
                </a:solidFill>
                <a:latin typeface="+mn-lt"/>
              </a:defRPr>
            </a:lvl4pPr>
            <a:lvl5pPr marL="1077913" indent="-182563">
              <a:defRPr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black background with blue text&#10;&#10;Description automatically generated">
            <a:extLst>
              <a:ext uri="{FF2B5EF4-FFF2-40B4-BE49-F238E27FC236}">
                <a16:creationId xmlns:a16="http://schemas.microsoft.com/office/drawing/2014/main" id="{448F0A2B-E442-0CA9-CB91-B577ED6DF0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285052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Lawyers-Text layout 2-col, subhead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a:solidFill>
            <a:srgbClr val="7D1941"/>
          </a:solidFill>
        </p:spPr>
        <p:txBody>
          <a:bodyPr anchor="ctr" anchorCtr="0"/>
          <a:lstStyle>
            <a:lvl1pPr algn="ctr">
              <a:defRPr sz="2000" b="0" i="0">
                <a:solidFill>
                  <a:schemeClr val="bg1"/>
                </a:solidFill>
                <a:latin typeface="BentonSans Medium" panose="02000503000000020004" pitchFamily="2"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a:solidFill>
            <a:srgbClr val="7D1941"/>
          </a:solidFill>
        </p:spPr>
        <p:txBody>
          <a:bodyPr anchor="ctr" anchorCtr="0"/>
          <a:lstStyle>
            <a:lvl1pPr algn="ctr">
              <a:defRPr sz="2000" b="0" i="0">
                <a:solidFill>
                  <a:schemeClr val="bg1"/>
                </a:solidFill>
                <a:latin typeface="BentonSans Medium" panose="02000503000000020004" pitchFamily="2"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33567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B-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fr-FR"/>
              <a:t>Modifiez le style du titre</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6"/>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Tree>
    <p:extLst>
      <p:ext uri="{BB962C8B-B14F-4D97-AF65-F5344CB8AC3E}">
        <p14:creationId xmlns:p14="http://schemas.microsoft.com/office/powerpoint/2010/main" val="372392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Lawyers-Text layout 2-col, subhead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solidFill>
                  <a:schemeClr val="tx1"/>
                </a:solidFill>
                <a:latin typeface="+mn-lt"/>
              </a:defRPr>
            </a:lvl1pPr>
            <a:lvl2pPr marL="361950" indent="-182563">
              <a:buClrTx/>
              <a:buFont typeface="BentonSans Book" panose="020B0604020202020204" pitchFamily="34" charset="0"/>
              <a:buChar char="•"/>
              <a:defRPr sz="1400" b="0" i="0">
                <a:solidFill>
                  <a:schemeClr val="tx1"/>
                </a:solidFill>
                <a:latin typeface="+mn-lt"/>
              </a:defRPr>
            </a:lvl2pPr>
            <a:lvl3pPr marL="533400" indent="-182563">
              <a:buClrTx/>
              <a:defRPr sz="1200" b="0" i="0">
                <a:solidFill>
                  <a:schemeClr val="tx1"/>
                </a:solidFill>
                <a:latin typeface="+mn-lt"/>
              </a:defRPr>
            </a:lvl3pPr>
            <a:lvl4pPr marL="715963" indent="-182563">
              <a:buClrTx/>
              <a:defRPr sz="1200" b="0" i="0">
                <a:solidFill>
                  <a:schemeClr val="tx1"/>
                </a:solidFill>
                <a:latin typeface="+mn-lt"/>
              </a:defRPr>
            </a:lvl4pPr>
            <a:lvl5pPr marL="896938" indent="-180975">
              <a:buClrTx/>
              <a:defRPr sz="1100"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solidFill>
                  <a:schemeClr val="tx1"/>
                </a:solidFill>
                <a:latin typeface="+mn-lt"/>
              </a:defRPr>
            </a:lvl1pPr>
            <a:lvl2pPr marL="361950" indent="-182563">
              <a:buFont typeface="BentonSans Book" panose="020B0604020202020204" pitchFamily="34" charset="0"/>
              <a:buChar char="•"/>
              <a:defRPr sz="1400" b="0" i="0">
                <a:solidFill>
                  <a:schemeClr val="tx1"/>
                </a:solidFill>
                <a:latin typeface="+mn-lt"/>
              </a:defRPr>
            </a:lvl2pPr>
            <a:lvl3pPr marL="625475" indent="-182563">
              <a:defRPr sz="1200" b="0" i="0">
                <a:solidFill>
                  <a:schemeClr val="tx1"/>
                </a:solidFill>
                <a:latin typeface="+mn-lt"/>
              </a:defRPr>
            </a:lvl3pPr>
            <a:lvl4pPr marL="896938" indent="-182563">
              <a:defRPr sz="1200" b="0" i="0">
                <a:solidFill>
                  <a:schemeClr val="tx1"/>
                </a:solidFill>
                <a:latin typeface="+mn-lt"/>
              </a:defRPr>
            </a:lvl4pPr>
            <a:lvl5pPr marL="1077913" indent="-182563">
              <a:defRPr sz="1100"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41831"/>
            <a:ext cx="5311775" cy="540000"/>
          </a:xfrm>
          <a:solidFill>
            <a:schemeClr val="accent6"/>
          </a:solidFill>
        </p:spPr>
        <p:txBody>
          <a:bodyPr anchor="ctr" anchorCtr="0"/>
          <a:lstStyle>
            <a:lvl1pPr algn="ctr">
              <a:defRPr sz="2000" b="0" i="0">
                <a:solidFill>
                  <a:schemeClr val="bg1"/>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17117"/>
            <a:ext cx="5310188" cy="539750"/>
          </a:xfrm>
          <a:solidFill>
            <a:schemeClr val="accent6"/>
          </a:solidFill>
        </p:spPr>
        <p:txBody>
          <a:bodyPr anchor="ctr" anchorCtr="0"/>
          <a:lstStyle>
            <a:lvl1pPr algn="ctr">
              <a:defRPr sz="2000" b="0" i="0">
                <a:solidFill>
                  <a:schemeClr val="bg1"/>
                </a:solidFill>
                <a:latin typeface="+mj-lt"/>
              </a:defRPr>
            </a:lvl1pPr>
          </a:lstStyle>
          <a:p>
            <a:pPr lvl="0"/>
            <a:r>
              <a:rPr lang="en-GB" dirty="0"/>
              <a:t>Click to edit Master text styles</a:t>
            </a:r>
            <a:endParaRPr lang="en-US" dirty="0"/>
          </a:p>
        </p:txBody>
      </p:sp>
      <p:pic>
        <p:nvPicPr>
          <p:cNvPr id="3" name="Picture 2" descr="A black background with blue text&#10;&#10;Description automatically generated">
            <a:extLst>
              <a:ext uri="{FF2B5EF4-FFF2-40B4-BE49-F238E27FC236}">
                <a16:creationId xmlns:a16="http://schemas.microsoft.com/office/drawing/2014/main" id="{683413AE-E2E5-5D04-DA40-3E769BFCF7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393418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Lawyers-3 Column with Line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05143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Lawyers-3 Column with Line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BentonSans Book" panose="02000503000000020004" pitchFamily="2" charset="0"/>
              </a:defRPr>
            </a:lvl1pPr>
            <a:lvl2pPr marL="361950" indent="-182563">
              <a:buClrTx/>
              <a:buFont typeface="BentonSans Book" panose="020B0604020202020204" pitchFamily="34" charset="0"/>
              <a:buChar char="•"/>
              <a:defRPr b="0" i="0">
                <a:solidFill>
                  <a:schemeClr val="tx1"/>
                </a:solidFill>
                <a:latin typeface="BentonSans Book" panose="02000503000000020004" pitchFamily="2" charset="0"/>
              </a:defRPr>
            </a:lvl2pPr>
            <a:lvl3pPr marL="533400" indent="-182563">
              <a:buClrTx/>
              <a:defRPr b="0" i="0">
                <a:solidFill>
                  <a:schemeClr val="tx1"/>
                </a:solidFill>
                <a:latin typeface="BentonSans Book" panose="02000503000000020004" pitchFamily="2" charset="0"/>
              </a:defRPr>
            </a:lvl3pPr>
            <a:lvl4pPr marL="715963" indent="-182563">
              <a:buClrTx/>
              <a:defRPr b="0" i="0">
                <a:solidFill>
                  <a:schemeClr val="tx1"/>
                </a:solidFill>
                <a:latin typeface="BentonSans Book" panose="02000503000000020004" pitchFamily="2" charset="0"/>
              </a:defRPr>
            </a:lvl4pPr>
            <a:lvl5pPr marL="896938" indent="-180975">
              <a:buClrTx/>
              <a:defRPr b="0" i="0">
                <a:solidFill>
                  <a:schemeClr val="tx1"/>
                </a:solidFill>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5" name="Picture 4" descr="A black background with blue text&#10;&#10;Description automatically generated">
            <a:extLst>
              <a:ext uri="{FF2B5EF4-FFF2-40B4-BE49-F238E27FC236}">
                <a16:creationId xmlns:a16="http://schemas.microsoft.com/office/drawing/2014/main" id="{094DD0BA-0F51-DA82-4594-A3D65AE1D2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361282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Lawyers-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220901F1-93BE-000F-54AE-8833121780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A1A99F96-0CB1-6B6F-F4AE-9BAECFAFB428}"/>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C05DA44-F203-4AF8-8474-B22B0C1888B9}"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9" name="Picture Placeholder 16">
            <a:extLst>
              <a:ext uri="{FF2B5EF4-FFF2-40B4-BE49-F238E27FC236}">
                <a16:creationId xmlns:a16="http://schemas.microsoft.com/office/drawing/2014/main" id="{A076A46C-12AC-42F9-E541-17C3A9425911}"/>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367964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Lawyers-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37765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Lawyers-Text layout 1-col + content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chemeClr val="bg1"/>
          </a:solidFill>
        </p:spPr>
        <p:txBody>
          <a:bodyPr wrap="square" lIns="360000" tIns="360000" rIns="360000" bIns="360000" anchor="ctr" anchorCtr="0">
            <a:noAutofit/>
          </a:bodyPr>
          <a:lstStyle>
            <a:lvl1pPr>
              <a:defRPr b="0" i="0">
                <a:solidFill>
                  <a:srgbClr val="1E3A4C"/>
                </a:solidFill>
                <a:latin typeface="+mn-lt"/>
              </a:defRPr>
            </a:lvl1pPr>
            <a:lvl2pPr>
              <a:defRPr b="0" i="0">
                <a:solidFill>
                  <a:srgbClr val="1E3A4C"/>
                </a:solidFill>
                <a:latin typeface="+mn-lt"/>
              </a:defRPr>
            </a:lvl2pPr>
            <a:lvl3pPr>
              <a:defRPr b="0" i="0">
                <a:solidFill>
                  <a:srgbClr val="1E3A4C"/>
                </a:solidFill>
                <a:latin typeface="+mn-lt"/>
              </a:defRPr>
            </a:lvl3pPr>
            <a:lvl4pPr>
              <a:defRPr b="0" i="0">
                <a:solidFill>
                  <a:srgbClr val="1E3A4C"/>
                </a:solidFill>
                <a:latin typeface="+mn-lt"/>
              </a:defRPr>
            </a:lvl4pPr>
            <a:lvl5pPr>
              <a:defRPr b="0" i="0">
                <a:solidFill>
                  <a:srgbClr val="1E3A4C"/>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3615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Lawyers-Text layout content + 1 col Whit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solidFill>
                  <a:schemeClr val="tx1"/>
                </a:solidFill>
                <a:latin typeface="+mn-lt"/>
              </a:defRPr>
            </a:lvl1pPr>
            <a:lvl2pPr marL="361950" indent="-182563">
              <a:buFont typeface="BentonSans Book" panose="020B0604020202020204" pitchFamily="34" charset="0"/>
              <a:buChar char="•"/>
              <a:defRPr b="0" i="0">
                <a:solidFill>
                  <a:schemeClr val="tx1"/>
                </a:solidFill>
                <a:latin typeface="+mn-lt"/>
              </a:defRPr>
            </a:lvl2pPr>
            <a:lvl3pPr marL="625475" indent="-182563">
              <a:defRPr b="0" i="0">
                <a:solidFill>
                  <a:schemeClr val="tx1"/>
                </a:solidFill>
                <a:latin typeface="+mn-lt"/>
              </a:defRPr>
            </a:lvl3pPr>
            <a:lvl4pPr marL="896938" indent="-182563">
              <a:defRPr b="0" i="0">
                <a:solidFill>
                  <a:schemeClr val="tx1"/>
                </a:solidFill>
                <a:latin typeface="+mn-lt"/>
              </a:defRPr>
            </a:lvl4pPr>
            <a:lvl5pPr marL="1077913" indent="-182563">
              <a:defRPr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FFD2FF">
              <a:alpha val="35000"/>
            </a:srgbClr>
          </a:solidFill>
        </p:spPr>
        <p:txBody>
          <a:bodyPr wrap="square" lIns="360000" tIns="360000" rIns="360000" bIns="360000" anchor="ctr" anchorCtr="0">
            <a:noAutofit/>
          </a:bodyPr>
          <a:lstStyle>
            <a:lvl1pPr>
              <a:defRPr b="0" i="0">
                <a:solidFill>
                  <a:srgbClr val="1E3A4C"/>
                </a:solidFill>
                <a:latin typeface="+mn-lt"/>
              </a:defRPr>
            </a:lvl1pPr>
            <a:lvl2pPr>
              <a:defRPr b="0" i="0">
                <a:solidFill>
                  <a:srgbClr val="1E3A4C"/>
                </a:solidFill>
                <a:latin typeface="+mn-lt"/>
              </a:defRPr>
            </a:lvl2pPr>
            <a:lvl3pPr>
              <a:defRPr b="0" i="0">
                <a:solidFill>
                  <a:srgbClr val="1E3A4C"/>
                </a:solidFill>
                <a:latin typeface="+mn-lt"/>
              </a:defRPr>
            </a:lvl3pPr>
            <a:lvl4pPr>
              <a:defRPr b="0" i="0">
                <a:solidFill>
                  <a:srgbClr val="1E3A4C"/>
                </a:solidFill>
                <a:latin typeface="+mn-lt"/>
              </a:defRPr>
            </a:lvl4pPr>
            <a:lvl5pPr>
              <a:defRPr b="0" i="0">
                <a:solidFill>
                  <a:srgbClr val="1E3A4C"/>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descr="A black background with blue text&#10;&#10;Description automatically generated">
            <a:extLst>
              <a:ext uri="{FF2B5EF4-FFF2-40B4-BE49-F238E27FC236}">
                <a16:creationId xmlns:a16="http://schemas.microsoft.com/office/drawing/2014/main" id="{FE8CC2B8-BC69-CCD7-CE40-047A8DC89F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67640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Lawyers-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pic>
        <p:nvPicPr>
          <p:cNvPr id="9" name="Picture 8">
            <a:extLst>
              <a:ext uri="{FF2B5EF4-FFF2-40B4-BE49-F238E27FC236}">
                <a16:creationId xmlns:a16="http://schemas.microsoft.com/office/drawing/2014/main" id="{1F3317CE-F5AF-F758-8D64-2E2D9809522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97B86A08-3091-3B98-F9ED-8C5C9C691E38}"/>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D22D5AA-5CB1-4050-85DC-DCA5C7B03BF5}"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1030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Lawyers-Text layout 2 line header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295805"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284078"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48248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Lawyers-Text layout 2 line header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284654" cy="864000"/>
          </a:xfrm>
        </p:spPr>
        <p:txBody>
          <a:bodyPr/>
          <a:lstStyle>
            <a:lvl1pPr>
              <a:defRPr>
                <a:solidFill>
                  <a:schemeClr val="tx2"/>
                </a:solidFill>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pic>
        <p:nvPicPr>
          <p:cNvPr id="5" name="Picture 4" descr="A black background with blue text&#10;&#10;Description automatically generated">
            <a:extLst>
              <a:ext uri="{FF2B5EF4-FFF2-40B4-BE49-F238E27FC236}">
                <a16:creationId xmlns:a16="http://schemas.microsoft.com/office/drawing/2014/main" id="{BC0D15B0-BA27-459A-461C-C560AC4A0D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318032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MB-Divider with Portal Pattern Dark">
    <p:bg>
      <p:bgPr>
        <a:solidFill>
          <a:schemeClr val="tx1"/>
        </a:solidFill>
        <a:effectLst/>
      </p:bgPr>
    </p:bg>
    <p:spTree>
      <p:nvGrpSpPr>
        <p:cNvPr id="1" name=""/>
        <p:cNvGrpSpPr/>
        <p:nvPr/>
      </p:nvGrpSpPr>
      <p:grpSpPr>
        <a:xfrm>
          <a:off x="0" y="0"/>
          <a:ext cx="0" cy="0"/>
          <a:chOff x="0" y="0"/>
          <a:chExt cx="0" cy="0"/>
        </a:xfrm>
      </p:grpSpPr>
      <p:sp>
        <p:nvSpPr>
          <p:cNvPr id="17" name="Freeform 5">
            <a:extLst>
              <a:ext uri="{FF2B5EF4-FFF2-40B4-BE49-F238E27FC236}">
                <a16:creationId xmlns:a16="http://schemas.microsoft.com/office/drawing/2014/main" id="{1C561228-51B2-70AC-8FA7-441BD4EB6A34}"/>
              </a:ext>
              <a:ext uri="{C183D7F6-B498-43B3-948B-1728B52AA6E4}">
                <adec:decorative xmlns:adec="http://schemas.microsoft.com/office/drawing/2017/decorative" val="1"/>
              </a:ext>
            </a:extLst>
          </p:cNvPr>
          <p:cNvSpPr>
            <a:spLocks noEditPoints="1"/>
          </p:cNvSpPr>
          <p:nvPr/>
        </p:nvSpPr>
        <p:spPr bwMode="auto">
          <a:xfrm>
            <a:off x="11112"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tx2">
              <a:alpha val="34941"/>
            </a:scheme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5E5BB517-1BA1-948A-AA24-214F4616ADB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BFCD5B3B-9439-8C18-0183-824BC278DEFE}"/>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D8534CC-2392-4DFC-B3B7-DEEED2A31CA3}"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56841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Lawyers-Agenda Numbered">
    <p:bg>
      <p:bgPr>
        <a:solidFill>
          <a:srgbClr val="1528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28459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48831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Lawyers-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9" y="1080000"/>
            <a:ext cx="928459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47253" y="19351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47253" y="25983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47253" y="32615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47253" y="39247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47253" y="45879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47253" y="52511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Tree>
    <p:extLst>
      <p:ext uri="{BB962C8B-B14F-4D97-AF65-F5344CB8AC3E}">
        <p14:creationId xmlns:p14="http://schemas.microsoft.com/office/powerpoint/2010/main" val="38468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Lawyers-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28459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Tree>
    <p:extLst>
      <p:ext uri="{BB962C8B-B14F-4D97-AF65-F5344CB8AC3E}">
        <p14:creationId xmlns:p14="http://schemas.microsoft.com/office/powerpoint/2010/main" val="227384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Lawyers-Title subhead only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76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Lawyers-Title subhead only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pic>
        <p:nvPicPr>
          <p:cNvPr id="5" name="Picture 4" descr="A black background with blue text&#10;&#10;Description automatically generated">
            <a:extLst>
              <a:ext uri="{FF2B5EF4-FFF2-40B4-BE49-F238E27FC236}">
                <a16:creationId xmlns:a16="http://schemas.microsoft.com/office/drawing/2014/main" id="{DA0704AC-8693-B52F-23BC-B50A68B1BE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366088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Lawyers-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168357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Lawyers-Blank with wordmark White">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pic>
        <p:nvPicPr>
          <p:cNvPr id="3" name="Picture 2" descr="A black background with blue text&#10;&#10;Description automatically generated">
            <a:extLst>
              <a:ext uri="{FF2B5EF4-FFF2-40B4-BE49-F238E27FC236}">
                <a16:creationId xmlns:a16="http://schemas.microsoft.com/office/drawing/2014/main" id="{92DC1252-28CE-BB28-FC74-A8EF7B4B67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126901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p:cSld name="Lawyers-Divider with Portal Pattern">
    <p:bg>
      <p:bgPr>
        <a:solidFill>
          <a:srgbClr val="152835"/>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A7A8AA">
              <a:alpha val="35139"/>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210312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7" name="Picture 6">
            <a:extLst>
              <a:ext uri="{FF2B5EF4-FFF2-40B4-BE49-F238E27FC236}">
                <a16:creationId xmlns:a16="http://schemas.microsoft.com/office/drawing/2014/main" id="{3655C5ED-D35A-AB03-31E3-7568B657797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8" name="Graphic 7">
            <a:extLst>
              <a:ext uri="{FF2B5EF4-FFF2-40B4-BE49-F238E27FC236}">
                <a16:creationId xmlns:a16="http://schemas.microsoft.com/office/drawing/2014/main" id="{C6D8A06A-09DC-22AA-D111-A13BAA142AB0}"/>
              </a:ext>
            </a:extLst>
          </p:cNvPr>
          <p:cNvPicPr>
            <a:picLocks/>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 y="-8207"/>
            <a:ext cx="12191999" cy="1709662"/>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767AFA2B-8AAA-8ADE-1009-C5D69D566D5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
        <p:nvSpPr>
          <p:cNvPr id="2" name="object 15">
            <a:extLst>
              <a:ext uri="{FF2B5EF4-FFF2-40B4-BE49-F238E27FC236}">
                <a16:creationId xmlns:a16="http://schemas.microsoft.com/office/drawing/2014/main" id="{E7DE3A4B-2E32-6331-2990-525C70843C1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682B657C-B6A0-4933-B127-02AE7312E604}"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95710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p:cSld name="Lawyers-Divider with Line Pattern">
    <p:bg>
      <p:bgPr>
        <a:solidFill>
          <a:srgbClr val="152835"/>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A7A8AA"/>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210312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3" name="Picture 2">
            <a:extLst>
              <a:ext uri="{FF2B5EF4-FFF2-40B4-BE49-F238E27FC236}">
                <a16:creationId xmlns:a16="http://schemas.microsoft.com/office/drawing/2014/main" id="{721E3455-37A1-CE29-2A3F-1FE88972920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9" name="Graphic 8">
            <a:extLst>
              <a:ext uri="{FF2B5EF4-FFF2-40B4-BE49-F238E27FC236}">
                <a16:creationId xmlns:a16="http://schemas.microsoft.com/office/drawing/2014/main" id="{5D5E18E3-2F21-C7F6-CB53-0083096C69A6}"/>
              </a:ext>
            </a:extLst>
          </p:cNvPr>
          <p:cNvPicPr>
            <a:picLocks/>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 y="-8207"/>
            <a:ext cx="12191999" cy="1709662"/>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75887550-E601-91E8-59E0-D259EA54E74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
        <p:nvSpPr>
          <p:cNvPr id="2" name="object 15">
            <a:extLst>
              <a:ext uri="{FF2B5EF4-FFF2-40B4-BE49-F238E27FC236}">
                <a16:creationId xmlns:a16="http://schemas.microsoft.com/office/drawing/2014/main" id="{4A718B60-9C34-355B-AEA3-C2F8B9AF3300}"/>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576E6FF3-7832-47EB-81F0-CB850CBFC1F1}"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38637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p:cSld name="Lawyers-Divider with Image 1">
    <p:bg>
      <p:bgPr>
        <a:solidFill>
          <a:srgbClr val="FFD0FF">
            <a:alpha val="35000"/>
          </a:srgbClr>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solidFill>
                  <a:srgbClr val="1E3A4C"/>
                </a:solidFill>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solidFill>
                  <a:schemeClr val="tx1"/>
                </a:solidFill>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solidFill>
                  <a:schemeClr val="tx1"/>
                </a:solidFill>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5" name="Picture 4" descr="A black background with blue text&#10;&#10;Description automatically generated">
            <a:extLst>
              <a:ext uri="{FF2B5EF4-FFF2-40B4-BE49-F238E27FC236}">
                <a16:creationId xmlns:a16="http://schemas.microsoft.com/office/drawing/2014/main" id="{9B6FDAAA-B96F-2321-EE21-345005F4B3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
        <p:nvSpPr>
          <p:cNvPr id="3" name="object 15">
            <a:extLst>
              <a:ext uri="{FF2B5EF4-FFF2-40B4-BE49-F238E27FC236}">
                <a16:creationId xmlns:a16="http://schemas.microsoft.com/office/drawing/2014/main" id="{4CE331B4-5DDB-15BC-0450-5DFB574A763F}"/>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3A99A59A-E1F7-43BF-8564-6EDB0508FD29}"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67487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B-Divider with Portal Pattern Light">
    <p:bg>
      <p:bgPr>
        <a:solidFill>
          <a:srgbClr val="B4EBFF"/>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94583FFF-860B-46C9-9174-76456B345C39}"/>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C44D43B4-534C-10C2-43B5-446B3E2E956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4" name="object 15">
            <a:extLst>
              <a:ext uri="{FF2B5EF4-FFF2-40B4-BE49-F238E27FC236}">
                <a16:creationId xmlns:a16="http://schemas.microsoft.com/office/drawing/2014/main" id="{2E1D895E-F5C6-A893-1BBC-C695A8FF539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9033AE92-A65B-4886-8F23-9120289E450A}"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07923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p:cSld name="Lawyers-Divider with imag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solidFill>
                  <a:schemeClr val="tx1"/>
                </a:solidFill>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solidFill>
                  <a:schemeClr val="tx1"/>
                </a:solidFill>
                <a:latin typeface="+mj-lt"/>
              </a:defRPr>
            </a:lvl1pPr>
            <a:lvl2pPr marL="0" indent="0">
              <a:buNone/>
              <a:defRPr/>
            </a:lvl2pPr>
          </a:lstStyle>
          <a:p>
            <a:pPr lvl="0"/>
            <a:r>
              <a:rPr lang="en-GB" dirty="0"/>
              <a:t>Click to edit Master text styles</a:t>
            </a:r>
          </a:p>
        </p:txBody>
      </p:sp>
      <p:pic>
        <p:nvPicPr>
          <p:cNvPr id="5" name="Picture 4">
            <a:extLst>
              <a:ext uri="{FF2B5EF4-FFF2-40B4-BE49-F238E27FC236}">
                <a16:creationId xmlns:a16="http://schemas.microsoft.com/office/drawing/2014/main" id="{FA7D9426-E09B-1BA6-043F-E02E9D3BEF9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8" name="Picture 7" descr="A black background with blue text&#10;&#10;Description automatically generated">
            <a:extLst>
              <a:ext uri="{FF2B5EF4-FFF2-40B4-BE49-F238E27FC236}">
                <a16:creationId xmlns:a16="http://schemas.microsoft.com/office/drawing/2014/main" id="{B08E950C-85F2-4DEA-B330-0F07D90945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
        <p:nvSpPr>
          <p:cNvPr id="2" name="object 15">
            <a:extLst>
              <a:ext uri="{FF2B5EF4-FFF2-40B4-BE49-F238E27FC236}">
                <a16:creationId xmlns:a16="http://schemas.microsoft.com/office/drawing/2014/main" id="{9885A028-186D-E2B5-94F2-440FC90EF84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17A86FD-30A7-4D7C-A2FA-E752E3B9E3BA}"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28259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p:cSld name="Lawyers-Divider with Text Over Image placeholder">
    <p:bg>
      <p:bgPr>
        <a:solidFill>
          <a:srgbClr val="152835"/>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solidFill>
                  <a:srgbClr val="1E3A4C"/>
                </a:solidFill>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BentonSans Medium" panose="02000503000000020004" pitchFamily="2"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solidFill>
                  <a:schemeClr val="tx1"/>
                </a:solidFill>
                <a:latin typeface="+mn-lt"/>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8CA6C862-C1E7-375A-1190-4748548194C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3" name="object 15">
            <a:extLst>
              <a:ext uri="{FF2B5EF4-FFF2-40B4-BE49-F238E27FC236}">
                <a16:creationId xmlns:a16="http://schemas.microsoft.com/office/drawing/2014/main" id="{301C8345-3D0E-DC91-5CD2-F10B17B951D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B7F1D31E-701A-4D1A-8D70-9F2C932EC403}"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9274E6AB-B132-FF39-DA16-30A47600385B}"/>
              </a:ext>
            </a:extLst>
          </p:cNvPr>
          <p:cNvSpPr/>
          <p:nvPr userDrawn="1"/>
        </p:nvSpPr>
        <p:spPr>
          <a:xfrm rot="5400000" flipH="1" flipV="1">
            <a:off x="10755766" y="-319917"/>
            <a:ext cx="757321" cy="211514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blue text&#10;&#10;Description automatically generated">
            <a:extLst>
              <a:ext uri="{FF2B5EF4-FFF2-40B4-BE49-F238E27FC236}">
                <a16:creationId xmlns:a16="http://schemas.microsoft.com/office/drawing/2014/main" id="{D627B7F4-6A24-5D5B-3602-DD57D1F1ABB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65884" y="259721"/>
            <a:ext cx="1580400" cy="950241"/>
          </a:xfrm>
          <a:prstGeom prst="rect">
            <a:avLst/>
          </a:prstGeom>
        </p:spPr>
      </p:pic>
    </p:spTree>
    <p:extLst>
      <p:ext uri="{BB962C8B-B14F-4D97-AF65-F5344CB8AC3E}">
        <p14:creationId xmlns:p14="http://schemas.microsoft.com/office/powerpoint/2010/main" val="141284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Ovation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FFD2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40050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Ovation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56898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MB-Divider Line Pattern Dark">
    <p:bg>
      <p:bgPr>
        <a:solidFill>
          <a:schemeClr val="tx1"/>
        </a:solidFill>
        <a:effectLst/>
      </p:bgPr>
    </p:bg>
    <p:spTree>
      <p:nvGrpSpPr>
        <p:cNvPr id="1" name=""/>
        <p:cNvGrpSpPr/>
        <p:nvPr/>
      </p:nvGrpSpPr>
      <p:grpSpPr>
        <a:xfrm>
          <a:off x="0" y="0"/>
          <a:ext cx="0" cy="0"/>
          <a:chOff x="0" y="0"/>
          <a:chExt cx="0" cy="0"/>
        </a:xfrm>
      </p:grpSpPr>
      <p:sp>
        <p:nvSpPr>
          <p:cNvPr id="5836" name="Graphic 5834">
            <a:extLst>
              <a:ext uri="{FF2B5EF4-FFF2-40B4-BE49-F238E27FC236}">
                <a16:creationId xmlns:a16="http://schemas.microsoft.com/office/drawing/2014/main" id="{BE0D26F3-9B72-D3AD-D8E3-29E983F946B9}"/>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7A190061-35CE-93FF-72EE-292C3DFF251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3" name="object 15">
            <a:extLst>
              <a:ext uri="{FF2B5EF4-FFF2-40B4-BE49-F238E27FC236}">
                <a16:creationId xmlns:a16="http://schemas.microsoft.com/office/drawing/2014/main" id="{E67FC6BF-9DAD-B729-5E25-EF7B02FE7A4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76C7AC7-A00F-4688-97A7-5BB7F2EF0F23}"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21316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MB-Divider Line Pattern Light">
    <p:bg>
      <p:bgPr>
        <a:solidFill>
          <a:srgbClr val="B4EBFF"/>
        </a:solidFill>
        <a:effectLst/>
      </p:bgPr>
    </p:bg>
    <p:spTree>
      <p:nvGrpSpPr>
        <p:cNvPr id="1" name=""/>
        <p:cNvGrpSpPr/>
        <p:nvPr/>
      </p:nvGrpSpPr>
      <p:grpSpPr>
        <a:xfrm>
          <a:off x="0" y="0"/>
          <a:ext cx="0" cy="0"/>
          <a:chOff x="0" y="0"/>
          <a:chExt cx="0" cy="0"/>
        </a:xfrm>
      </p:grpSpPr>
      <p:sp>
        <p:nvSpPr>
          <p:cNvPr id="3" name="Graphic 5834">
            <a:extLst>
              <a:ext uri="{FF2B5EF4-FFF2-40B4-BE49-F238E27FC236}">
                <a16:creationId xmlns:a16="http://schemas.microsoft.com/office/drawing/2014/main" id="{E1899714-24EF-A4A6-BF20-84CD125BD8A3}"/>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CF5C4370-43F3-518B-E024-B5A686537DA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1D8C6EAF-E0D0-8A3B-F76F-6DAEB8633D99}"/>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039CC9F8-FDA6-4569-9CBF-B41BA1830137}"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10922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MB-Divider with Image 1">
    <p:bg>
      <p:bgPr>
        <a:solidFill>
          <a:srgbClr val="FFFAD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2AA931AF-325C-A728-8C95-6BB91BA54DA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4" name="object 15">
            <a:extLst>
              <a:ext uri="{FF2B5EF4-FFF2-40B4-BE49-F238E27FC236}">
                <a16:creationId xmlns:a16="http://schemas.microsoft.com/office/drawing/2014/main" id="{FB6BBA4E-3866-D1E4-651A-3ED7384274B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AE457B8-2EC5-45F3-975F-CC9B003972D1}"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14368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MB-Divider with Image 2">
    <p:bg>
      <p:bgPr>
        <a:solidFill>
          <a:srgbClr val="FFD0FF">
            <a:alpha val="35000"/>
          </a:srgb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r>
              <a:rPr lang="fr-FR"/>
              <a:t>Cliquez sur l'icône pour ajouter une image</a:t>
            </a:r>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20750"/>
            <a:ext cx="5400675" cy="1440000"/>
          </a:xfrm>
        </p:spPr>
        <p:txBody>
          <a:bodyPr/>
          <a:lstStyle>
            <a:lvl1pPr>
              <a:defRPr sz="3600" b="0" i="0">
                <a:latin typeface="+mj-lt"/>
              </a:defRPr>
            </a:lvl1pPr>
            <a:lvl2pPr marL="0" indent="0">
              <a:buNone/>
              <a:defRPr/>
            </a:lvl2pPr>
          </a:lstStyle>
          <a:p>
            <a:pPr lvl="0"/>
            <a:r>
              <a:rPr lang="fr-FR"/>
              <a:t>Cliquez pour modifier les styles du texte du masque</a:t>
            </a:r>
          </a:p>
        </p:txBody>
      </p:sp>
      <p:pic>
        <p:nvPicPr>
          <p:cNvPr id="2" name="Picture 1">
            <a:extLst>
              <a:ext uri="{FF2B5EF4-FFF2-40B4-BE49-F238E27FC236}">
                <a16:creationId xmlns:a16="http://schemas.microsoft.com/office/drawing/2014/main" id="{CC1E0D60-6636-0A6C-1067-66E38A8A2A8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4B74572F-36E0-476F-C813-67854C99930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00DE79D3-34F4-4BF7-A783-C963FC36377B}"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76620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MB-Divider with Text Over Image placeholder">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68008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179920"/>
            <a:ext cx="6480000" cy="720000"/>
          </a:xfrm>
        </p:spPr>
        <p:txBody>
          <a:bodyPr/>
          <a:lstStyle>
            <a:lvl1pPr>
              <a:defRPr sz="2000" b="0" i="0">
                <a:latin typeface="+mn-lt"/>
              </a:defRPr>
            </a:lvl1pPr>
          </a:lstStyle>
          <a:p>
            <a:pPr lvl="0"/>
            <a:r>
              <a:rPr lang="fr-FR"/>
              <a:t>Cliquez pour modifier les styles du texte du masque</a:t>
            </a:r>
          </a:p>
        </p:txBody>
      </p:sp>
      <p:pic>
        <p:nvPicPr>
          <p:cNvPr id="3" name="Picture 2">
            <a:extLst>
              <a:ext uri="{FF2B5EF4-FFF2-40B4-BE49-F238E27FC236}">
                <a16:creationId xmlns:a16="http://schemas.microsoft.com/office/drawing/2014/main" id="{BE5C7E77-3AC5-336C-43DB-9C4BC1EB165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16F4DAC7-D8FC-588B-C45A-A5D56792383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628FF7C8-BF1D-43D7-8D64-9FBA06DC32AC}"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28757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MB-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rgbClr val="FFFFFF"/>
                </a:solidFill>
                <a:latin typeface="BentonSans Book" panose="02000503000000020004" pitchFamily="2" charset="0"/>
              </a:defRPr>
            </a:lvl1pPr>
          </a:lstStyle>
          <a:p>
            <a:r>
              <a:rPr lang="fr-FR"/>
              <a:t>Cliquez sur l'icône pour ajouter une image</a:t>
            </a:r>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7" name="Graphic 6" descr="Amex GBT logo">
            <a:extLst>
              <a:ext uri="{FF2B5EF4-FFF2-40B4-BE49-F238E27FC236}">
                <a16:creationId xmlns:a16="http://schemas.microsoft.com/office/drawing/2014/main" id="{1EAB90F5-61E6-DD0C-D313-08D5417254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bg1"/>
                </a:solidFill>
                <a:latin typeface="BentonSans Book" panose="02000503000000020004" pitchFamily="2" charset="0"/>
              </a:defRPr>
            </a:lvl1pPr>
          </a:lstStyle>
          <a:p>
            <a:r>
              <a:rPr lang="fr-FR"/>
              <a:t>Cliquez sur l'icône pour ajouter une image</a:t>
            </a:r>
            <a:endParaRPr lang="en-US" dirty="0"/>
          </a:p>
        </p:txBody>
      </p:sp>
      <p:grpSp>
        <p:nvGrpSpPr>
          <p:cNvPr id="11" name="Group 10">
            <a:extLst>
              <a:ext uri="{FF2B5EF4-FFF2-40B4-BE49-F238E27FC236}">
                <a16:creationId xmlns:a16="http://schemas.microsoft.com/office/drawing/2014/main" id="{6A5650A3-71EA-00AA-F6CC-343939113D63}"/>
              </a:ext>
            </a:extLst>
          </p:cNvPr>
          <p:cNvGrpSpPr/>
          <p:nvPr/>
        </p:nvGrpSpPr>
        <p:grpSpPr>
          <a:xfrm>
            <a:off x="0" y="5917548"/>
            <a:ext cx="12192000" cy="940452"/>
            <a:chOff x="0" y="5917548"/>
            <a:chExt cx="12192000" cy="940452"/>
          </a:xfrm>
        </p:grpSpPr>
        <p:pic>
          <p:nvPicPr>
            <p:cNvPr id="12" name="Graphic 11">
              <a:extLst>
                <a:ext uri="{FF2B5EF4-FFF2-40B4-BE49-F238E27FC236}">
                  <a16:creationId xmlns:a16="http://schemas.microsoft.com/office/drawing/2014/main" id="{2CF377EC-5EC3-9D51-6F07-7A17C31B89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3" name="object 6">
              <a:extLst>
                <a:ext uri="{FF2B5EF4-FFF2-40B4-BE49-F238E27FC236}">
                  <a16:creationId xmlns:a16="http://schemas.microsoft.com/office/drawing/2014/main" id="{02741BEC-DD59-E747-CD43-616BEADA972A}"/>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48458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fr-FR"/>
              <a:t>Modifiez le style du titre</a:t>
            </a:r>
            <a:endParaRPr lang="en-US" dirty="0"/>
          </a:p>
        </p:txBody>
      </p:sp>
    </p:spTree>
    <p:extLst>
      <p:ext uri="{BB962C8B-B14F-4D97-AF65-F5344CB8AC3E}">
        <p14:creationId xmlns:p14="http://schemas.microsoft.com/office/powerpoint/2010/main" val="25180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fr-FR"/>
              <a:t>Modifiez le style du titre</a:t>
            </a:r>
            <a:endParaRPr lang="en-US" dirty="0"/>
          </a:p>
        </p:txBody>
      </p:sp>
    </p:spTree>
    <p:extLst>
      <p:ext uri="{BB962C8B-B14F-4D97-AF65-F5344CB8AC3E}">
        <p14:creationId xmlns:p14="http://schemas.microsoft.com/office/powerpoint/2010/main" val="29518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M&amp;E-Title Slide Deep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42" name="Picture 41" descr="Amex GBT Meetings &amp; Events service mark">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 y="266700"/>
            <a:ext cx="1920240" cy="1280160"/>
          </a:xfrm>
          <a:prstGeom prst="rect">
            <a:avLst/>
          </a:prstGeom>
        </p:spPr>
      </p:pic>
      <p:grpSp>
        <p:nvGrpSpPr>
          <p:cNvPr id="2" name="Group 1">
            <a:extLst>
              <a:ext uri="{FF2B5EF4-FFF2-40B4-BE49-F238E27FC236}">
                <a16:creationId xmlns:a16="http://schemas.microsoft.com/office/drawing/2014/main" id="{554FE945-7E8F-8559-76D9-BBEC3F3E2743}"/>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28A331E3-7536-89DF-AF43-F64D24D593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860DE91D-09EB-C56C-241D-B3E48C9A455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442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M&amp;E-Title Slide Sky Blue with Image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Picture 1" descr="Amex GBT Meetings &amp; Events service mark">
            <a:extLst>
              <a:ext uri="{FF2B5EF4-FFF2-40B4-BE49-F238E27FC236}">
                <a16:creationId xmlns:a16="http://schemas.microsoft.com/office/drawing/2014/main" id="{2CE76BE3-FDFD-B4A8-190E-82FFCB7882D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3" name="Group 2">
            <a:extLst>
              <a:ext uri="{FF2B5EF4-FFF2-40B4-BE49-F238E27FC236}">
                <a16:creationId xmlns:a16="http://schemas.microsoft.com/office/drawing/2014/main" id="{EF31229D-A6F0-3BA9-5A7A-AE36C82B2A2D}"/>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6A412C1-F7B3-FC2D-BC27-ADB0C31545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F219ED09-6172-0FA6-EE3E-7573C1A8509E}"/>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9183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M&amp;E-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rgbClr val="FFFFFF"/>
                </a:solidFill>
                <a:latin typeface="BentonSans Book" panose="02000503000000020004" pitchFamily="2"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2" name="Picture 1" descr="Amex GBT Meetings &amp; Events service mark">
            <a:extLst>
              <a:ext uri="{FF2B5EF4-FFF2-40B4-BE49-F238E27FC236}">
                <a16:creationId xmlns:a16="http://schemas.microsoft.com/office/drawing/2014/main" id="{FFB7DE66-2167-520D-5554-1820C95146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 y="266700"/>
            <a:ext cx="1920240" cy="1280160"/>
          </a:xfrm>
          <a:prstGeom prst="rect">
            <a:avLst/>
          </a:prstGeom>
        </p:spPr>
      </p:pic>
      <p:grpSp>
        <p:nvGrpSpPr>
          <p:cNvPr id="7" name="Group 6">
            <a:extLst>
              <a:ext uri="{FF2B5EF4-FFF2-40B4-BE49-F238E27FC236}">
                <a16:creationId xmlns:a16="http://schemas.microsoft.com/office/drawing/2014/main" id="{7D7FD452-52B0-5E6D-739F-76BCF5AB3188}"/>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8E7E7EAF-49AB-F7A5-23C6-7C47D1B07D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A6C67D79-C854-5515-04C2-31886896DABA}"/>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12316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M&amp;E-Title Slide Sky Blue with Images 2 placeholder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6" name="Picture 5" descr="Amex GBT Meetings &amp; Events service mark">
            <a:extLst>
              <a:ext uri="{FF2B5EF4-FFF2-40B4-BE49-F238E27FC236}">
                <a16:creationId xmlns:a16="http://schemas.microsoft.com/office/drawing/2014/main" id="{81EB04AE-5289-E9A4-6F3E-FED1E75E58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7" name="Group 6">
            <a:extLst>
              <a:ext uri="{FF2B5EF4-FFF2-40B4-BE49-F238E27FC236}">
                <a16:creationId xmlns:a16="http://schemas.microsoft.com/office/drawing/2014/main" id="{3544D4AE-739B-1177-D03A-56721074B6AE}"/>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9B9290D9-9766-7E9E-C6C4-AC9BA18E32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3B2EF662-A19C-17D4-C84C-DA336E43F13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67684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M&amp;E-Title Slide Portal Pattern Dark">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2"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5" name="object 6">
            <a:extLst>
              <a:ext uri="{FF2B5EF4-FFF2-40B4-BE49-F238E27FC236}">
                <a16:creationId xmlns:a16="http://schemas.microsoft.com/office/drawing/2014/main" id="{95C3134F-FAC0-5380-2D2F-EEC14AE2C9ED}"/>
              </a:ext>
            </a:extLst>
          </p:cNvPr>
          <p:cNvSpPr txBox="1"/>
          <p:nvPr/>
        </p:nvSpPr>
        <p:spPr>
          <a:xfrm>
            <a:off x="577850" y="6269848"/>
            <a:ext cx="11041063" cy="349458"/>
          </a:xfrm>
          <a:prstGeom prst="rect">
            <a:avLst/>
          </a:prstGeom>
          <a:noFill/>
        </p:spPr>
        <p:txBody>
          <a:bodyPr vert="horz" wrap="square" lIns="0" tIns="12322" rIns="0" bIns="0" rtlCol="0">
            <a:noAutofit/>
          </a:bodyPr>
          <a:lstStyle/>
          <a:p>
            <a:pPr marL="0" marR="3081" algn="just">
              <a:lnSpc>
                <a:spcPts val="850"/>
              </a:lnSpc>
              <a:spcBef>
                <a:spcPts val="0"/>
              </a:spcBef>
            </a:pPr>
            <a:r>
              <a:rPr lang="en-GB" sz="720" b="0" i="0" dirty="0">
                <a:solidFill>
                  <a:srgbClr val="999999"/>
                </a:solidFill>
                <a:latin typeface="BentonSans Book" panose="02000503000000020004" pitchFamily="2"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pic>
        <p:nvPicPr>
          <p:cNvPr id="9" name="Picture 8" descr="Amex GBT Meetings &amp; Events service mark">
            <a:extLst>
              <a:ext uri="{FF2B5EF4-FFF2-40B4-BE49-F238E27FC236}">
                <a16:creationId xmlns:a16="http://schemas.microsoft.com/office/drawing/2014/main" id="{F4199888-7011-C0DA-FCAB-0998D927BE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6" name="Group 5">
            <a:extLst>
              <a:ext uri="{FF2B5EF4-FFF2-40B4-BE49-F238E27FC236}">
                <a16:creationId xmlns:a16="http://schemas.microsoft.com/office/drawing/2014/main" id="{39433EC7-4902-DC44-C386-3B15CE199E39}"/>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9F762BB3-2BE6-516B-2D3A-C2D176C163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5D29087F-E73B-B776-EB09-C1DF181BA09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30685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M&amp;E-Title Slide with Line Pattern Light">
    <p:bg>
      <p:bgPr>
        <a:solidFill>
          <a:srgbClr val="B4EBFF"/>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13" name="Picture 12" descr="Amex GBT Meetings &amp; Events service mark">
            <a:extLst>
              <a:ext uri="{FF2B5EF4-FFF2-40B4-BE49-F238E27FC236}">
                <a16:creationId xmlns:a16="http://schemas.microsoft.com/office/drawing/2014/main" id="{D6FFFEFE-2B63-E5AF-5F87-2EC5124BA7D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6" name="Group 5">
            <a:extLst>
              <a:ext uri="{FF2B5EF4-FFF2-40B4-BE49-F238E27FC236}">
                <a16:creationId xmlns:a16="http://schemas.microsoft.com/office/drawing/2014/main" id="{DEA62B9D-6C55-817E-8536-0C93C0F88D17}"/>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CA90522F-4116-942A-2193-0EA94A2388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5D8D8286-B653-2F4A-A469-667CCE178AB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0865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M&amp;E-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9" name="Picture 8" descr="Amex GBT Meetings &amp; Events service mark">
            <a:extLst>
              <a:ext uri="{FF2B5EF4-FFF2-40B4-BE49-F238E27FC236}">
                <a16:creationId xmlns:a16="http://schemas.microsoft.com/office/drawing/2014/main" id="{5F88E166-E569-D005-63BA-44A56C1D6D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6" name="Group 5">
            <a:extLst>
              <a:ext uri="{FF2B5EF4-FFF2-40B4-BE49-F238E27FC236}">
                <a16:creationId xmlns:a16="http://schemas.microsoft.com/office/drawing/2014/main" id="{3461D698-80C1-23BC-00C3-51759A90482D}"/>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5FBF2BDD-D500-8524-78AF-CF3B41D3CF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CE968E9D-11A3-FAB0-C8F1-85E64F5F0FD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16314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M&amp;E-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7" name="Picture 6" descr="Amex GBT Meetings &amp; Events service mark">
            <a:extLst>
              <a:ext uri="{FF2B5EF4-FFF2-40B4-BE49-F238E27FC236}">
                <a16:creationId xmlns:a16="http://schemas.microsoft.com/office/drawing/2014/main" id="{7E79B1DE-63F1-22E8-F559-5E7C5EC16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 y="266700"/>
            <a:ext cx="1920240" cy="1280160"/>
          </a:xfrm>
          <a:prstGeom prst="rect">
            <a:avLst/>
          </a:prstGeom>
        </p:spPr>
      </p:pic>
      <p:grpSp>
        <p:nvGrpSpPr>
          <p:cNvPr id="2" name="Group 1">
            <a:extLst>
              <a:ext uri="{FF2B5EF4-FFF2-40B4-BE49-F238E27FC236}">
                <a16:creationId xmlns:a16="http://schemas.microsoft.com/office/drawing/2014/main" id="{2097C0BD-1585-7135-392A-4AE63B2B5F4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B93DCE9C-A9D4-11BF-1211-1262383740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9EDA542F-BD26-6EEE-7A9D-557CC5779BD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12995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MB-Title Slide Sky Blue with Images 2">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15" name="Graphic 14" descr="Amex GBT logo">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r>
              <a:rPr lang="fr-FR"/>
              <a:t>Cliquez sur l'icône pour ajouter une image</a:t>
            </a:r>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r>
              <a:rPr lang="fr-FR"/>
              <a:t>Cliquez sur l'icône pour ajouter une image</a:t>
            </a:r>
            <a:endParaRPr lang="en-US" dirty="0"/>
          </a:p>
        </p:txBody>
      </p:sp>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07983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M&amp;E-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28089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M&amp;E-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59205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M&amp;E2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6966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M&amp;E_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3" y="432000"/>
            <a:ext cx="9733349"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262149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M&amp;E-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17851"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32773"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90474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M&amp;E-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Blue text on a black background&#10;&#10;Description automatically generated">
            <a:extLst>
              <a:ext uri="{FF2B5EF4-FFF2-40B4-BE49-F238E27FC236}">
                <a16:creationId xmlns:a16="http://schemas.microsoft.com/office/drawing/2014/main" id="{7E8748A3-B4E6-92ED-EA69-2E4660E0B1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8600" y="263525"/>
            <a:ext cx="1422399" cy="948266"/>
          </a:xfrm>
          <a:prstGeom prst="rect">
            <a:avLst/>
          </a:prstGeom>
        </p:spPr>
      </p:pic>
      <p:pic>
        <p:nvPicPr>
          <p:cNvPr id="3" name="Picture 2">
            <a:extLst>
              <a:ext uri="{FF2B5EF4-FFF2-40B4-BE49-F238E27FC236}">
                <a16:creationId xmlns:a16="http://schemas.microsoft.com/office/drawing/2014/main" id="{943E361C-CB23-E141-38EC-DB2F4DB0EEC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4898B4C1-634D-F41B-7620-8029168A3B8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A4F9FD4A-655F-415E-A495-08C7840DB93B}"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Picture Placeholder 16">
            <a:extLst>
              <a:ext uri="{FF2B5EF4-FFF2-40B4-BE49-F238E27FC236}">
                <a16:creationId xmlns:a16="http://schemas.microsoft.com/office/drawing/2014/main" id="{6B9E5857-8789-2031-1494-9F7E1A0E134E}"/>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341694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M&amp;E-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334372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M&amp;E-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1309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M&amp;E-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8243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M&amp;E-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594D8467-E391-642C-88B2-9027ADD6BE3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67D7DF95-3E23-E634-5F43-A8D192D5CD3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35A7E48C-165C-4FA1-AE5E-A1FE0531CFA3}"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07975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MB-Title Slide Sky Blue Pattern">
    <p:bg>
      <p:bgPr>
        <a:solidFill>
          <a:srgbClr val="B4EBFF"/>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76C87BF-1A4C-8585-71E3-4C861DF28C1D}"/>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 name="Round Same Side Corner Rectangle 2">
            <a:extLst>
              <a:ext uri="{FF2B5EF4-FFF2-40B4-BE49-F238E27FC236}">
                <a16:creationId xmlns:a16="http://schemas.microsoft.com/office/drawing/2014/main" id="{E53B6099-35EF-D1A1-B22F-D66419A57327}"/>
              </a:ext>
            </a:extLst>
          </p:cNvPr>
          <p:cNvSpPr/>
          <p:nvPr/>
        </p:nvSpPr>
        <p:spPr>
          <a:xfrm rot="5400000">
            <a:off x="1143000" y="-931800"/>
            <a:ext cx="1371600" cy="36576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Amex GBT logo">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70300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M&amp;E-Title +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06119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M&amp;E-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67515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M&amp;E-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7865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M&amp;E-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Tree>
    <p:extLst>
      <p:ext uri="{BB962C8B-B14F-4D97-AF65-F5344CB8AC3E}">
        <p14:creationId xmlns:p14="http://schemas.microsoft.com/office/powerpoint/2010/main" val="380995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M&amp;E-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44044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M&amp;E-Divider with Portal Pattern Dark">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 uri="{C183D7F6-B498-43B3-948B-1728B52AA6E4}">
                <adec:decorative xmlns:adec="http://schemas.microsoft.com/office/drawing/2017/decorative" val="1"/>
              </a:ext>
            </a:extLst>
          </p:cNvPr>
          <p:cNvSpPr>
            <a:spLocks noEditPoints="1"/>
          </p:cNvSpPr>
          <p:nvPr/>
        </p:nvSpPr>
        <p:spPr bwMode="auto">
          <a:xfrm>
            <a:off x="11110"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7" name="Picture 6" descr="Amex GBT Meetings &amp; Events service mark">
            <a:extLst>
              <a:ext uri="{FF2B5EF4-FFF2-40B4-BE49-F238E27FC236}">
                <a16:creationId xmlns:a16="http://schemas.microsoft.com/office/drawing/2014/main" id="{8B0C84FC-4576-4FE9-9F36-70EB888C8CC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pic>
        <p:nvPicPr>
          <p:cNvPr id="2" name="Picture 1">
            <a:extLst>
              <a:ext uri="{FF2B5EF4-FFF2-40B4-BE49-F238E27FC236}">
                <a16:creationId xmlns:a16="http://schemas.microsoft.com/office/drawing/2014/main" id="{D515E694-75A0-6B44-520F-F600ABBF42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9F4E84FF-348D-D298-520F-15F27282B39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3B14C4A-5732-4F70-A586-37C150AB80D8}"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05789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M&amp;E-Divider with Line Pattern Light">
    <p:bg>
      <p:bgPr>
        <a:solidFill>
          <a:srgbClr val="B4EBFF"/>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7" name="Picture 6" descr="Amex GBT Meetings &amp; Events service mark">
            <a:extLst>
              <a:ext uri="{FF2B5EF4-FFF2-40B4-BE49-F238E27FC236}">
                <a16:creationId xmlns:a16="http://schemas.microsoft.com/office/drawing/2014/main" id="{EF283DAD-F58B-020E-2875-E25322B87E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pic>
        <p:nvPicPr>
          <p:cNvPr id="2" name="Picture 1">
            <a:extLst>
              <a:ext uri="{FF2B5EF4-FFF2-40B4-BE49-F238E27FC236}">
                <a16:creationId xmlns:a16="http://schemas.microsoft.com/office/drawing/2014/main" id="{4DE2A2A8-282A-F3A9-4C02-C00C457BFB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C27854D9-1F4B-5D2C-9DFF-7E00A37DA069}"/>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BA620BC-F568-4857-93BC-EE9F454FF492}"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74137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M&amp;E-Divider with Image 1">
    <p:bg>
      <p:bgPr>
        <a:solidFill>
          <a:srgbClr val="FFFAD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2" name="Picture 1" descr="Amex GBT Meetings &amp; Events service mark">
            <a:extLst>
              <a:ext uri="{FF2B5EF4-FFF2-40B4-BE49-F238E27FC236}">
                <a16:creationId xmlns:a16="http://schemas.microsoft.com/office/drawing/2014/main" id="{118270AB-6D75-3088-2924-1409C4CA23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pic>
        <p:nvPicPr>
          <p:cNvPr id="3" name="Picture 2">
            <a:extLst>
              <a:ext uri="{FF2B5EF4-FFF2-40B4-BE49-F238E27FC236}">
                <a16:creationId xmlns:a16="http://schemas.microsoft.com/office/drawing/2014/main" id="{ABE56D46-A07B-E492-DA17-19A7E9D7787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12E54BA-E84C-AA17-136B-3B4F576FDDB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4832482A-1A56-446D-B097-F366609441E0}"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08903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M&amp;E-Divider with Image 2">
    <p:bg>
      <p:bgPr>
        <a:solidFill>
          <a:srgbClr val="FFD0FF">
            <a:alpha val="35000"/>
          </a:srgb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5" name="Picture 4" descr="Amex GBT Meetings &amp; Events service mark">
            <a:extLst>
              <a:ext uri="{FF2B5EF4-FFF2-40B4-BE49-F238E27FC236}">
                <a16:creationId xmlns:a16="http://schemas.microsoft.com/office/drawing/2014/main" id="{AD75E9F7-3276-EA2F-84D1-31E660F11D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pic>
        <p:nvPicPr>
          <p:cNvPr id="2" name="Picture 1">
            <a:extLst>
              <a:ext uri="{FF2B5EF4-FFF2-40B4-BE49-F238E27FC236}">
                <a16:creationId xmlns:a16="http://schemas.microsoft.com/office/drawing/2014/main" id="{C0851991-3103-5AE5-FB09-ECABB49DF91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15D065E2-6919-AB3D-98B1-504D8A46E99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6067EDF-EA3A-4278-ACF8-F21F6AA732DF}"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76544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M&amp;E-Divider with Text Over Image placeholder">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mn-lt"/>
              </a:defRPr>
            </a:lvl1pPr>
          </a:lstStyle>
          <a:p>
            <a:pPr lvl="0"/>
            <a:r>
              <a:rPr lang="en-GB" dirty="0"/>
              <a:t>Click to edit Master text styles</a:t>
            </a:r>
            <a:endParaRPr lang="en-US" dirty="0"/>
          </a:p>
        </p:txBody>
      </p:sp>
      <p:pic>
        <p:nvPicPr>
          <p:cNvPr id="3" name="Picture 2">
            <a:extLst>
              <a:ext uri="{FF2B5EF4-FFF2-40B4-BE49-F238E27FC236}">
                <a16:creationId xmlns:a16="http://schemas.microsoft.com/office/drawing/2014/main" id="{D98C911D-1E40-0C3A-A484-11E12092DB3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300DE1DF-A0D5-5FB3-7411-2F9E56E1971E}"/>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BDAEAE4-358D-4519-A139-06A21CD00AFE}"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E932B10C-DE22-F9C6-17CB-0099B8EDC5B5}"/>
              </a:ext>
            </a:extLst>
          </p:cNvPr>
          <p:cNvSpPr/>
          <p:nvPr userDrawn="1"/>
        </p:nvSpPr>
        <p:spPr>
          <a:xfrm rot="5400000" flipH="1" flipV="1">
            <a:off x="10770933" y="-304750"/>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Meetings &amp; Events service mark">
            <a:extLst>
              <a:ext uri="{FF2B5EF4-FFF2-40B4-BE49-F238E27FC236}">
                <a16:creationId xmlns:a16="http://schemas.microsoft.com/office/drawing/2014/main" id="{5C908549-5961-F327-E6FB-9E256330ADB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88600" y="263525"/>
            <a:ext cx="1422399" cy="948266"/>
          </a:xfrm>
          <a:prstGeom prst="rect">
            <a:avLst/>
          </a:prstGeom>
        </p:spPr>
      </p:pic>
    </p:spTree>
    <p:extLst>
      <p:ext uri="{BB962C8B-B14F-4D97-AF65-F5344CB8AC3E}">
        <p14:creationId xmlns:p14="http://schemas.microsoft.com/office/powerpoint/2010/main" val="333648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MB-Title Slide Dark Blue Pattern">
    <p:bg>
      <p:bgPr>
        <a:solidFill>
          <a:schemeClr val="accent3"/>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76C87BF-1A4C-8585-71E3-4C861DF28C1D}"/>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accent2">
              <a:alpha val="35000"/>
            </a:scheme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3" name="Round Same Side Corner Rectangle 2">
            <a:extLst>
              <a:ext uri="{FF2B5EF4-FFF2-40B4-BE49-F238E27FC236}">
                <a16:creationId xmlns:a16="http://schemas.microsoft.com/office/drawing/2014/main" id="{E53B6099-35EF-D1A1-B22F-D66419A57327}"/>
              </a:ext>
            </a:extLst>
          </p:cNvPr>
          <p:cNvSpPr/>
          <p:nvPr/>
        </p:nvSpPr>
        <p:spPr>
          <a:xfrm rot="5400000">
            <a:off x="1143000" y="-931800"/>
            <a:ext cx="1371600" cy="36576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Amex GBT logo">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37506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amp;E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36810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mp;E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153916" y="-202271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1787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Consulting-Title Slide Deep Blue with Images Dark">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21" name="object 6">
            <a:extLst>
              <a:ext uri="{FF2B5EF4-FFF2-40B4-BE49-F238E27FC236}">
                <a16:creationId xmlns:a16="http://schemas.microsoft.com/office/drawing/2014/main" id="{89246CF3-10ED-A400-74AE-51106001CCD1}"/>
              </a:ext>
            </a:extLst>
          </p:cNvPr>
          <p:cNvSpPr txBox="1"/>
          <p:nvPr/>
        </p:nvSpPr>
        <p:spPr>
          <a:xfrm>
            <a:off x="577850" y="6269848"/>
            <a:ext cx="11041063" cy="349458"/>
          </a:xfrm>
          <a:prstGeom prst="rect">
            <a:avLst/>
          </a:prstGeom>
          <a:noFill/>
        </p:spPr>
        <p:txBody>
          <a:bodyPr vert="horz" wrap="square" lIns="0" tIns="12322" rIns="0" bIns="0" rtlCol="0">
            <a:noAutofit/>
          </a:bodyPr>
          <a:lstStyle/>
          <a:p>
            <a:pPr marL="0" marR="3081" algn="just">
              <a:lnSpc>
                <a:spcPts val="850"/>
              </a:lnSpc>
              <a:spcBef>
                <a:spcPts val="0"/>
              </a:spcBef>
            </a:pPr>
            <a:r>
              <a:rPr lang="en-GB" sz="720" b="0" i="0" dirty="0">
                <a:solidFill>
                  <a:srgbClr val="999999"/>
                </a:solidFill>
                <a:latin typeface="BentonSans Book" panose="02000503000000020004" pitchFamily="2"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42" name="Picture 41" descr="Amex GBT Consulting service mark">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1710" y="156845"/>
            <a:ext cx="2991143" cy="1280160"/>
          </a:xfrm>
          <a:prstGeom prst="rect">
            <a:avLst/>
          </a:prstGeom>
        </p:spPr>
      </p:pic>
      <p:grpSp>
        <p:nvGrpSpPr>
          <p:cNvPr id="2" name="Group 1">
            <a:extLst>
              <a:ext uri="{FF2B5EF4-FFF2-40B4-BE49-F238E27FC236}">
                <a16:creationId xmlns:a16="http://schemas.microsoft.com/office/drawing/2014/main" id="{CE8DCA01-564E-2A69-3521-F7AF58575564}"/>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968359B2-0301-63F4-2DDA-CB30AF093A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D7000016-EA2E-3397-A3EC-C06467159C1B}"/>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48756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Consulting-Title Slide Sky Blue with Image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5" name="Picture 4" descr="Amex GBT Consulting service mark">
            <a:extLst>
              <a:ext uri="{FF2B5EF4-FFF2-40B4-BE49-F238E27FC236}">
                <a16:creationId xmlns:a16="http://schemas.microsoft.com/office/drawing/2014/main" id="{EF01BAC1-DCA9-B31B-5694-07237BC2F78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2" name="Group 1">
            <a:extLst>
              <a:ext uri="{FF2B5EF4-FFF2-40B4-BE49-F238E27FC236}">
                <a16:creationId xmlns:a16="http://schemas.microsoft.com/office/drawing/2014/main" id="{754C5996-756B-4964-CD9D-1B5246DDEC8D}"/>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011E59EA-F6F2-7944-DEDC-A9A07813DE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67767A1E-0066-B502-C81F-05805884BA1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17524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Consulting-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rgbClr val="FFFFFF"/>
                </a:solidFill>
                <a:latin typeface="BentonSans Book" panose="02000503000000020004" pitchFamily="2"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7" name="Picture 6" descr="Amex GBT Consulting service mark">
            <a:extLst>
              <a:ext uri="{FF2B5EF4-FFF2-40B4-BE49-F238E27FC236}">
                <a16:creationId xmlns:a16="http://schemas.microsoft.com/office/drawing/2014/main" id="{3D8A2C0E-7D13-811D-F13E-F66127F5EE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1710" y="156845"/>
            <a:ext cx="2991143" cy="1280160"/>
          </a:xfrm>
          <a:prstGeom prst="rect">
            <a:avLst/>
          </a:prstGeom>
        </p:spPr>
      </p:pic>
      <p:grpSp>
        <p:nvGrpSpPr>
          <p:cNvPr id="2" name="Group 1">
            <a:extLst>
              <a:ext uri="{FF2B5EF4-FFF2-40B4-BE49-F238E27FC236}">
                <a16:creationId xmlns:a16="http://schemas.microsoft.com/office/drawing/2014/main" id="{DF4F0786-10E1-1674-9526-0F5A5A0ABECD}"/>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B841E84A-E7A2-BB40-92DA-359670E75B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9F18BF76-C6D5-92F4-4F6E-E9407FCC855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35552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Consulting-Title Slide Sky Blue with Images 2">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7" name="Picture 6" descr="Amex GBT Consulting service mark">
            <a:extLst>
              <a:ext uri="{FF2B5EF4-FFF2-40B4-BE49-F238E27FC236}">
                <a16:creationId xmlns:a16="http://schemas.microsoft.com/office/drawing/2014/main" id="{11126720-21B1-6952-6294-96E9FEEBD90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6" name="Group 5">
            <a:extLst>
              <a:ext uri="{FF2B5EF4-FFF2-40B4-BE49-F238E27FC236}">
                <a16:creationId xmlns:a16="http://schemas.microsoft.com/office/drawing/2014/main" id="{2DE56FDD-D56B-E7DF-659F-E1560D6592EB}"/>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03068641-6BC0-6F28-CBA1-A9DF69DB42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C7D3AE72-4061-24EF-1C2E-25B138BCEF6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99529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Consulting-Title Slide Portal Pattern Dark">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11" name="Picture 10" descr="Amex GBT Consulting service mark">
            <a:extLst>
              <a:ext uri="{FF2B5EF4-FFF2-40B4-BE49-F238E27FC236}">
                <a16:creationId xmlns:a16="http://schemas.microsoft.com/office/drawing/2014/main" id="{FDC3D883-8254-EC7E-27DC-20EE1EC490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6" name="Group 5">
            <a:extLst>
              <a:ext uri="{FF2B5EF4-FFF2-40B4-BE49-F238E27FC236}">
                <a16:creationId xmlns:a16="http://schemas.microsoft.com/office/drawing/2014/main" id="{20C2FABF-6D3A-6EBD-66B2-AE4F2F48FC86}"/>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B6256442-90B6-0DCE-CF8A-AECF709753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0A1A2328-EA93-F299-0BEB-EDD2290F6C1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03695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Consulting-Title Slide with Line Pattern Light">
    <p:bg>
      <p:bgPr>
        <a:solidFill>
          <a:srgbClr val="B4EBFF"/>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6" name="Picture 5" descr="Amex GBT Consulting service mark">
            <a:extLst>
              <a:ext uri="{FF2B5EF4-FFF2-40B4-BE49-F238E27FC236}">
                <a16:creationId xmlns:a16="http://schemas.microsoft.com/office/drawing/2014/main" id="{D17037B3-E70D-4C26-AF2E-270BE899A0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9" name="Group 8">
            <a:extLst>
              <a:ext uri="{FF2B5EF4-FFF2-40B4-BE49-F238E27FC236}">
                <a16:creationId xmlns:a16="http://schemas.microsoft.com/office/drawing/2014/main" id="{7FFD3F46-7C18-D84F-36E3-F880E613D6E4}"/>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AFE423E6-EE0D-4BEE-CCDB-57660B6A1E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CA843CC0-99DD-ECCE-F31B-35006B751612}"/>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03190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Consulting-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6" name="Picture 5" descr="Amex GBT Consulting service mark">
            <a:extLst>
              <a:ext uri="{FF2B5EF4-FFF2-40B4-BE49-F238E27FC236}">
                <a16:creationId xmlns:a16="http://schemas.microsoft.com/office/drawing/2014/main" id="{3C0D2EC4-FADC-3F4F-B28C-084D73F0BA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7" name="Group 6">
            <a:extLst>
              <a:ext uri="{FF2B5EF4-FFF2-40B4-BE49-F238E27FC236}">
                <a16:creationId xmlns:a16="http://schemas.microsoft.com/office/drawing/2014/main" id="{482BF38F-A14D-43B6-8DCA-225D7E396925}"/>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CDC012E9-912B-1717-6B1C-1A5257A724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5BE7A38A-65EB-F275-A656-D7F6884E9BC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76318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Consluting-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2" name="Picture 1" descr="Amex GBT Consulting service mark">
            <a:extLst>
              <a:ext uri="{FF2B5EF4-FFF2-40B4-BE49-F238E27FC236}">
                <a16:creationId xmlns:a16="http://schemas.microsoft.com/office/drawing/2014/main" id="{C82ACC05-48BE-D1DF-2857-ECAE23ABEB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1710" y="156845"/>
            <a:ext cx="2991143" cy="1280160"/>
          </a:xfrm>
          <a:prstGeom prst="rect">
            <a:avLst/>
          </a:prstGeom>
        </p:spPr>
      </p:pic>
      <p:grpSp>
        <p:nvGrpSpPr>
          <p:cNvPr id="7" name="Group 6">
            <a:extLst>
              <a:ext uri="{FF2B5EF4-FFF2-40B4-BE49-F238E27FC236}">
                <a16:creationId xmlns:a16="http://schemas.microsoft.com/office/drawing/2014/main" id="{8731D240-7FF9-50E2-37A9-AB718AE81725}"/>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EFF7940-2E0A-67D4-7E2A-990A2CF2D8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490C8772-BBA3-50BD-3514-1411DF11C794}"/>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56834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MB-Title Slide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15" name="Graphic 14" descr="Amex GBT logo">
            <a:extLst>
              <a:ext uri="{FF2B5EF4-FFF2-40B4-BE49-F238E27FC236}">
                <a16:creationId xmlns:a16="http://schemas.microsoft.com/office/drawing/2014/main" id="{91473526-98D5-6072-1EE3-1EA3D9DAB3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850" y="515938"/>
            <a:ext cx="2198006" cy="746651"/>
          </a:xfrm>
          <a:prstGeom prst="rect">
            <a:avLst/>
          </a:prstGeom>
        </p:spPr>
      </p:pic>
      <p:grpSp>
        <p:nvGrpSpPr>
          <p:cNvPr id="10" name="Group 9">
            <a:extLst>
              <a:ext uri="{FF2B5EF4-FFF2-40B4-BE49-F238E27FC236}">
                <a16:creationId xmlns:a16="http://schemas.microsoft.com/office/drawing/2014/main" id="{D665586F-3D6A-DB69-80E8-72297AB71741}"/>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C4C770D2-357F-ADA5-53C1-C0652F21EE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61166470-0903-B304-7C8F-44FF4A737A9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25925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nsulting-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57670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nsulting-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144413"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143837"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99027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nsulting-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7529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nsulting-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Tx/>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342427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nsulting-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63203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nsulting-Text layout image + 1 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descr="Amex GBT Consulting service mark">
            <a:extLst>
              <a:ext uri="{FF2B5EF4-FFF2-40B4-BE49-F238E27FC236}">
                <a16:creationId xmlns:a16="http://schemas.microsoft.com/office/drawing/2014/main" id="{38BA5195-0A98-BB8F-DD8A-9B9A0519F45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91177" y="185303"/>
            <a:ext cx="2221993" cy="950976"/>
          </a:xfrm>
          <a:prstGeom prst="rect">
            <a:avLst/>
          </a:prstGeom>
        </p:spPr>
      </p:pic>
      <p:pic>
        <p:nvPicPr>
          <p:cNvPr id="8" name="Picture 7">
            <a:extLst>
              <a:ext uri="{FF2B5EF4-FFF2-40B4-BE49-F238E27FC236}">
                <a16:creationId xmlns:a16="http://schemas.microsoft.com/office/drawing/2014/main" id="{00361653-EEF3-0673-17B7-58B43DC27B0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5CF9D3B0-9987-537D-CA10-66E5AA62B63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EB5BD099-1B98-489C-AC4D-DE25D181DE48}"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Picture Placeholder 16">
            <a:extLst>
              <a:ext uri="{FF2B5EF4-FFF2-40B4-BE49-F238E27FC236}">
                <a16:creationId xmlns:a16="http://schemas.microsoft.com/office/drawing/2014/main" id="{A8D3C4D1-6D39-B91D-94C8-7F8E4EA65BB4}"/>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277363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nsulting-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94846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nsulting-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6788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onsulting-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19659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onsulting-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3386AFCC-F80A-23D1-A831-84104F10A4C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E0F8C435-BCEF-913A-3F34-8986E247629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B77FC796-1CE0-4A5E-B1E4-D95E1EEBA36F}"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19083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B-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71531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onsulting-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98674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onsulting-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249564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nslulting-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144349"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61008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onsulting-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144349"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Tree>
    <p:extLst>
      <p:ext uri="{BB962C8B-B14F-4D97-AF65-F5344CB8AC3E}">
        <p14:creationId xmlns:p14="http://schemas.microsoft.com/office/powerpoint/2010/main" val="397337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onsulting-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144349"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296804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Consulting-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 uri="{C183D7F6-B498-43B3-948B-1728B52AA6E4}">
                <adec:decorative xmlns:adec="http://schemas.microsoft.com/office/drawing/2017/decorative" val="1"/>
              </a:ext>
            </a:extLst>
          </p:cNvPr>
          <p:cNvSpPr>
            <a:spLocks noEditPoints="1"/>
          </p:cNvSpPr>
          <p:nvPr/>
        </p:nvSpPr>
        <p:spPr bwMode="auto">
          <a:xfrm>
            <a:off x="11112"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Consulting service mark">
            <a:extLst>
              <a:ext uri="{FF2B5EF4-FFF2-40B4-BE49-F238E27FC236}">
                <a16:creationId xmlns:a16="http://schemas.microsoft.com/office/drawing/2014/main" id="{17098A7B-3791-942B-A00E-8120855FBED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pic>
        <p:nvPicPr>
          <p:cNvPr id="10" name="Picture 9">
            <a:extLst>
              <a:ext uri="{FF2B5EF4-FFF2-40B4-BE49-F238E27FC236}">
                <a16:creationId xmlns:a16="http://schemas.microsoft.com/office/drawing/2014/main" id="{E834CB12-AD6A-898B-03F4-F8590CC675F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CA98D0D5-C1BE-C0EA-5872-4CB6DF49D24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45F1D5DB-08C6-4D36-AFD0-818D4EE060DF}"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97765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onsulting-Divider with Line Pattern">
    <p:bg>
      <p:bgPr>
        <a:solidFill>
          <a:srgbClr val="B4EBFF"/>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Consulting service mark">
            <a:extLst>
              <a:ext uri="{FF2B5EF4-FFF2-40B4-BE49-F238E27FC236}">
                <a16:creationId xmlns:a16="http://schemas.microsoft.com/office/drawing/2014/main" id="{7244B1BC-AFAC-2BB6-5F80-3756EE38B02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pic>
        <p:nvPicPr>
          <p:cNvPr id="3" name="Picture 2">
            <a:extLst>
              <a:ext uri="{FF2B5EF4-FFF2-40B4-BE49-F238E27FC236}">
                <a16:creationId xmlns:a16="http://schemas.microsoft.com/office/drawing/2014/main" id="{50EFEB15-5B41-5F2F-2606-EE8B5A069EF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5958" y="6243687"/>
            <a:ext cx="1124013" cy="365760"/>
          </a:xfrm>
          <a:prstGeom prst="rect">
            <a:avLst/>
          </a:prstGeom>
        </p:spPr>
      </p:pic>
      <p:sp>
        <p:nvSpPr>
          <p:cNvPr id="9" name="object 15">
            <a:extLst>
              <a:ext uri="{FF2B5EF4-FFF2-40B4-BE49-F238E27FC236}">
                <a16:creationId xmlns:a16="http://schemas.microsoft.com/office/drawing/2014/main" id="{2BF48BA1-7EC4-0783-E179-77D6F2F04619}"/>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4EAA5943-4EEB-4E61-984E-673AB4479EE5}"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20887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onsulting-Divider with Image 1">
    <p:bg>
      <p:bgPr>
        <a:solidFill>
          <a:srgbClr val="FFFAD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3" name="Picture 2" descr="Amex GBT Consulting service mark">
            <a:extLst>
              <a:ext uri="{FF2B5EF4-FFF2-40B4-BE49-F238E27FC236}">
                <a16:creationId xmlns:a16="http://schemas.microsoft.com/office/drawing/2014/main" id="{DD3F33A9-8892-9574-40F2-06184D8FB2B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pic>
        <p:nvPicPr>
          <p:cNvPr id="4" name="Picture 3">
            <a:extLst>
              <a:ext uri="{FF2B5EF4-FFF2-40B4-BE49-F238E27FC236}">
                <a16:creationId xmlns:a16="http://schemas.microsoft.com/office/drawing/2014/main" id="{AA553593-A83C-1D78-E230-D3171BF7C4F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2" name="object 15">
            <a:extLst>
              <a:ext uri="{FF2B5EF4-FFF2-40B4-BE49-F238E27FC236}">
                <a16:creationId xmlns:a16="http://schemas.microsoft.com/office/drawing/2014/main" id="{0D654CF7-2ACD-7D20-5323-0982490D83E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09B639B4-1658-4AA6-8880-F9A758E39EE2}"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75218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Consulting-Divider with image 2">
    <p:bg>
      <p:bgPr>
        <a:solidFill>
          <a:srgbClr val="FFD0FF">
            <a:alpha val="35000"/>
          </a:srgb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2" name="Picture 1" descr="Amex GBT Consulting service mark">
            <a:extLst>
              <a:ext uri="{FF2B5EF4-FFF2-40B4-BE49-F238E27FC236}">
                <a16:creationId xmlns:a16="http://schemas.microsoft.com/office/drawing/2014/main" id="{BF2A6B98-3C5A-66CC-9B68-964B2208DD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pic>
        <p:nvPicPr>
          <p:cNvPr id="7" name="Picture 6">
            <a:extLst>
              <a:ext uri="{FF2B5EF4-FFF2-40B4-BE49-F238E27FC236}">
                <a16:creationId xmlns:a16="http://schemas.microsoft.com/office/drawing/2014/main" id="{1AEE282C-2A66-4C7F-9009-BDC2ABA7FAB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A6A486FE-9625-56ED-B270-B71B317A576C}"/>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5B69FFFB-4098-40C8-A6C3-880DBC9BDCB8}"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11881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Consulting-Divider with Text Over Image placeholder">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mn-lt"/>
              </a:defRPr>
            </a:lvl1pPr>
          </a:lstStyle>
          <a:p>
            <a:pPr lvl="0"/>
            <a:r>
              <a:rPr lang="en-GB" dirty="0"/>
              <a:t>Click to edit Master text styles</a:t>
            </a:r>
            <a:endParaRPr lang="en-US" dirty="0"/>
          </a:p>
        </p:txBody>
      </p:sp>
      <p:pic>
        <p:nvPicPr>
          <p:cNvPr id="6" name="Picture 5">
            <a:extLst>
              <a:ext uri="{FF2B5EF4-FFF2-40B4-BE49-F238E27FC236}">
                <a16:creationId xmlns:a16="http://schemas.microsoft.com/office/drawing/2014/main" id="{BC923280-0940-6832-6B4A-EC043F69BBE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96EE3F02-6F5C-6099-215F-8C30B0F53CE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2DB6DE3A-6811-4FDA-971B-E89834AB02A4}"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4" name="Round Same-side Corner of Rectangle 3">
            <a:extLst>
              <a:ext uri="{FF2B5EF4-FFF2-40B4-BE49-F238E27FC236}">
                <a16:creationId xmlns:a16="http://schemas.microsoft.com/office/drawing/2014/main" id="{6E0CD104-3EDB-EDC2-9EE9-3EA57F056807}"/>
              </a:ext>
            </a:extLst>
          </p:cNvPr>
          <p:cNvSpPr/>
          <p:nvPr userDrawn="1"/>
        </p:nvSpPr>
        <p:spPr>
          <a:xfrm rot="5400000" flipH="1" flipV="1">
            <a:off x="10530031" y="-545651"/>
            <a:ext cx="757321" cy="25666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Consulting service mark">
            <a:extLst>
              <a:ext uri="{FF2B5EF4-FFF2-40B4-BE49-F238E27FC236}">
                <a16:creationId xmlns:a16="http://schemas.microsoft.com/office/drawing/2014/main" id="{794FEF95-9EAF-6FF2-2822-591B709FF6C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691177" y="268433"/>
            <a:ext cx="2221993" cy="950976"/>
          </a:xfrm>
          <a:prstGeom prst="rect">
            <a:avLst/>
          </a:prstGeom>
        </p:spPr>
      </p:pic>
    </p:spTree>
    <p:extLst>
      <p:ext uri="{BB962C8B-B14F-4D97-AF65-F5344CB8AC3E}">
        <p14:creationId xmlns:p14="http://schemas.microsoft.com/office/powerpoint/2010/main" val="339458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B-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11045952"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86097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sulting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75398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sulting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85688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Select-Title Slide Dark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42" name="Picture 41" descr="Amex GBT Select solution mark">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51222DAE-DA28-774D-7A42-C02C500B27FE}"/>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3BFB718-B297-2045-E86F-E7E666FB3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95D9C258-A4D5-ED86-CB77-30BB415737F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901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5" name="Picture 4" descr="Amex GBT Select solution mark">
            <a:extLst>
              <a:ext uri="{FF2B5EF4-FFF2-40B4-BE49-F238E27FC236}">
                <a16:creationId xmlns:a16="http://schemas.microsoft.com/office/drawing/2014/main" id="{440BECF2-9A2E-B461-0AC3-079008DB15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ED3A6D84-8CB2-3BEC-4D6E-2FDDA33E1405}"/>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AE9843FB-E6D7-3DBF-7D44-3A58309008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E0456F96-AE94-3743-9F1F-6386114CD80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2232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Select-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rgbClr val="FFFFFF"/>
                </a:solidFill>
                <a:latin typeface="BentonSans Book" panose="02000503000000020004" pitchFamily="2"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7" name="Picture 6" descr="Amex GBT Select solution mark">
            <a:extLst>
              <a:ext uri="{FF2B5EF4-FFF2-40B4-BE49-F238E27FC236}">
                <a16:creationId xmlns:a16="http://schemas.microsoft.com/office/drawing/2014/main" id="{9471863E-DFFC-2CD6-AB52-CE484FDEF2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8F60CDCF-21D5-6B9E-5837-1C9FBBFD05A0}"/>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0A1E041-9F65-508E-6556-3ED2270420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E4C6FF8-738D-ED21-7041-D6264E9E0D1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60498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2">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7" name="Picture 6" descr="Amex GBT Select solution mark">
            <a:extLst>
              <a:ext uri="{FF2B5EF4-FFF2-40B4-BE49-F238E27FC236}">
                <a16:creationId xmlns:a16="http://schemas.microsoft.com/office/drawing/2014/main" id="{4D55FD7F-764A-A598-3BA8-6A1F098619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6" name="Group 5">
            <a:extLst>
              <a:ext uri="{FF2B5EF4-FFF2-40B4-BE49-F238E27FC236}">
                <a16:creationId xmlns:a16="http://schemas.microsoft.com/office/drawing/2014/main" id="{BAF4FD88-11FF-D0B6-5049-4136B00996F9}"/>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5D80E161-BAD8-A318-9BCF-3258F14926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369AEDE-3D5F-B526-026A-7D07F25F3E2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1624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Select-Title Slide Portal Pattern">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6" name="Picture 5" descr="Amex GBT Select solution mark">
            <a:extLst>
              <a:ext uri="{FF2B5EF4-FFF2-40B4-BE49-F238E27FC236}">
                <a16:creationId xmlns:a16="http://schemas.microsoft.com/office/drawing/2014/main" id="{80B1AC32-5EE0-AC5A-53BB-FA95E65778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9" name="Group 8">
            <a:extLst>
              <a:ext uri="{FF2B5EF4-FFF2-40B4-BE49-F238E27FC236}">
                <a16:creationId xmlns:a16="http://schemas.microsoft.com/office/drawing/2014/main" id="{F66DCD73-6CB3-33A6-CD22-B67328170A26}"/>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D51C6FC0-A7B4-1A86-F280-2DB829F1DF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A603482E-B4C1-612E-8C3A-5AE010AB3A1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61308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Select-Title Slide with Line Pattern">
    <p:bg>
      <p:bgPr>
        <a:solidFill>
          <a:schemeClr val="accent2"/>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6" name="Picture 5" descr="Amex GBT Select solution mark">
            <a:extLst>
              <a:ext uri="{FF2B5EF4-FFF2-40B4-BE49-F238E27FC236}">
                <a16:creationId xmlns:a16="http://schemas.microsoft.com/office/drawing/2014/main" id="{B55C7BBD-F256-C740-6BA1-7B9954643A1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9" name="Group 8">
            <a:extLst>
              <a:ext uri="{FF2B5EF4-FFF2-40B4-BE49-F238E27FC236}">
                <a16:creationId xmlns:a16="http://schemas.microsoft.com/office/drawing/2014/main" id="{8E371F28-2672-FD8A-3BB1-E951D8AA6419}"/>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E6AA9274-D553-1DC4-1E0B-B06D1EEECC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5579492B-FC72-B03C-DC4E-9523EDD053E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82909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Select-Title Slide Li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6" name="Picture 5" descr="Amex GBT Select solution mark">
            <a:extLst>
              <a:ext uri="{FF2B5EF4-FFF2-40B4-BE49-F238E27FC236}">
                <a16:creationId xmlns:a16="http://schemas.microsoft.com/office/drawing/2014/main" id="{22DE14A8-C607-460E-02BA-2E6E5B759C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7" name="Group 6">
            <a:extLst>
              <a:ext uri="{FF2B5EF4-FFF2-40B4-BE49-F238E27FC236}">
                <a16:creationId xmlns:a16="http://schemas.microsoft.com/office/drawing/2014/main" id="{188799D0-FFD4-23CD-813B-B0B86C586A0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2340778E-2C26-9426-F4A7-681325E3E9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9D6E084-2A61-031C-FEB6-29F573D8C9F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171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Select-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2" name="Picture 1" descr="Amex GBT Select solution mark">
            <a:extLst>
              <a:ext uri="{FF2B5EF4-FFF2-40B4-BE49-F238E27FC236}">
                <a16:creationId xmlns:a16="http://schemas.microsoft.com/office/drawing/2014/main" id="{0C349B61-6B77-0025-4648-E89C1D8BF5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700" y="76200"/>
            <a:ext cx="2597426" cy="1600200"/>
          </a:xfrm>
          <a:prstGeom prst="rect">
            <a:avLst/>
          </a:prstGeom>
        </p:spPr>
      </p:pic>
      <p:grpSp>
        <p:nvGrpSpPr>
          <p:cNvPr id="7" name="Group 6">
            <a:extLst>
              <a:ext uri="{FF2B5EF4-FFF2-40B4-BE49-F238E27FC236}">
                <a16:creationId xmlns:a16="http://schemas.microsoft.com/office/drawing/2014/main" id="{4C7F4784-A116-CE64-38CD-DD83089E592A}"/>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D894F5B-CB4B-E463-5F48-FD25CEE115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E6C38D5A-5443-A264-3D99-F26603875E3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59761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3.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image" Target="../media/image10.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image" Target="../media/image2.svg"/><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image" Target="../media/image1.pn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image" Target="../media/image3.png"/><Relationship Id="rId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image" Target="../media/image14.png"/><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image" Target="../media/image2.svg"/><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image" Target="../media/image1.png"/><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theme" Target="../theme/theme3.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image" Target="../media/image3.png"/><Relationship Id="rId8"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34" Type="http://schemas.openxmlformats.org/officeDocument/2006/relationships/image" Target="../media/image16.png"/><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image" Target="../media/image2.svg"/><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image" Target="../media/image1.png"/><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theme" Target="../theme/theme4.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image" Target="../media/image3.png"/><Relationship Id="rId8"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26" Type="http://schemas.openxmlformats.org/officeDocument/2006/relationships/slideLayout" Target="../slideLayouts/slideLayout147.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slideLayout" Target="../slideLayouts/slideLayout146.xml"/><Relationship Id="rId33" Type="http://schemas.openxmlformats.org/officeDocument/2006/relationships/image" Target="../media/image18.png"/><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29" Type="http://schemas.openxmlformats.org/officeDocument/2006/relationships/theme" Target="../theme/theme5.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slideLayout" Target="../slideLayouts/slideLayout145.xml"/><Relationship Id="rId32" Type="http://schemas.openxmlformats.org/officeDocument/2006/relationships/image" Target="../media/image3.png"/><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28" Type="http://schemas.openxmlformats.org/officeDocument/2006/relationships/slideLayout" Target="../slideLayouts/slideLayout149.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31" Type="http://schemas.openxmlformats.org/officeDocument/2006/relationships/image" Target="../media/image2.svg"/><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 Id="rId27" Type="http://schemas.openxmlformats.org/officeDocument/2006/relationships/slideLayout" Target="../slideLayouts/slideLayout148.xml"/><Relationship Id="rId30" Type="http://schemas.openxmlformats.org/officeDocument/2006/relationships/image" Target="../media/image1.png"/><Relationship Id="rId8" Type="http://schemas.openxmlformats.org/officeDocument/2006/relationships/slideLayout" Target="../slideLayouts/slideLayout12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slideLayout" Target="../slideLayouts/slideLayout175.xml"/><Relationship Id="rId3" Type="http://schemas.openxmlformats.org/officeDocument/2006/relationships/slideLayout" Target="../slideLayouts/slideLayout152.xml"/><Relationship Id="rId21" Type="http://schemas.openxmlformats.org/officeDocument/2006/relationships/slideLayout" Target="../slideLayouts/slideLayout170.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33" Type="http://schemas.openxmlformats.org/officeDocument/2006/relationships/image" Target="../media/image3.png"/><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29" Type="http://schemas.openxmlformats.org/officeDocument/2006/relationships/theme" Target="../theme/theme6.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32" Type="http://schemas.openxmlformats.org/officeDocument/2006/relationships/image" Target="../media/image22.png"/><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slideLayout" Target="../slideLayouts/slideLayout177.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31" Type="http://schemas.openxmlformats.org/officeDocument/2006/relationships/image" Target="../media/image2.svg"/><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slideLayout" Target="../slideLayouts/slideLayout176.xml"/><Relationship Id="rId30" Type="http://schemas.openxmlformats.org/officeDocument/2006/relationships/image" Target="../media/image1.png"/><Relationship Id="rId8" Type="http://schemas.openxmlformats.org/officeDocument/2006/relationships/slideLayout" Target="../slideLayouts/slideLayout15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26" Type="http://schemas.openxmlformats.org/officeDocument/2006/relationships/slideLayout" Target="../slideLayouts/slideLayout203.xml"/><Relationship Id="rId21" Type="http://schemas.openxmlformats.org/officeDocument/2006/relationships/slideLayout" Target="../slideLayouts/slideLayout198.xml"/><Relationship Id="rId34" Type="http://schemas.openxmlformats.org/officeDocument/2006/relationships/theme" Target="../theme/theme7.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5" Type="http://schemas.openxmlformats.org/officeDocument/2006/relationships/slideLayout" Target="../slideLayouts/slideLayout202.xml"/><Relationship Id="rId33" Type="http://schemas.openxmlformats.org/officeDocument/2006/relationships/slideLayout" Target="../slideLayouts/slideLayout210.xml"/><Relationship Id="rId38" Type="http://schemas.openxmlformats.org/officeDocument/2006/relationships/image" Target="../media/image24.png"/><Relationship Id="rId2" Type="http://schemas.openxmlformats.org/officeDocument/2006/relationships/slideLayout" Target="../slideLayouts/slideLayout179.xml"/><Relationship Id="rId16" Type="http://schemas.openxmlformats.org/officeDocument/2006/relationships/slideLayout" Target="../slideLayouts/slideLayout193.xml"/><Relationship Id="rId20" Type="http://schemas.openxmlformats.org/officeDocument/2006/relationships/slideLayout" Target="../slideLayouts/slideLayout197.xml"/><Relationship Id="rId29" Type="http://schemas.openxmlformats.org/officeDocument/2006/relationships/slideLayout" Target="../slideLayouts/slideLayout206.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24" Type="http://schemas.openxmlformats.org/officeDocument/2006/relationships/slideLayout" Target="../slideLayouts/slideLayout201.xml"/><Relationship Id="rId32" Type="http://schemas.openxmlformats.org/officeDocument/2006/relationships/slideLayout" Target="../slideLayouts/slideLayout209.xml"/><Relationship Id="rId37" Type="http://schemas.openxmlformats.org/officeDocument/2006/relationships/image" Target="../media/image3.png"/><Relationship Id="rId5" Type="http://schemas.openxmlformats.org/officeDocument/2006/relationships/slideLayout" Target="../slideLayouts/slideLayout182.xml"/><Relationship Id="rId15" Type="http://schemas.openxmlformats.org/officeDocument/2006/relationships/slideLayout" Target="../slideLayouts/slideLayout192.xml"/><Relationship Id="rId23" Type="http://schemas.openxmlformats.org/officeDocument/2006/relationships/slideLayout" Target="../slideLayouts/slideLayout200.xml"/><Relationship Id="rId28" Type="http://schemas.openxmlformats.org/officeDocument/2006/relationships/slideLayout" Target="../slideLayouts/slideLayout205.xml"/><Relationship Id="rId36" Type="http://schemas.openxmlformats.org/officeDocument/2006/relationships/image" Target="../media/image2.svg"/><Relationship Id="rId10" Type="http://schemas.openxmlformats.org/officeDocument/2006/relationships/slideLayout" Target="../slideLayouts/slideLayout187.xml"/><Relationship Id="rId19" Type="http://schemas.openxmlformats.org/officeDocument/2006/relationships/slideLayout" Target="../slideLayouts/slideLayout196.xml"/><Relationship Id="rId31" Type="http://schemas.openxmlformats.org/officeDocument/2006/relationships/slideLayout" Target="../slideLayouts/slideLayout208.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 Id="rId22" Type="http://schemas.openxmlformats.org/officeDocument/2006/relationships/slideLayout" Target="../slideLayouts/slideLayout199.xml"/><Relationship Id="rId27" Type="http://schemas.openxmlformats.org/officeDocument/2006/relationships/slideLayout" Target="../slideLayouts/slideLayout204.xml"/><Relationship Id="rId30" Type="http://schemas.openxmlformats.org/officeDocument/2006/relationships/slideLayout" Target="../slideLayouts/slideLayout207.xml"/><Relationship Id="rId35" Type="http://schemas.openxmlformats.org/officeDocument/2006/relationships/image" Target="../media/image1.png"/><Relationship Id="rId8" Type="http://schemas.openxmlformats.org/officeDocument/2006/relationships/slideLayout" Target="../slideLayouts/slideLayout185.xml"/><Relationship Id="rId3" Type="http://schemas.openxmlformats.org/officeDocument/2006/relationships/slideLayout" Target="../slideLayouts/slideLayout18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23.xml"/><Relationship Id="rId18" Type="http://schemas.openxmlformats.org/officeDocument/2006/relationships/slideLayout" Target="../slideLayouts/slideLayout228.xml"/><Relationship Id="rId26" Type="http://schemas.openxmlformats.org/officeDocument/2006/relationships/slideLayout" Target="../slideLayouts/slideLayout236.xml"/><Relationship Id="rId39" Type="http://schemas.openxmlformats.org/officeDocument/2006/relationships/image" Target="../media/image27.png"/><Relationship Id="rId21" Type="http://schemas.openxmlformats.org/officeDocument/2006/relationships/slideLayout" Target="../slideLayouts/slideLayout231.xml"/><Relationship Id="rId34" Type="http://schemas.openxmlformats.org/officeDocument/2006/relationships/theme" Target="../theme/theme8.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17" Type="http://schemas.openxmlformats.org/officeDocument/2006/relationships/slideLayout" Target="../slideLayouts/slideLayout227.xml"/><Relationship Id="rId25" Type="http://schemas.openxmlformats.org/officeDocument/2006/relationships/slideLayout" Target="../slideLayouts/slideLayout235.xml"/><Relationship Id="rId33" Type="http://schemas.openxmlformats.org/officeDocument/2006/relationships/slideLayout" Target="../slideLayouts/slideLayout243.xml"/><Relationship Id="rId38" Type="http://schemas.openxmlformats.org/officeDocument/2006/relationships/image" Target="../media/image26.png"/><Relationship Id="rId2" Type="http://schemas.openxmlformats.org/officeDocument/2006/relationships/slideLayout" Target="../slideLayouts/slideLayout212.xml"/><Relationship Id="rId16" Type="http://schemas.openxmlformats.org/officeDocument/2006/relationships/slideLayout" Target="../slideLayouts/slideLayout226.xml"/><Relationship Id="rId20" Type="http://schemas.openxmlformats.org/officeDocument/2006/relationships/slideLayout" Target="../slideLayouts/slideLayout230.xml"/><Relationship Id="rId29" Type="http://schemas.openxmlformats.org/officeDocument/2006/relationships/slideLayout" Target="../slideLayouts/slideLayout239.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24" Type="http://schemas.openxmlformats.org/officeDocument/2006/relationships/slideLayout" Target="../slideLayouts/slideLayout234.xml"/><Relationship Id="rId32" Type="http://schemas.openxmlformats.org/officeDocument/2006/relationships/slideLayout" Target="../slideLayouts/slideLayout242.xml"/><Relationship Id="rId37" Type="http://schemas.openxmlformats.org/officeDocument/2006/relationships/image" Target="../media/image3.png"/><Relationship Id="rId5" Type="http://schemas.openxmlformats.org/officeDocument/2006/relationships/slideLayout" Target="../slideLayouts/slideLayout215.xml"/><Relationship Id="rId15" Type="http://schemas.openxmlformats.org/officeDocument/2006/relationships/slideLayout" Target="../slideLayouts/slideLayout225.xml"/><Relationship Id="rId23" Type="http://schemas.openxmlformats.org/officeDocument/2006/relationships/slideLayout" Target="../slideLayouts/slideLayout233.xml"/><Relationship Id="rId28" Type="http://schemas.openxmlformats.org/officeDocument/2006/relationships/slideLayout" Target="../slideLayouts/slideLayout238.xml"/><Relationship Id="rId36" Type="http://schemas.openxmlformats.org/officeDocument/2006/relationships/image" Target="../media/image2.svg"/><Relationship Id="rId10" Type="http://schemas.openxmlformats.org/officeDocument/2006/relationships/slideLayout" Target="../slideLayouts/slideLayout220.xml"/><Relationship Id="rId19" Type="http://schemas.openxmlformats.org/officeDocument/2006/relationships/slideLayout" Target="../slideLayouts/slideLayout229.xml"/><Relationship Id="rId31" Type="http://schemas.openxmlformats.org/officeDocument/2006/relationships/slideLayout" Target="../slideLayouts/slideLayout241.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slideLayout" Target="../slideLayouts/slideLayout224.xml"/><Relationship Id="rId22" Type="http://schemas.openxmlformats.org/officeDocument/2006/relationships/slideLayout" Target="../slideLayouts/slideLayout232.xml"/><Relationship Id="rId27" Type="http://schemas.openxmlformats.org/officeDocument/2006/relationships/slideLayout" Target="../slideLayouts/slideLayout237.xml"/><Relationship Id="rId30" Type="http://schemas.openxmlformats.org/officeDocument/2006/relationships/slideLayout" Target="../slideLayouts/slideLayout240.xml"/><Relationship Id="rId35" Type="http://schemas.openxmlformats.org/officeDocument/2006/relationships/image" Target="../media/image1.png"/><Relationship Id="rId8" Type="http://schemas.openxmlformats.org/officeDocument/2006/relationships/slideLayout" Target="../slideLayouts/slideLayout218.xml"/><Relationship Id="rId3" Type="http://schemas.openxmlformats.org/officeDocument/2006/relationships/slideLayout" Target="../slideLayouts/slideLayout2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b="0" i="0">
                <a:solidFill>
                  <a:srgbClr val="888B8D"/>
                </a:solidFill>
                <a:latin typeface="BentonSans Book" panose="02000503000000020004" pitchFamily="2" charset="0"/>
              </a:defRPr>
            </a:lvl1pPr>
          </a:lstStyle>
          <a:p>
            <a:r>
              <a:rPr lang="en-US" dirty="0"/>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4" y="432000"/>
            <a:ext cx="11045952" cy="566928"/>
          </a:xfrm>
          <a:prstGeom prst="rect">
            <a:avLst/>
          </a:prstGeom>
        </p:spPr>
        <p:txBody>
          <a:bodyPr vert="horz" lIns="0" tIns="0" rIns="0" bIns="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1" name="object 15">
            <a:extLst>
              <a:ext uri="{FF2B5EF4-FFF2-40B4-BE49-F238E27FC236}">
                <a16:creationId xmlns:a16="http://schemas.microsoft.com/office/drawing/2014/main" id="{300B432D-B6EF-D781-4D1E-F99BB85C8C83}"/>
              </a:ext>
            </a:extLst>
          </p:cNvPr>
          <p:cNvSpPr txBox="1"/>
          <p:nvPr/>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54E81E8-22F6-4F57-8E0E-1D3F4F915C36}"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pic>
        <p:nvPicPr>
          <p:cNvPr id="23" name="Picture 22">
            <a:extLst>
              <a:ext uri="{FF2B5EF4-FFF2-40B4-BE49-F238E27FC236}">
                <a16:creationId xmlns:a16="http://schemas.microsoft.com/office/drawing/2014/main" id="{5D115D83-76C5-0F9B-8175-9074FD5CE234}"/>
              </a:ext>
              <a:ext uri="{C183D7F6-B498-43B3-948B-1728B52AA6E4}">
                <adec:decorative xmlns:adec="http://schemas.microsoft.com/office/drawing/2017/decorative" val="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87712597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4101" r:id="rId5"/>
    <p:sldLayoutId id="2147484102" r:id="rId6"/>
    <p:sldLayoutId id="2147483857" r:id="rId7"/>
    <p:sldLayoutId id="2147483858" r:id="rId8"/>
    <p:sldLayoutId id="2147483860" r:id="rId9"/>
    <p:sldLayoutId id="2147483859" r:id="rId10"/>
    <p:sldLayoutId id="2147483873" r:id="rId11"/>
    <p:sldLayoutId id="2147484053" r:id="rId12"/>
    <p:sldLayoutId id="2147483869" r:id="rId13"/>
    <p:sldLayoutId id="2147483870" r:id="rId14"/>
    <p:sldLayoutId id="2147483871" r:id="rId15"/>
    <p:sldLayoutId id="2147483872" r:id="rId16"/>
    <p:sldLayoutId id="2147484100" r:id="rId17"/>
    <p:sldLayoutId id="2147483862" r:id="rId18"/>
    <p:sldLayoutId id="2147483863" r:id="rId19"/>
    <p:sldLayoutId id="2147483861" r:id="rId20"/>
    <p:sldLayoutId id="2147484014" r:id="rId21"/>
    <p:sldLayoutId id="2147484015" r:id="rId22"/>
    <p:sldLayoutId id="2147483864" r:id="rId23"/>
    <p:sldLayoutId id="2147483865" r:id="rId24"/>
    <p:sldLayoutId id="2147483904" r:id="rId25"/>
    <p:sldLayoutId id="2147483905" r:id="rId26"/>
    <p:sldLayoutId id="2147483866" r:id="rId27"/>
    <p:sldLayoutId id="2147483867" r:id="rId28"/>
    <p:sldLayoutId id="2147483868" r:id="rId29"/>
    <p:sldLayoutId id="2147484139" r:id="rId30"/>
    <p:sldLayoutId id="2147484140"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ound Same-side Corner of Rectangle 3">
            <a:extLst>
              <a:ext uri="{FF2B5EF4-FFF2-40B4-BE49-F238E27FC236}">
                <a16:creationId xmlns:a16="http://schemas.microsoft.com/office/drawing/2014/main" id="{E83BFF01-6099-AF5C-3015-EA987C6FD138}"/>
              </a:ext>
            </a:extLst>
          </p:cNvPr>
          <p:cNvSpPr/>
          <p:nvPr userDrawn="1"/>
        </p:nvSpPr>
        <p:spPr>
          <a:xfrm rot="5400000" flipH="1" flipV="1">
            <a:off x="10770933" y="-304750"/>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mex GBT Meetings &amp; Events service mark">
            <a:extLst>
              <a:ext uri="{FF2B5EF4-FFF2-40B4-BE49-F238E27FC236}">
                <a16:creationId xmlns:a16="http://schemas.microsoft.com/office/drawing/2014/main" id="{B2BA5A2A-027D-0B74-888D-7D71B74B4D79}"/>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388600" y="263525"/>
            <a:ext cx="1422399" cy="948266"/>
          </a:xfrm>
          <a:prstGeom prst="rect">
            <a:avLst/>
          </a:prstGeom>
        </p:spPr>
      </p:pic>
      <p:pic>
        <p:nvPicPr>
          <p:cNvPr id="8" name="Picture 7">
            <a:extLst>
              <a:ext uri="{FF2B5EF4-FFF2-40B4-BE49-F238E27FC236}">
                <a16:creationId xmlns:a16="http://schemas.microsoft.com/office/drawing/2014/main" id="{B2E0E1EE-E324-26CA-0C6E-6E613F8F04C2}"/>
              </a:ext>
              <a:ext uri="{C183D7F6-B498-43B3-948B-1728B52AA6E4}">
                <adec:decorative xmlns:adec="http://schemas.microsoft.com/office/drawing/2017/decorative" val="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58F8AE19-D685-0932-579F-07B695B4116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0D8A651-F952-4771-BC1A-F9B9AB3B477C}"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488373087"/>
      </p:ext>
    </p:extLst>
  </p:cSld>
  <p:clrMap bg1="lt1" tx1="dk1" bg2="lt2" tx2="dk2" accent1="accent1" accent2="accent2" accent3="accent3" accent4="accent4" accent5="accent5" accent6="accent6" hlink="hlink" folHlink="folHlink"/>
  <p:sldLayoutIdLst>
    <p:sldLayoutId id="2147483875" r:id="rId1"/>
    <p:sldLayoutId id="2147484008" r:id="rId2"/>
    <p:sldLayoutId id="2147484006" r:id="rId3"/>
    <p:sldLayoutId id="2147484007" r:id="rId4"/>
    <p:sldLayoutId id="2147483907" r:id="rId5"/>
    <p:sldLayoutId id="2147483899" r:id="rId6"/>
    <p:sldLayoutId id="2147483881" r:id="rId7"/>
    <p:sldLayoutId id="2147483882" r:id="rId8"/>
    <p:sldLayoutId id="2147483883" r:id="rId9"/>
    <p:sldLayoutId id="2147483890" r:id="rId10"/>
    <p:sldLayoutId id="2147483884" r:id="rId11"/>
    <p:sldLayoutId id="2147483885" r:id="rId12"/>
    <p:sldLayoutId id="2147484056" r:id="rId13"/>
    <p:sldLayoutId id="2147483886" r:id="rId14"/>
    <p:sldLayoutId id="2147483887" r:id="rId15"/>
    <p:sldLayoutId id="2147483888" r:id="rId16"/>
    <p:sldLayoutId id="2147483889" r:id="rId17"/>
    <p:sldLayoutId id="2147484099" r:id="rId18"/>
    <p:sldLayoutId id="2147483892" r:id="rId19"/>
    <p:sldLayoutId id="2147483893" r:id="rId20"/>
    <p:sldLayoutId id="2147483891" r:id="rId21"/>
    <p:sldLayoutId id="2147484016" r:id="rId22"/>
    <p:sldLayoutId id="2147484017" r:id="rId23"/>
    <p:sldLayoutId id="2147483894" r:id="rId24"/>
    <p:sldLayoutId id="2147483895" r:id="rId25"/>
    <p:sldLayoutId id="2147484018" r:id="rId26"/>
    <p:sldLayoutId id="2147483897" r:id="rId27"/>
    <p:sldLayoutId id="2147483898" r:id="rId28"/>
    <p:sldLayoutId id="2147484141" r:id="rId29"/>
    <p:sldLayoutId id="214748414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ound Same-side Corner of Rectangle 3">
            <a:extLst>
              <a:ext uri="{FF2B5EF4-FFF2-40B4-BE49-F238E27FC236}">
                <a16:creationId xmlns:a16="http://schemas.microsoft.com/office/drawing/2014/main" id="{B99F319C-0FB6-7EDA-1EC2-C0E9AE924712}"/>
              </a:ext>
            </a:extLst>
          </p:cNvPr>
          <p:cNvSpPr/>
          <p:nvPr userDrawn="1"/>
        </p:nvSpPr>
        <p:spPr>
          <a:xfrm rot="5400000" flipH="1" flipV="1">
            <a:off x="10530031" y="-545651"/>
            <a:ext cx="757321" cy="25666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b="0" i="0">
                <a:solidFill>
                  <a:srgbClr val="888B8D"/>
                </a:solidFill>
                <a:latin typeface="BentonSans Book" panose="02000503000000020004" pitchFamily="2" charset="0"/>
              </a:defRPr>
            </a:lvl1pPr>
          </a:lstStyle>
          <a:p>
            <a:r>
              <a:rPr lang="en-US" dirty="0"/>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190909"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mex GBT Consulting service mark">
            <a:extLst>
              <a:ext uri="{FF2B5EF4-FFF2-40B4-BE49-F238E27FC236}">
                <a16:creationId xmlns:a16="http://schemas.microsoft.com/office/drawing/2014/main" id="{B2BA5A2A-027D-0B74-888D-7D71B74B4D79}"/>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9691177" y="268433"/>
            <a:ext cx="2221993" cy="950976"/>
          </a:xfrm>
          <a:prstGeom prst="rect">
            <a:avLst/>
          </a:prstGeom>
        </p:spPr>
      </p:pic>
      <p:pic>
        <p:nvPicPr>
          <p:cNvPr id="7" name="Picture 6">
            <a:extLst>
              <a:ext uri="{FF2B5EF4-FFF2-40B4-BE49-F238E27FC236}">
                <a16:creationId xmlns:a16="http://schemas.microsoft.com/office/drawing/2014/main" id="{AF35C189-F8C3-687B-B75B-28EFB2748DA8}"/>
              </a:ext>
              <a:ext uri="{C183D7F6-B498-43B3-948B-1728B52AA6E4}">
                <adec:decorative xmlns:adec="http://schemas.microsoft.com/office/drawing/2017/decorative" val="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39D54292-1CF7-5841-A837-C34F008B1D2E}"/>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4D461B9-F8CE-474B-8438-1E3096439FC7}"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540430344"/>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 id="2147484071" r:id="rId14"/>
    <p:sldLayoutId id="2147484072" r:id="rId15"/>
    <p:sldLayoutId id="2147484073" r:id="rId16"/>
    <p:sldLayoutId id="2147484074" r:id="rId17"/>
    <p:sldLayoutId id="2147484098" r:id="rId18"/>
    <p:sldLayoutId id="2147484076" r:id="rId19"/>
    <p:sldLayoutId id="2147484077" r:id="rId20"/>
    <p:sldLayoutId id="2147484078" r:id="rId21"/>
    <p:sldLayoutId id="2147484079" r:id="rId22"/>
    <p:sldLayoutId id="2147484080" r:id="rId23"/>
    <p:sldLayoutId id="2147484081" r:id="rId24"/>
    <p:sldLayoutId id="2147484082" r:id="rId25"/>
    <p:sldLayoutId id="2147484083" r:id="rId26"/>
    <p:sldLayoutId id="2147484084" r:id="rId27"/>
    <p:sldLayoutId id="2147484085" r:id="rId28"/>
    <p:sldLayoutId id="2147484143" r:id="rId29"/>
    <p:sldLayoutId id="214748414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ound Same-side Corner of Rectangle 3">
            <a:extLst>
              <a:ext uri="{FF2B5EF4-FFF2-40B4-BE49-F238E27FC236}">
                <a16:creationId xmlns:a16="http://schemas.microsoft.com/office/drawing/2014/main" id="{6E72200C-15DA-2770-47F3-3E5B89679997}"/>
              </a:ext>
            </a:extLst>
          </p:cNvPr>
          <p:cNvSpPr/>
          <p:nvPr userDrawn="1"/>
        </p:nvSpPr>
        <p:spPr>
          <a:xfrm rot="5400000" flipH="1" flipV="1">
            <a:off x="10770933" y="-304750"/>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mex GBT Select solution mark">
            <a:extLst>
              <a:ext uri="{FF2B5EF4-FFF2-40B4-BE49-F238E27FC236}">
                <a16:creationId xmlns:a16="http://schemas.microsoft.com/office/drawing/2014/main" id="{B2BA5A2A-027D-0B74-888D-7D71B74B4D79}"/>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10388599" y="289073"/>
            <a:ext cx="1484245" cy="914400"/>
          </a:xfrm>
          <a:prstGeom prst="rect">
            <a:avLst/>
          </a:prstGeom>
        </p:spPr>
      </p:pic>
      <p:pic>
        <p:nvPicPr>
          <p:cNvPr id="7" name="Picture 6">
            <a:extLst>
              <a:ext uri="{FF2B5EF4-FFF2-40B4-BE49-F238E27FC236}">
                <a16:creationId xmlns:a16="http://schemas.microsoft.com/office/drawing/2014/main" id="{DFF4E469-C722-0D86-217B-DD701D378980}"/>
              </a:ext>
              <a:ext uri="{C183D7F6-B498-43B3-948B-1728B52AA6E4}">
                <adec:decorative xmlns:adec="http://schemas.microsoft.com/office/drawing/2017/decorative" val="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2BCAECAD-D7F0-6963-CBE6-AD66624EB6C6}"/>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68E0EF3-B00E-4FB2-AB4B-662FC5878D98}"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59564560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41" r:id="rId10"/>
    <p:sldLayoutId id="2147484035" r:id="rId11"/>
    <p:sldLayoutId id="2147484036" r:id="rId12"/>
    <p:sldLayoutId id="2147484087" r:id="rId13"/>
    <p:sldLayoutId id="2147484037" r:id="rId14"/>
    <p:sldLayoutId id="2147484038" r:id="rId15"/>
    <p:sldLayoutId id="2147484039" r:id="rId16"/>
    <p:sldLayoutId id="2147484040" r:id="rId17"/>
    <p:sldLayoutId id="2147484097" r:id="rId18"/>
    <p:sldLayoutId id="2147484045" r:id="rId19"/>
    <p:sldLayoutId id="2147484046" r:id="rId20"/>
    <p:sldLayoutId id="2147484042" r:id="rId21"/>
    <p:sldLayoutId id="2147484043" r:id="rId22"/>
    <p:sldLayoutId id="2147484044" r:id="rId23"/>
    <p:sldLayoutId id="2147484047" r:id="rId24"/>
    <p:sldLayoutId id="2147484048" r:id="rId25"/>
    <p:sldLayoutId id="2147484049" r:id="rId26"/>
    <p:sldLayoutId id="2147484050" r:id="rId27"/>
    <p:sldLayoutId id="2147484051" r:id="rId28"/>
    <p:sldLayoutId id="2147484145" r:id="rId29"/>
    <p:sldLayoutId id="2147484146"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a:extLst>
              <a:ext uri="{FF2B5EF4-FFF2-40B4-BE49-F238E27FC236}">
                <a16:creationId xmlns:a16="http://schemas.microsoft.com/office/drawing/2014/main" id="{64A45CFB-340E-274B-485E-B90FFBF890D9}"/>
              </a:ext>
              <a:ext uri="{C183D7F6-B498-43B3-948B-1728B52AA6E4}">
                <adec:decorative xmlns:adec="http://schemas.microsoft.com/office/drawing/2017/decorative" val="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493146" y="6235065"/>
            <a:ext cx="1124013" cy="365760"/>
          </a:xfrm>
          <a:prstGeom prst="rect">
            <a:avLst/>
          </a:prstGeom>
        </p:spPr>
      </p:pic>
      <p:sp>
        <p:nvSpPr>
          <p:cNvPr id="9" name="object 15">
            <a:extLst>
              <a:ext uri="{FF2B5EF4-FFF2-40B4-BE49-F238E27FC236}">
                <a16:creationId xmlns:a16="http://schemas.microsoft.com/office/drawing/2014/main" id="{58B86E7D-DAE5-6F49-1503-4D98D0A51B0C}"/>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B505327E-BED3-4B8A-BD48-3DE42D5F9794}"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Round Same-side Corner of Rectangle 3">
            <a:extLst>
              <a:ext uri="{FF2B5EF4-FFF2-40B4-BE49-F238E27FC236}">
                <a16:creationId xmlns:a16="http://schemas.microsoft.com/office/drawing/2014/main" id="{FE537797-2330-449A-0B84-ABF772F78BED}"/>
              </a:ext>
            </a:extLst>
          </p:cNvPr>
          <p:cNvSpPr/>
          <p:nvPr userDrawn="1"/>
        </p:nvSpPr>
        <p:spPr>
          <a:xfrm rot="5400000" flipH="1" flipV="1">
            <a:off x="10679304" y="-396379"/>
            <a:ext cx="757321" cy="2268071"/>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mex GBT Egencia solution mark">
            <a:extLst>
              <a:ext uri="{FF2B5EF4-FFF2-40B4-BE49-F238E27FC236}">
                <a16:creationId xmlns:a16="http://schemas.microsoft.com/office/drawing/2014/main" id="{C092B1EB-20ED-B6D5-3852-34BF2BE5AEA2}"/>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007328" y="268506"/>
            <a:ext cx="1883569" cy="946008"/>
          </a:xfrm>
          <a:prstGeom prst="rect">
            <a:avLst/>
          </a:prstGeom>
        </p:spPr>
      </p:pic>
    </p:spTree>
    <p:extLst>
      <p:ext uri="{BB962C8B-B14F-4D97-AF65-F5344CB8AC3E}">
        <p14:creationId xmlns:p14="http://schemas.microsoft.com/office/powerpoint/2010/main" val="528853057"/>
      </p:ext>
    </p:extLst>
  </p:cSld>
  <p:clrMap bg1="lt1" tx1="dk1" bg2="lt2" tx2="dk2" accent1="accent1" accent2="accent2" accent3="accent3" accent4="accent4" accent5="accent5" accent6="accent6" hlink="hlink" folHlink="folHlink"/>
  <p:sldLayoutIdLst>
    <p:sldLayoutId id="2147483917" r:id="rId1"/>
    <p:sldLayoutId id="2147483922" r:id="rId2"/>
    <p:sldLayoutId id="2147483949" r:id="rId3"/>
    <p:sldLayoutId id="2147483926" r:id="rId4"/>
    <p:sldLayoutId id="2147483928" r:id="rId5"/>
    <p:sldLayoutId id="2147483929" r:id="rId6"/>
    <p:sldLayoutId id="2147483930" r:id="rId7"/>
    <p:sldLayoutId id="2147483937" r:id="rId8"/>
    <p:sldLayoutId id="2147483931" r:id="rId9"/>
    <p:sldLayoutId id="2147483932" r:id="rId10"/>
    <p:sldLayoutId id="2147484091" r:id="rId11"/>
    <p:sldLayoutId id="2147483933" r:id="rId12"/>
    <p:sldLayoutId id="2147483934" r:id="rId13"/>
    <p:sldLayoutId id="2147483935" r:id="rId14"/>
    <p:sldLayoutId id="2147483936" r:id="rId15"/>
    <p:sldLayoutId id="2147484096" r:id="rId16"/>
    <p:sldLayoutId id="2147483941" r:id="rId17"/>
    <p:sldLayoutId id="2147483942" r:id="rId18"/>
    <p:sldLayoutId id="2147483938" r:id="rId19"/>
    <p:sldLayoutId id="2147483939" r:id="rId20"/>
    <p:sldLayoutId id="2147483940" r:id="rId21"/>
    <p:sldLayoutId id="2147483943" r:id="rId22"/>
    <p:sldLayoutId id="2147483944" r:id="rId23"/>
    <p:sldLayoutId id="2147484103" r:id="rId24"/>
    <p:sldLayoutId id="2147483946" r:id="rId25"/>
    <p:sldLayoutId id="2147483947" r:id="rId26"/>
    <p:sldLayoutId id="2147484147" r:id="rId27"/>
    <p:sldLayoutId id="2147484148"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ound Same-side Corner of Rectangle 3">
            <a:extLst>
              <a:ext uri="{FF2B5EF4-FFF2-40B4-BE49-F238E27FC236}">
                <a16:creationId xmlns:a16="http://schemas.microsoft.com/office/drawing/2014/main" id="{5FF55631-2F5A-7EEF-562F-475854ABF9DF}"/>
              </a:ext>
            </a:extLst>
          </p:cNvPr>
          <p:cNvSpPr/>
          <p:nvPr userDrawn="1"/>
        </p:nvSpPr>
        <p:spPr>
          <a:xfrm rot="5400000" flipH="1" flipV="1">
            <a:off x="10964791" y="-110892"/>
            <a:ext cx="757321" cy="16971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mex GBT Neo1 solution mark">
            <a:extLst>
              <a:ext uri="{FF2B5EF4-FFF2-40B4-BE49-F238E27FC236}">
                <a16:creationId xmlns:a16="http://schemas.microsoft.com/office/drawing/2014/main" id="{7B8E407F-AEFD-0ED4-8B05-E31EA9049522}"/>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10585677" y="268506"/>
            <a:ext cx="1311614" cy="946008"/>
          </a:xfrm>
          <a:prstGeom prst="rect">
            <a:avLst/>
          </a:prstGeom>
        </p:spPr>
      </p:pic>
      <p:pic>
        <p:nvPicPr>
          <p:cNvPr id="7" name="Picture 6">
            <a:extLst>
              <a:ext uri="{FF2B5EF4-FFF2-40B4-BE49-F238E27FC236}">
                <a16:creationId xmlns:a16="http://schemas.microsoft.com/office/drawing/2014/main" id="{5EDD8CA0-9EF7-31AE-E41D-79A2C3653917}"/>
              </a:ext>
              <a:ext uri="{C183D7F6-B498-43B3-948B-1728B52AA6E4}">
                <adec:decorative xmlns:adec="http://schemas.microsoft.com/office/drawing/2017/decorative" val="1"/>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A606519E-A576-914F-42EA-3918A3A7D19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5A276EC6-0C82-4764-B525-C7383E751B31}"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630920606"/>
      </p:ext>
    </p:extLst>
  </p:cSld>
  <p:clrMap bg1="lt1" tx1="dk1" bg2="lt2" tx2="dk2" accent1="accent1" accent2="accent2" accent3="accent3" accent4="accent4" accent5="accent5" accent6="accent6" hlink="hlink" folHlink="folHlink"/>
  <p:sldLayoutIdLst>
    <p:sldLayoutId id="2147483952" r:id="rId1"/>
    <p:sldLayoutId id="2147483954" r:id="rId2"/>
    <p:sldLayoutId id="2147483953" r:id="rId3"/>
    <p:sldLayoutId id="2147483956" r:id="rId4"/>
    <p:sldLayoutId id="2147483957" r:id="rId5"/>
    <p:sldLayoutId id="2147483958" r:id="rId6"/>
    <p:sldLayoutId id="2147483959" r:id="rId7"/>
    <p:sldLayoutId id="2147483966" r:id="rId8"/>
    <p:sldLayoutId id="2147483960" r:id="rId9"/>
    <p:sldLayoutId id="2147483961" r:id="rId10"/>
    <p:sldLayoutId id="2147484092" r:id="rId11"/>
    <p:sldLayoutId id="2147483962" r:id="rId12"/>
    <p:sldLayoutId id="2147483963" r:id="rId13"/>
    <p:sldLayoutId id="2147483964" r:id="rId14"/>
    <p:sldLayoutId id="2147483965" r:id="rId15"/>
    <p:sldLayoutId id="2147484095" r:id="rId16"/>
    <p:sldLayoutId id="2147483967" r:id="rId17"/>
    <p:sldLayoutId id="2147483968" r:id="rId18"/>
    <p:sldLayoutId id="2147483969" r:id="rId19"/>
    <p:sldLayoutId id="2147483970" r:id="rId20"/>
    <p:sldLayoutId id="2147483971" r:id="rId21"/>
    <p:sldLayoutId id="2147483972" r:id="rId22"/>
    <p:sldLayoutId id="2147483973" r:id="rId23"/>
    <p:sldLayoutId id="2147484104" r:id="rId24"/>
    <p:sldLayoutId id="2147483974" r:id="rId25"/>
    <p:sldLayoutId id="2147483975" r:id="rId26"/>
    <p:sldLayoutId id="2147484149" r:id="rId27"/>
    <p:sldLayoutId id="214748415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152835"/>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43151"/>
            <a:ext cx="9284655"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a:extLst>
              <a:ext uri="{FF2B5EF4-FFF2-40B4-BE49-F238E27FC236}">
                <a16:creationId xmlns:a16="http://schemas.microsoft.com/office/drawing/2014/main" id="{3144A079-AC24-3106-95AF-8BD0E94F3369}"/>
              </a:ext>
              <a:ext uri="{C183D7F6-B498-43B3-948B-1728B52AA6E4}">
                <adec:decorative xmlns:adec="http://schemas.microsoft.com/office/drawing/2017/decorative" val="1"/>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EBFFDD7C-D430-A48C-D85C-51311FE4FD1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4077A8F-82FC-4E53-874B-D781AE1BD55E}"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8" name="Round Same-side Corner of Rectangle 3">
            <a:extLst>
              <a:ext uri="{FF2B5EF4-FFF2-40B4-BE49-F238E27FC236}">
                <a16:creationId xmlns:a16="http://schemas.microsoft.com/office/drawing/2014/main" id="{AAC77380-0E89-FEF6-7966-D7937325A977}"/>
              </a:ext>
            </a:extLst>
          </p:cNvPr>
          <p:cNvSpPr/>
          <p:nvPr userDrawn="1"/>
        </p:nvSpPr>
        <p:spPr>
          <a:xfrm rot="5400000" flipH="1" flipV="1">
            <a:off x="10603362" y="-472322"/>
            <a:ext cx="757321" cy="241995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mex GBT Ovation service mark">
            <a:extLst>
              <a:ext uri="{FF2B5EF4-FFF2-40B4-BE49-F238E27FC236}">
                <a16:creationId xmlns:a16="http://schemas.microsoft.com/office/drawing/2014/main" id="{FB8B5863-6EE0-D111-45E4-2BD1109803AE}"/>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9831704" y="264867"/>
            <a:ext cx="2070000" cy="955033"/>
          </a:xfrm>
          <a:prstGeom prst="rect">
            <a:avLst/>
          </a:prstGeom>
        </p:spPr>
      </p:pic>
    </p:spTree>
    <p:extLst>
      <p:ext uri="{BB962C8B-B14F-4D97-AF65-F5344CB8AC3E}">
        <p14:creationId xmlns:p14="http://schemas.microsoft.com/office/powerpoint/2010/main" val="1985099571"/>
      </p:ext>
    </p:extLst>
  </p:cSld>
  <p:clrMap bg1="lt1" tx1="dk1" bg2="lt2" tx2="dk2" accent1="accent1" accent2="accent2" accent3="accent3" accent4="accent4" accent5="accent5" accent6="accent6" hlink="hlink" folHlink="folHlink"/>
  <p:sldLayoutIdLst>
    <p:sldLayoutId id="2147483980" r:id="rId1"/>
    <p:sldLayoutId id="2147483981" r:id="rId2"/>
    <p:sldLayoutId id="2147484019" r:id="rId3"/>
    <p:sldLayoutId id="2147484106" r:id="rId4"/>
    <p:sldLayoutId id="2147483982" r:id="rId5"/>
    <p:sldLayoutId id="2147484020" r:id="rId6"/>
    <p:sldLayoutId id="2147483983" r:id="rId7"/>
    <p:sldLayoutId id="2147484022" r:id="rId8"/>
    <p:sldLayoutId id="2147483984" r:id="rId9"/>
    <p:sldLayoutId id="2147484023" r:id="rId10"/>
    <p:sldLayoutId id="2147484093" r:id="rId11"/>
    <p:sldLayoutId id="2147484094" r:id="rId12"/>
    <p:sldLayoutId id="2147483985" r:id="rId13"/>
    <p:sldLayoutId id="2147483986" r:id="rId14"/>
    <p:sldLayoutId id="2147483987" r:id="rId15"/>
    <p:sldLayoutId id="2147483988" r:id="rId16"/>
    <p:sldLayoutId id="2147484090" r:id="rId17"/>
    <p:sldLayoutId id="2147483989" r:id="rId18"/>
    <p:sldLayoutId id="2147484024" r:id="rId19"/>
    <p:sldLayoutId id="2147483990" r:id="rId20"/>
    <p:sldLayoutId id="2147483991" r:id="rId21"/>
    <p:sldLayoutId id="2147483992" r:id="rId22"/>
    <p:sldLayoutId id="2147483993" r:id="rId23"/>
    <p:sldLayoutId id="2147484021" r:id="rId24"/>
    <p:sldLayoutId id="2147483994" r:id="rId25"/>
    <p:sldLayoutId id="2147484005" r:id="rId26"/>
    <p:sldLayoutId id="2147483995" r:id="rId27"/>
    <p:sldLayoutId id="2147483996" r:id="rId28"/>
    <p:sldLayoutId id="2147484105" r:id="rId29"/>
    <p:sldLayoutId id="2147483997" r:id="rId30"/>
    <p:sldLayoutId id="2147483998" r:id="rId31"/>
    <p:sldLayoutId id="2147484151" r:id="rId32"/>
    <p:sldLayoutId id="2147484152"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bg1"/>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bg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bg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bg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bg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bg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152835"/>
        </a:solidFill>
        <a:effectLst/>
      </p:bgPr>
    </p:bg>
    <p:spTree>
      <p:nvGrpSpPr>
        <p:cNvPr id="1" name=""/>
        <p:cNvGrpSpPr/>
        <p:nvPr/>
      </p:nvGrpSpPr>
      <p:grpSpPr>
        <a:xfrm>
          <a:off x="0" y="0"/>
          <a:ext cx="0" cy="0"/>
          <a:chOff x="0" y="0"/>
          <a:chExt cx="0" cy="0"/>
        </a:xfrm>
      </p:grpSpPr>
      <p:sp>
        <p:nvSpPr>
          <p:cNvPr id="8" name="Round Same-side Corner of Rectangle 3">
            <a:extLst>
              <a:ext uri="{FF2B5EF4-FFF2-40B4-BE49-F238E27FC236}">
                <a16:creationId xmlns:a16="http://schemas.microsoft.com/office/drawing/2014/main" id="{A8BE9244-6460-54D8-ABB4-02B612F8BF03}"/>
              </a:ext>
            </a:extLst>
          </p:cNvPr>
          <p:cNvSpPr/>
          <p:nvPr userDrawn="1"/>
        </p:nvSpPr>
        <p:spPr>
          <a:xfrm rot="5400000" flipH="1" flipV="1">
            <a:off x="10755766" y="-319917"/>
            <a:ext cx="757321" cy="211514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43151"/>
            <a:ext cx="9284655"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a:extLst>
              <a:ext uri="{FF2B5EF4-FFF2-40B4-BE49-F238E27FC236}">
                <a16:creationId xmlns:a16="http://schemas.microsoft.com/office/drawing/2014/main" id="{3144A079-AC24-3106-95AF-8BD0E94F3369}"/>
              </a:ext>
              <a:ext uri="{C183D7F6-B498-43B3-948B-1728B52AA6E4}">
                <adec:decorative xmlns:adec="http://schemas.microsoft.com/office/drawing/2017/decorative" val="1"/>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13" name="Picture 12" descr="A black background with white text&#10;&#10;Description automatically generated">
            <a:extLst>
              <a:ext uri="{FF2B5EF4-FFF2-40B4-BE49-F238E27FC236}">
                <a16:creationId xmlns:a16="http://schemas.microsoft.com/office/drawing/2014/main" id="{6125F07F-32C4-A729-F041-45D8922B9175}"/>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10264661" y="301286"/>
            <a:ext cx="1581623" cy="950976"/>
          </a:xfrm>
          <a:prstGeom prst="rect">
            <a:avLst/>
          </a:prstGeom>
        </p:spPr>
      </p:pic>
      <p:sp>
        <p:nvSpPr>
          <p:cNvPr id="5" name="object 15">
            <a:extLst>
              <a:ext uri="{FF2B5EF4-FFF2-40B4-BE49-F238E27FC236}">
                <a16:creationId xmlns:a16="http://schemas.microsoft.com/office/drawing/2014/main" id="{FA0B9272-E235-FDEF-2F2D-40E6D6E8288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CB27E45-0453-481D-A0E7-9E9A5B1CEAEE}"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pic>
        <p:nvPicPr>
          <p:cNvPr id="10" name="Picture 9" descr="A black background with blue text&#10;&#10;Description automatically generated">
            <a:extLst>
              <a:ext uri="{FF2B5EF4-FFF2-40B4-BE49-F238E27FC236}">
                <a16:creationId xmlns:a16="http://schemas.microsoft.com/office/drawing/2014/main" id="{E17AC21F-0C71-F65C-E655-297D5F2A418C}"/>
              </a:ext>
            </a:extLst>
          </p:cNvPr>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10265884" y="259721"/>
            <a:ext cx="1580400" cy="950241"/>
          </a:xfrm>
          <a:prstGeom prst="rect">
            <a:avLst/>
          </a:prstGeom>
        </p:spPr>
      </p:pic>
    </p:spTree>
    <p:extLst>
      <p:ext uri="{BB962C8B-B14F-4D97-AF65-F5344CB8AC3E}">
        <p14:creationId xmlns:p14="http://schemas.microsoft.com/office/powerpoint/2010/main" val="339658536"/>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 id="2147484120" r:id="rId13"/>
    <p:sldLayoutId id="2147484121" r:id="rId14"/>
    <p:sldLayoutId id="2147484122" r:id="rId15"/>
    <p:sldLayoutId id="2147484123" r:id="rId16"/>
    <p:sldLayoutId id="2147484124" r:id="rId17"/>
    <p:sldLayoutId id="2147484125" r:id="rId18"/>
    <p:sldLayoutId id="2147484126" r:id="rId19"/>
    <p:sldLayoutId id="2147484127" r:id="rId20"/>
    <p:sldLayoutId id="2147484128" r:id="rId21"/>
    <p:sldLayoutId id="2147484129" r:id="rId22"/>
    <p:sldLayoutId id="2147484130" r:id="rId23"/>
    <p:sldLayoutId id="2147484131" r:id="rId24"/>
    <p:sldLayoutId id="2147484132" r:id="rId25"/>
    <p:sldLayoutId id="2147484133" r:id="rId26"/>
    <p:sldLayoutId id="2147484134" r:id="rId27"/>
    <p:sldLayoutId id="2147484135" r:id="rId28"/>
    <p:sldLayoutId id="2147484136" r:id="rId29"/>
    <p:sldLayoutId id="2147484137" r:id="rId30"/>
    <p:sldLayoutId id="2147484138" r:id="rId31"/>
    <p:sldLayoutId id="2147484153" r:id="rId32"/>
    <p:sldLayoutId id="2147484154"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bg1"/>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bg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bg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bg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bg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bg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0.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A34C-81DD-BB4C-1571-80EF9FC72B45}"/>
              </a:ext>
            </a:extLst>
          </p:cNvPr>
          <p:cNvSpPr>
            <a:spLocks noGrp="1"/>
          </p:cNvSpPr>
          <p:nvPr>
            <p:ph type="title"/>
          </p:nvPr>
        </p:nvSpPr>
        <p:spPr/>
        <p:txBody>
          <a:bodyPr/>
          <a:lstStyle/>
          <a:p>
            <a:r>
              <a:rPr lang="en-US" sz="2800" dirty="0">
                <a:latin typeface="Arial" panose="020B0604020202020204" pitchFamily="34" charset="0"/>
                <a:cs typeface="Arial" panose="020B0604020202020204" pitchFamily="34" charset="0"/>
              </a:rPr>
              <a:t>Step-by-Step</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How to Install the Neo mobile app</a:t>
            </a:r>
          </a:p>
        </p:txBody>
      </p:sp>
      <p:sp>
        <p:nvSpPr>
          <p:cNvPr id="3" name="Text Placeholder 2">
            <a:extLst>
              <a:ext uri="{FF2B5EF4-FFF2-40B4-BE49-F238E27FC236}">
                <a16:creationId xmlns:a16="http://schemas.microsoft.com/office/drawing/2014/main" id="{138188A3-DFC0-F011-338C-18F5FFA02649}"/>
              </a:ext>
            </a:extLst>
          </p:cNvPr>
          <p:cNvSpPr>
            <a:spLocks noGrp="1"/>
          </p:cNvSpPr>
          <p:nvPr>
            <p:ph type="body" sz="quarter" idx="14"/>
          </p:nvPr>
        </p:nvSpPr>
        <p:spPr/>
        <p:txBody>
          <a:bodyPr/>
          <a:lstStyle/>
          <a:p>
            <a:r>
              <a:rPr lang="en-US" dirty="0">
                <a:latin typeface="Arial" panose="020B0604020202020204" pitchFamily="34" charset="0"/>
                <a:cs typeface="Arial" panose="020B0604020202020204" pitchFamily="34" charset="0"/>
              </a:rPr>
              <a:t>Neo User Guides</a:t>
            </a:r>
          </a:p>
        </p:txBody>
      </p:sp>
      <p:pic>
        <p:nvPicPr>
          <p:cNvPr id="7" name="Espace réservé pour une image  6">
            <a:extLst>
              <a:ext uri="{FF2B5EF4-FFF2-40B4-BE49-F238E27FC236}">
                <a16:creationId xmlns:a16="http://schemas.microsoft.com/office/drawing/2014/main" id="{DA2A9A8C-04D7-40A2-4E5B-284590075408}"/>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6955" r="26955"/>
          <a:stretch/>
        </p:blipFill>
        <p:spPr/>
      </p:pic>
      <p:pic>
        <p:nvPicPr>
          <p:cNvPr id="9" name="Espace réservé pour une image  8">
            <a:extLst>
              <a:ext uri="{FF2B5EF4-FFF2-40B4-BE49-F238E27FC236}">
                <a16:creationId xmlns:a16="http://schemas.microsoft.com/office/drawing/2014/main" id="{3345C321-1560-FFEA-C7B2-5D8813B6135A}"/>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9204" r="19204"/>
          <a:stretch/>
        </p:blipFill>
        <p:spPr/>
      </p:pic>
    </p:spTree>
    <p:extLst>
      <p:ext uri="{BB962C8B-B14F-4D97-AF65-F5344CB8AC3E}">
        <p14:creationId xmlns:p14="http://schemas.microsoft.com/office/powerpoint/2010/main" val="265263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C3E29-5BFC-8663-E9AC-6C9E5FA734C7}"/>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17E8E51A-FFA0-937C-0234-3D31E644540C}"/>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13611F3-FE9B-CFDA-36A1-F3CAFE404936}"/>
              </a:ext>
            </a:extLst>
          </p:cNvPr>
          <p:cNvSpPr/>
          <p:nvPr/>
        </p:nvSpPr>
        <p:spPr>
          <a:xfrm>
            <a:off x="-1" y="0"/>
            <a:ext cx="12191999" cy="6858000"/>
          </a:xfrm>
          <a:prstGeom prst="rect">
            <a:avLst/>
          </a:prstGeom>
          <a:solidFill>
            <a:schemeClr val="bg2">
              <a:lumMod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198CE20-AF00-AD13-BDEF-64E3029A8587}"/>
              </a:ext>
            </a:extLst>
          </p:cNvPr>
          <p:cNvSpPr/>
          <p:nvPr/>
        </p:nvSpPr>
        <p:spPr>
          <a:xfrm>
            <a:off x="0" y="0"/>
            <a:ext cx="12191998" cy="1208314"/>
          </a:xfrm>
          <a:prstGeom prst="rect">
            <a:avLst/>
          </a:prstGeom>
          <a:solidFill>
            <a:schemeClr val="tx1">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BentonSans Book" panose="02000503000000020004" pitchFamily="2" charset="0"/>
                <a:ea typeface="Open Sans Light" panose="020B0306030504020204" pitchFamily="34" charset="0"/>
                <a:cs typeface="Open Sans Light" panose="020B0306030504020204" pitchFamily="34" charset="0"/>
              </a:rPr>
              <a:t>An overview of the app will then be displayed…</a:t>
            </a:r>
          </a:p>
        </p:txBody>
      </p:sp>
      <p:pic>
        <p:nvPicPr>
          <p:cNvPr id="6" name="Image 5">
            <a:extLst>
              <a:ext uri="{FF2B5EF4-FFF2-40B4-BE49-F238E27FC236}">
                <a16:creationId xmlns:a16="http://schemas.microsoft.com/office/drawing/2014/main" id="{D7E0E9EA-58A2-F2A6-17F3-DF4367222D8F}"/>
              </a:ext>
            </a:extLst>
          </p:cNvPr>
          <p:cNvPicPr>
            <a:picLocks noChangeAspect="1"/>
          </p:cNvPicPr>
          <p:nvPr/>
        </p:nvPicPr>
        <p:blipFill>
          <a:blip r:embed="rId3"/>
          <a:stretch>
            <a:fillRect/>
          </a:stretch>
        </p:blipFill>
        <p:spPr>
          <a:xfrm>
            <a:off x="272538" y="1208314"/>
            <a:ext cx="2421676" cy="5412755"/>
          </a:xfrm>
          <a:prstGeom prst="rect">
            <a:avLst/>
          </a:prstGeom>
        </p:spPr>
      </p:pic>
      <p:pic>
        <p:nvPicPr>
          <p:cNvPr id="8" name="Image 7">
            <a:extLst>
              <a:ext uri="{FF2B5EF4-FFF2-40B4-BE49-F238E27FC236}">
                <a16:creationId xmlns:a16="http://schemas.microsoft.com/office/drawing/2014/main" id="{B1B9CC2B-C6DD-9847-B2DB-160896DA27AF}"/>
              </a:ext>
            </a:extLst>
          </p:cNvPr>
          <p:cNvPicPr>
            <a:picLocks noChangeAspect="1"/>
          </p:cNvPicPr>
          <p:nvPr/>
        </p:nvPicPr>
        <p:blipFill>
          <a:blip r:embed="rId4"/>
          <a:stretch>
            <a:fillRect/>
          </a:stretch>
        </p:blipFill>
        <p:spPr>
          <a:xfrm>
            <a:off x="3318725" y="1208313"/>
            <a:ext cx="2378855" cy="5412755"/>
          </a:xfrm>
          <a:prstGeom prst="rect">
            <a:avLst/>
          </a:prstGeom>
        </p:spPr>
      </p:pic>
      <p:pic>
        <p:nvPicPr>
          <p:cNvPr id="10" name="Image 9">
            <a:extLst>
              <a:ext uri="{FF2B5EF4-FFF2-40B4-BE49-F238E27FC236}">
                <a16:creationId xmlns:a16="http://schemas.microsoft.com/office/drawing/2014/main" id="{5E2D9613-1FDF-0BBA-88F4-BAA570B4DD7C}"/>
              </a:ext>
            </a:extLst>
          </p:cNvPr>
          <p:cNvPicPr>
            <a:picLocks noChangeAspect="1"/>
          </p:cNvPicPr>
          <p:nvPr/>
        </p:nvPicPr>
        <p:blipFill>
          <a:blip r:embed="rId5"/>
          <a:stretch>
            <a:fillRect/>
          </a:stretch>
        </p:blipFill>
        <p:spPr>
          <a:xfrm>
            <a:off x="6322090" y="1208313"/>
            <a:ext cx="2378855" cy="5379766"/>
          </a:xfrm>
          <a:prstGeom prst="rect">
            <a:avLst/>
          </a:prstGeom>
        </p:spPr>
      </p:pic>
      <p:pic>
        <p:nvPicPr>
          <p:cNvPr id="12" name="Image 11">
            <a:extLst>
              <a:ext uri="{FF2B5EF4-FFF2-40B4-BE49-F238E27FC236}">
                <a16:creationId xmlns:a16="http://schemas.microsoft.com/office/drawing/2014/main" id="{22B44CE0-AB64-CB43-4888-00F863521161}"/>
              </a:ext>
            </a:extLst>
          </p:cNvPr>
          <p:cNvPicPr>
            <a:picLocks noChangeAspect="1"/>
          </p:cNvPicPr>
          <p:nvPr/>
        </p:nvPicPr>
        <p:blipFill>
          <a:blip r:embed="rId6"/>
          <a:stretch>
            <a:fillRect/>
          </a:stretch>
        </p:blipFill>
        <p:spPr>
          <a:xfrm>
            <a:off x="9441752" y="1208313"/>
            <a:ext cx="2382663" cy="5379766"/>
          </a:xfrm>
          <a:prstGeom prst="rect">
            <a:avLst/>
          </a:prstGeom>
        </p:spPr>
      </p:pic>
    </p:spTree>
    <p:extLst>
      <p:ext uri="{BB962C8B-B14F-4D97-AF65-F5344CB8AC3E}">
        <p14:creationId xmlns:p14="http://schemas.microsoft.com/office/powerpoint/2010/main" val="214445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59BAA-A322-B878-79D8-979E21C9ACBB}"/>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A8632E4A-AB13-1327-D1B4-95CD93260557}"/>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EE27240-2F7C-FABF-D8B5-0BD0B659B634}"/>
              </a:ext>
            </a:extLst>
          </p:cNvPr>
          <p:cNvSpPr/>
          <p:nvPr/>
        </p:nvSpPr>
        <p:spPr>
          <a:xfrm>
            <a:off x="-1" y="0"/>
            <a:ext cx="12191999" cy="6858000"/>
          </a:xfrm>
          <a:prstGeom prst="rect">
            <a:avLst/>
          </a:prstGeom>
          <a:solidFill>
            <a:schemeClr val="bg2">
              <a:lumMod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F644C4B-2DBA-5E4D-5FBB-97B488C02196}"/>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Arial" panose="020B0604020202020204" pitchFamily="34" charset="0"/>
                <a:ea typeface="Open Sans Light" panose="020B0306030504020204" pitchFamily="34" charset="0"/>
                <a:cs typeface="Arial" panose="020B0604020202020204" pitchFamily="34" charset="0"/>
              </a:rPr>
              <a:t>You can choose to allow Neo to send you notifications on your mobile by selecting ‘Allow Notifications’</a:t>
            </a:r>
          </a:p>
        </p:txBody>
      </p:sp>
      <p:pic>
        <p:nvPicPr>
          <p:cNvPr id="6" name="Image 5" descr="Une image contenant texte, capture d’écran, logiciel, multimédia&#10;&#10;Le contenu généré par l’IA peut être incorrect.">
            <a:extLst>
              <a:ext uri="{FF2B5EF4-FFF2-40B4-BE49-F238E27FC236}">
                <a16:creationId xmlns:a16="http://schemas.microsoft.com/office/drawing/2014/main" id="{A10007F9-8336-60F4-367A-B31B19241B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436" y="0"/>
            <a:ext cx="3063127" cy="6858000"/>
          </a:xfrm>
          <a:prstGeom prst="rect">
            <a:avLst/>
          </a:prstGeom>
        </p:spPr>
      </p:pic>
      <p:sp>
        <p:nvSpPr>
          <p:cNvPr id="7" name="Rectangle 6">
            <a:extLst>
              <a:ext uri="{FF2B5EF4-FFF2-40B4-BE49-F238E27FC236}">
                <a16:creationId xmlns:a16="http://schemas.microsoft.com/office/drawing/2014/main" id="{5AABA172-E942-935D-D54A-E619FA8D0A60}"/>
              </a:ext>
            </a:extLst>
          </p:cNvPr>
          <p:cNvSpPr/>
          <p:nvPr/>
        </p:nvSpPr>
        <p:spPr>
          <a:xfrm>
            <a:off x="5094514" y="4000500"/>
            <a:ext cx="1992086" cy="440871"/>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51275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DC45F-BAAB-A493-37FA-EAF028FD27ED}"/>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1D093B8F-6FB4-12BA-D431-9072AD90F3E2}"/>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290DC454-118E-AED3-2E49-7A2736073C37}"/>
              </a:ext>
            </a:extLst>
          </p:cNvPr>
          <p:cNvSpPr/>
          <p:nvPr/>
        </p:nvSpPr>
        <p:spPr>
          <a:xfrm>
            <a:off x="-1" y="0"/>
            <a:ext cx="12191999" cy="6858000"/>
          </a:xfrm>
          <a:prstGeom prst="rect">
            <a:avLst/>
          </a:prstGeom>
          <a:solidFill>
            <a:schemeClr val="bg2">
              <a:lumMod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FF169B9-BBA9-F152-3182-5766D76EEC2B}"/>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Arial" panose="020B0604020202020204" pitchFamily="34" charset="0"/>
                <a:ea typeface="Open Sans Light" panose="020B0306030504020204" pitchFamily="34" charset="0"/>
                <a:cs typeface="Arial" panose="020B0604020202020204" pitchFamily="34" charset="0"/>
              </a:rPr>
              <a:t>To access the settings and terms and conditions, select “Account”</a:t>
            </a:r>
          </a:p>
        </p:txBody>
      </p:sp>
      <p:pic>
        <p:nvPicPr>
          <p:cNvPr id="6" name="Image 5" descr="Une image contenant texte, capture d’écran, Police, logiciel&#10;&#10;Le contenu généré par l’IA peut être incorrect.">
            <a:extLst>
              <a:ext uri="{FF2B5EF4-FFF2-40B4-BE49-F238E27FC236}">
                <a16:creationId xmlns:a16="http://schemas.microsoft.com/office/drawing/2014/main" id="{FEA87853-9482-F418-BBD9-7D6E9FD67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436" y="0"/>
            <a:ext cx="3063127" cy="6858000"/>
          </a:xfrm>
          <a:prstGeom prst="rect">
            <a:avLst/>
          </a:prstGeom>
        </p:spPr>
      </p:pic>
      <p:sp>
        <p:nvSpPr>
          <p:cNvPr id="7" name="Rectangle 6">
            <a:extLst>
              <a:ext uri="{FF2B5EF4-FFF2-40B4-BE49-F238E27FC236}">
                <a16:creationId xmlns:a16="http://schemas.microsoft.com/office/drawing/2014/main" id="{D76A5E3E-A8D4-8E15-9848-14B743FFF103}"/>
              </a:ext>
            </a:extLst>
          </p:cNvPr>
          <p:cNvSpPr/>
          <p:nvPr/>
        </p:nvSpPr>
        <p:spPr>
          <a:xfrm>
            <a:off x="6955970" y="5910943"/>
            <a:ext cx="671593" cy="63681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25174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AD308-AEFA-5082-CA87-FFACD65DDE57}"/>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842B7EC0-DEDA-079A-6301-114650C83B8E}"/>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BAC31F3-F962-77BE-E380-1050B2A89229}"/>
              </a:ext>
            </a:extLst>
          </p:cNvPr>
          <p:cNvSpPr/>
          <p:nvPr/>
        </p:nvSpPr>
        <p:spPr>
          <a:xfrm>
            <a:off x="-1" y="0"/>
            <a:ext cx="12191999" cy="6858000"/>
          </a:xfrm>
          <a:prstGeom prst="rect">
            <a:avLst/>
          </a:prstGeom>
          <a:solidFill>
            <a:schemeClr val="bg2">
              <a:lumMod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ea typeface="Open Sans Light" panose="020B0306030504020204" pitchFamily="34" charset="0"/>
              <a:cs typeface="Arial" panose="020B0604020202020204" pitchFamily="34" charset="0"/>
            </a:endParaRPr>
          </a:p>
        </p:txBody>
      </p:sp>
      <p:pic>
        <p:nvPicPr>
          <p:cNvPr id="5" name="Image 4" descr="Une image contenant texte, capture d’écran, Police, logiciel&#10;&#10;Le contenu généré par l’IA peut être incorrect.">
            <a:extLst>
              <a:ext uri="{FF2B5EF4-FFF2-40B4-BE49-F238E27FC236}">
                <a16:creationId xmlns:a16="http://schemas.microsoft.com/office/drawing/2014/main" id="{9DDF5A8B-9BC5-294A-2813-FDBFA7CDC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436" y="0"/>
            <a:ext cx="3063127" cy="6858000"/>
          </a:xfrm>
          <a:prstGeom prst="rect">
            <a:avLst/>
          </a:prstGeom>
        </p:spPr>
      </p:pic>
      <p:sp>
        <p:nvSpPr>
          <p:cNvPr id="6" name="Rectangle 5">
            <a:extLst>
              <a:ext uri="{FF2B5EF4-FFF2-40B4-BE49-F238E27FC236}">
                <a16:creationId xmlns:a16="http://schemas.microsoft.com/office/drawing/2014/main" id="{6B2C40C2-B44D-9FDB-7645-6A54CAB9B594}"/>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ea typeface="Open Sans Light" panose="020B0306030504020204" pitchFamily="34" charset="0"/>
                <a:cs typeface="Arial" panose="020B0604020202020204" pitchFamily="34" charset="0"/>
              </a:rPr>
              <a:t>Under Settings, you are able to turn on/off notifications, enable biometrics or access the help </a:t>
            </a:r>
            <a:r>
              <a:rPr lang="en-US" sz="2800" dirty="0" err="1">
                <a:latin typeface="Arial" panose="020B0604020202020204" pitchFamily="34" charset="0"/>
                <a:ea typeface="Open Sans Light" panose="020B0306030504020204" pitchFamily="34" charset="0"/>
                <a:cs typeface="Arial" panose="020B0604020202020204" pitchFamily="34" charset="0"/>
              </a:rPr>
              <a:t>centre</a:t>
            </a:r>
            <a:r>
              <a:rPr lang="en-US" sz="2800" dirty="0">
                <a:latin typeface="Arial" panose="020B0604020202020204" pitchFamily="34" charset="0"/>
                <a:ea typeface="Open Sans Light" panose="020B0306030504020204" pitchFamily="34" charset="0"/>
                <a:cs typeface="Arial" panose="020B0604020202020204" pitchFamily="34" charset="0"/>
              </a:rPr>
              <a:t> (“Did you know?”), as well as the terms of conditions and privacy policy.</a:t>
            </a:r>
          </a:p>
        </p:txBody>
      </p:sp>
    </p:spTree>
    <p:extLst>
      <p:ext uri="{BB962C8B-B14F-4D97-AF65-F5344CB8AC3E}">
        <p14:creationId xmlns:p14="http://schemas.microsoft.com/office/powerpoint/2010/main" val="330263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B0B33-CAC1-3535-8C25-32180685AB38}"/>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1D1D9280-3FB1-9203-62A2-85F6B70019F2}"/>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8194D62-0948-BC58-9C88-03DF0FCACBC1}"/>
              </a:ext>
            </a:extLst>
          </p:cNvPr>
          <p:cNvSpPr/>
          <p:nvPr/>
        </p:nvSpPr>
        <p:spPr>
          <a:xfrm>
            <a:off x="-1" y="0"/>
            <a:ext cx="12191999" cy="6858000"/>
          </a:xfrm>
          <a:prstGeom prst="rect">
            <a:avLst/>
          </a:prstGeom>
          <a:solidFill>
            <a:schemeClr val="bg2">
              <a:lumMod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39B1766-6EE0-CEF7-4DDA-AB44E6C1F89E}"/>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ea typeface="Open Sans Light" panose="020B0306030504020204" pitchFamily="34" charset="0"/>
                <a:cs typeface="Arial" panose="020B0604020202020204" pitchFamily="34" charset="0"/>
              </a:rPr>
              <a:t>You are now ready to manage your travel and expenses with the Neo mobile app!</a:t>
            </a:r>
          </a:p>
        </p:txBody>
      </p:sp>
      <p:pic>
        <p:nvPicPr>
          <p:cNvPr id="4" name="Image 3" descr="Une image contenant texte, capture d’écran, Police, logiciel&#10;&#10;Le contenu généré par l’IA peut être incorrect.">
            <a:extLst>
              <a:ext uri="{FF2B5EF4-FFF2-40B4-BE49-F238E27FC236}">
                <a16:creationId xmlns:a16="http://schemas.microsoft.com/office/drawing/2014/main" id="{60E51145-3933-7917-0484-EF240958C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436" y="0"/>
            <a:ext cx="3063127" cy="6858000"/>
          </a:xfrm>
          <a:prstGeom prst="rect">
            <a:avLst/>
          </a:prstGeom>
        </p:spPr>
      </p:pic>
    </p:spTree>
    <p:extLst>
      <p:ext uri="{BB962C8B-B14F-4D97-AF65-F5344CB8AC3E}">
        <p14:creationId xmlns:p14="http://schemas.microsoft.com/office/powerpoint/2010/main" val="201302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F8C0B48-6418-33C5-0D8B-3E4ABA718B22}"/>
            </a:ext>
          </a:extLst>
        </p:cNvPr>
        <p:cNvGrpSpPr/>
        <p:nvPr/>
      </p:nvGrpSpPr>
      <p:grpSpPr>
        <a:xfrm>
          <a:off x="0" y="0"/>
          <a:ext cx="0" cy="0"/>
          <a:chOff x="0" y="0"/>
          <a:chExt cx="0" cy="0"/>
        </a:xfrm>
      </p:grpSpPr>
      <p:pic>
        <p:nvPicPr>
          <p:cNvPr id="5" name="Espace réservé pour une image  5" descr="Une image contenant plein air, paysage, ciel, lever de soleil&#10;&#10;Description générée automatiquement">
            <a:extLst>
              <a:ext uri="{FF2B5EF4-FFF2-40B4-BE49-F238E27FC236}">
                <a16:creationId xmlns:a16="http://schemas.microsoft.com/office/drawing/2014/main" id="{CF31F219-05D8-3987-5676-AB9CE886C477}"/>
              </a:ext>
            </a:extLst>
          </p:cNvPr>
          <p:cNvPicPr>
            <a:picLocks noChangeAspect="1"/>
          </p:cNvPicPr>
          <p:nvPr/>
        </p:nvPicPr>
        <p:blipFill>
          <a:blip r:embed="rId2">
            <a:extLst>
              <a:ext uri="{28A0092B-C50C-407E-A947-70E740481C1C}">
                <a14:useLocalDpi xmlns:a14="http://schemas.microsoft.com/office/drawing/2010/main" val="0"/>
              </a:ext>
            </a:extLst>
          </a:blip>
          <a:srcRect l="6182" r="6182"/>
          <a:stretch>
            <a:fillRect/>
          </a:stretch>
        </p:blipFill>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p:spPr>
      </p:pic>
      <p:sp>
        <p:nvSpPr>
          <p:cNvPr id="6" name="Text Placeholder 18">
            <a:extLst>
              <a:ext uri="{FF2B5EF4-FFF2-40B4-BE49-F238E27FC236}">
                <a16:creationId xmlns:a16="http://schemas.microsoft.com/office/drawing/2014/main" id="{5D233F35-4120-D8E0-95D4-10350DD156FA}"/>
              </a:ext>
            </a:extLst>
          </p:cNvPr>
          <p:cNvSpPr txBox="1">
            <a:spLocks/>
          </p:cNvSpPr>
          <p:nvPr/>
        </p:nvSpPr>
        <p:spPr>
          <a:xfrm>
            <a:off x="579600" y="1800000"/>
            <a:ext cx="6480000" cy="1260000"/>
          </a:xfrm>
          <a:prstGeom prst="rect">
            <a:avLst/>
          </a:prstGeom>
        </p:spPr>
        <p:txBody>
          <a:bodyPr/>
          <a:lst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a:lstStyle>
          <a:p>
            <a:r>
              <a:rPr lang="fr-FR" sz="2800" b="1" dirty="0">
                <a:latin typeface="Arial" panose="020B0604020202020204" pitchFamily="34" charset="0"/>
                <a:cs typeface="Arial" panose="020B0604020202020204" pitchFamily="34" charset="0"/>
              </a:rPr>
              <a:t>Travel and Expense. </a:t>
            </a:r>
          </a:p>
          <a:p>
            <a:r>
              <a:rPr lang="fr-FR" sz="2800" b="1" dirty="0">
                <a:solidFill>
                  <a:schemeClr val="tx2"/>
                </a:solidFill>
                <a:latin typeface="Arial" panose="020B0604020202020204" pitchFamily="34" charset="0"/>
                <a:cs typeface="Arial" panose="020B0604020202020204" pitchFamily="34" charset="0"/>
              </a:rPr>
              <a:t>Simplified</a:t>
            </a:r>
            <a:r>
              <a:rPr lang="fr-FR" b="1" dirty="0">
                <a:solidFill>
                  <a:schemeClr val="tx2"/>
                </a:solidFill>
              </a:rPr>
              <a:t>.</a:t>
            </a:r>
            <a:endParaRPr lang="en-FR" b="1" dirty="0">
              <a:solidFill>
                <a:schemeClr val="tx2"/>
              </a:solidFill>
            </a:endParaRPr>
          </a:p>
        </p:txBody>
      </p:sp>
    </p:spTree>
    <p:extLst>
      <p:ext uri="{BB962C8B-B14F-4D97-AF65-F5344CB8AC3E}">
        <p14:creationId xmlns:p14="http://schemas.microsoft.com/office/powerpoint/2010/main" val="22672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EDBFF6C-A0D0-39E2-A042-329BB7587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1643F6A-797E-68B4-1437-B92187CE0A89}"/>
              </a:ext>
            </a:extLst>
          </p:cNvPr>
          <p:cNvSpPr/>
          <p:nvPr/>
        </p:nvSpPr>
        <p:spPr>
          <a:xfrm>
            <a:off x="1097099" y="3994326"/>
            <a:ext cx="2334987" cy="112900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11D4D665-2A8D-8F75-C253-39CDE79E564F}"/>
              </a:ext>
            </a:extLst>
          </p:cNvPr>
          <p:cNvSpPr/>
          <p:nvPr/>
        </p:nvSpPr>
        <p:spPr>
          <a:xfrm>
            <a:off x="9029700" y="482600"/>
            <a:ext cx="3162300" cy="6375400"/>
          </a:xfrm>
          <a:prstGeom prst="rect">
            <a:avLst/>
          </a:prstGeom>
          <a:solidFill>
            <a:schemeClr val="bg2">
              <a:lumMod val="1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ea typeface="Open Sans Light" panose="020B0306030504020204" pitchFamily="34" charset="0"/>
                <a:cs typeface="Arial" panose="020B0604020202020204" pitchFamily="34" charset="0"/>
              </a:rPr>
              <a:t>Select </a:t>
            </a:r>
          </a:p>
          <a:p>
            <a:pPr algn="ctr"/>
            <a:r>
              <a:rPr lang="en-US" sz="3600" dirty="0">
                <a:latin typeface="Arial" panose="020B0604020202020204" pitchFamily="34" charset="0"/>
                <a:ea typeface="Open Sans Light" panose="020B0306030504020204" pitchFamily="34" charset="0"/>
                <a:cs typeface="Arial" panose="020B0604020202020204" pitchFamily="34" charset="0"/>
              </a:rPr>
              <a:t>“Mobile App”.</a:t>
            </a:r>
          </a:p>
        </p:txBody>
      </p:sp>
    </p:spTree>
    <p:extLst>
      <p:ext uri="{BB962C8B-B14F-4D97-AF65-F5344CB8AC3E}">
        <p14:creationId xmlns:p14="http://schemas.microsoft.com/office/powerpoint/2010/main" val="398705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4C065-C8EF-F61A-7611-607B3F0A9C86}"/>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D7AE259B-FA73-B72D-463E-16EAA548A6AF}"/>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97842F88-D7B1-FD51-4DF1-48F66E8CBF47}"/>
              </a:ext>
            </a:extLst>
          </p:cNvPr>
          <p:cNvSpPr/>
          <p:nvPr/>
        </p:nvSpPr>
        <p:spPr>
          <a:xfrm>
            <a:off x="7723079" y="1627628"/>
            <a:ext cx="1529409" cy="49564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C0C552E3-F8E3-46EF-CABC-CBB573C41A2E}"/>
              </a:ext>
            </a:extLst>
          </p:cNvPr>
          <p:cNvSpPr/>
          <p:nvPr/>
        </p:nvSpPr>
        <p:spPr>
          <a:xfrm>
            <a:off x="0" y="486822"/>
            <a:ext cx="3162300" cy="6371177"/>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ea typeface="Open Sans Light" panose="020B0306030504020204" pitchFamily="34" charset="0"/>
                <a:cs typeface="Arial" panose="020B0604020202020204" pitchFamily="34" charset="0"/>
              </a:rPr>
              <a:t>Select “Activate new device”.</a:t>
            </a:r>
          </a:p>
        </p:txBody>
      </p:sp>
    </p:spTree>
    <p:extLst>
      <p:ext uri="{BB962C8B-B14F-4D97-AF65-F5344CB8AC3E}">
        <p14:creationId xmlns:p14="http://schemas.microsoft.com/office/powerpoint/2010/main" val="79554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62EC1-B007-15A7-05B2-017ED161EABD}"/>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0A1D8726-508B-EF09-1712-75932AF8CA10}"/>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4C45F0-9B35-720F-9126-74884119AFBE}"/>
              </a:ext>
            </a:extLst>
          </p:cNvPr>
          <p:cNvSpPr/>
          <p:nvPr/>
        </p:nvSpPr>
        <p:spPr>
          <a:xfrm>
            <a:off x="0" y="482600"/>
            <a:ext cx="3162300" cy="63754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BentonSans Book" panose="02000503000000020004" pitchFamily="2" charset="0"/>
                <a:ea typeface="Open Sans Light" panose="020B0306030504020204" pitchFamily="34" charset="0"/>
                <a:cs typeface="Open Sans Light" panose="020B0306030504020204" pitchFamily="34" charset="0"/>
              </a:rPr>
              <a:t>You will need your mobile device ready.</a:t>
            </a:r>
          </a:p>
        </p:txBody>
      </p:sp>
    </p:spTree>
    <p:extLst>
      <p:ext uri="{BB962C8B-B14F-4D97-AF65-F5344CB8AC3E}">
        <p14:creationId xmlns:p14="http://schemas.microsoft.com/office/powerpoint/2010/main" val="181998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CD296-5E6A-07AD-E9D4-03903F5A3BC2}"/>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D2ED6DA9-2640-F757-ED6C-8D094D80DC3D}"/>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8A58E83-8C23-C6DA-0389-E0E59D496087}"/>
              </a:ext>
            </a:extLst>
          </p:cNvPr>
          <p:cNvSpPr/>
          <p:nvPr/>
        </p:nvSpPr>
        <p:spPr>
          <a:xfrm>
            <a:off x="-1" y="0"/>
            <a:ext cx="12191999" cy="6858000"/>
          </a:xfrm>
          <a:prstGeom prst="rect">
            <a:avLst/>
          </a:prstGeom>
          <a:solidFill>
            <a:schemeClr val="bg2">
              <a:lumMod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2121514-1308-D370-53CE-82F838CE41A2}"/>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ea typeface="Open Sans Light" panose="020B0306030504020204" pitchFamily="34" charset="0"/>
                <a:cs typeface="Arial" panose="020B0604020202020204" pitchFamily="34" charset="0"/>
              </a:rPr>
              <a:t>Download and open Neo mobile app on your mobile or tablet.</a:t>
            </a:r>
          </a:p>
        </p:txBody>
      </p:sp>
      <p:pic>
        <p:nvPicPr>
          <p:cNvPr id="6" name="Image 5" descr="Une image contenant texte, capture d’écran, logiciel, Icône d’ordinateur&#10;&#10;Le contenu généré par l’IA peut être incorrect.">
            <a:extLst>
              <a:ext uri="{FF2B5EF4-FFF2-40B4-BE49-F238E27FC236}">
                <a16:creationId xmlns:a16="http://schemas.microsoft.com/office/drawing/2014/main" id="{3C1F55F1-9128-E675-FB31-2F4BDB9D2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436" y="0"/>
            <a:ext cx="3063127" cy="6858000"/>
          </a:xfrm>
          <a:prstGeom prst="rect">
            <a:avLst/>
          </a:prstGeom>
        </p:spPr>
      </p:pic>
    </p:spTree>
    <p:extLst>
      <p:ext uri="{BB962C8B-B14F-4D97-AF65-F5344CB8AC3E}">
        <p14:creationId xmlns:p14="http://schemas.microsoft.com/office/powerpoint/2010/main" val="9069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5D31D-7B42-C0F5-6338-B2F2419BD9DF}"/>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B7182159-93ED-9626-DFBF-E4D872E2F825}"/>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B1266BE-A5DC-5CA6-CA50-AF0180148C49}"/>
              </a:ext>
            </a:extLst>
          </p:cNvPr>
          <p:cNvSpPr/>
          <p:nvPr/>
        </p:nvSpPr>
        <p:spPr>
          <a:xfrm>
            <a:off x="-1" y="0"/>
            <a:ext cx="12191999" cy="6858000"/>
          </a:xfrm>
          <a:prstGeom prst="rect">
            <a:avLst/>
          </a:prstGeom>
          <a:solidFill>
            <a:schemeClr val="bg2">
              <a:lumMod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941BD74-C9D5-B4F7-D05E-A7623571BCF4}"/>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ea typeface="Open Sans Light" panose="020B0306030504020204" pitchFamily="34" charset="0"/>
                <a:cs typeface="Arial" panose="020B0604020202020204" pitchFamily="34" charset="0"/>
              </a:rPr>
              <a:t>Select “Start”. </a:t>
            </a:r>
          </a:p>
        </p:txBody>
      </p:sp>
      <p:pic>
        <p:nvPicPr>
          <p:cNvPr id="6" name="Image 5" descr="Une image contenant texte, capture d’écran, Police, conception&#10;&#10;Le contenu généré par l’IA peut être incorrect.">
            <a:extLst>
              <a:ext uri="{FF2B5EF4-FFF2-40B4-BE49-F238E27FC236}">
                <a16:creationId xmlns:a16="http://schemas.microsoft.com/office/drawing/2014/main" id="{15D80595-2D3E-B508-1F11-7D82CBB96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436" y="0"/>
            <a:ext cx="3063127" cy="6858000"/>
          </a:xfrm>
          <a:prstGeom prst="rect">
            <a:avLst/>
          </a:prstGeom>
        </p:spPr>
      </p:pic>
      <p:sp>
        <p:nvSpPr>
          <p:cNvPr id="7" name="Rectangle 6">
            <a:extLst>
              <a:ext uri="{FF2B5EF4-FFF2-40B4-BE49-F238E27FC236}">
                <a16:creationId xmlns:a16="http://schemas.microsoft.com/office/drawing/2014/main" id="{C029C9F2-70B7-41CC-D787-1273806B163F}"/>
              </a:ext>
            </a:extLst>
          </p:cNvPr>
          <p:cNvSpPr/>
          <p:nvPr/>
        </p:nvSpPr>
        <p:spPr>
          <a:xfrm>
            <a:off x="4695986" y="3564610"/>
            <a:ext cx="2820692" cy="402956"/>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09867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05410-C03D-EDA1-C27B-A30F636BAECF}"/>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DA207CEC-359C-D7EE-0C2A-584AC79867A6}"/>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7F5F19F-C76C-D00E-66AE-B387F8993C15}"/>
              </a:ext>
            </a:extLst>
          </p:cNvPr>
          <p:cNvSpPr/>
          <p:nvPr/>
        </p:nvSpPr>
        <p:spPr>
          <a:xfrm>
            <a:off x="-1" y="0"/>
            <a:ext cx="12191999" cy="6858000"/>
          </a:xfrm>
          <a:prstGeom prst="rect">
            <a:avLst/>
          </a:prstGeom>
          <a:solidFill>
            <a:schemeClr val="bg2">
              <a:lumMod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55D312D-6DA4-4D82-DFDE-84575DDE7F59}"/>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ea typeface="Open Sans Light" panose="020B0306030504020204" pitchFamily="34" charset="0"/>
                <a:cs typeface="Arial" panose="020B0604020202020204" pitchFamily="34" charset="0"/>
              </a:rPr>
              <a:t>To activate your mobile app using the QR Code, you need to select “OK”. </a:t>
            </a:r>
          </a:p>
          <a:p>
            <a:pPr algn="ctr"/>
            <a:endParaRPr lang="en-US" sz="3600" dirty="0">
              <a:latin typeface="Arial" panose="020B0604020202020204" pitchFamily="34" charset="0"/>
              <a:ea typeface="Open Sans Light" panose="020B0306030504020204" pitchFamily="34" charset="0"/>
              <a:cs typeface="Arial" panose="020B0604020202020204" pitchFamily="34" charset="0"/>
            </a:endParaRPr>
          </a:p>
          <a:p>
            <a:pPr algn="ctr"/>
            <a:r>
              <a:rPr lang="en-US" sz="3600" dirty="0">
                <a:latin typeface="Arial" panose="020B0604020202020204" pitchFamily="34" charset="0"/>
                <a:ea typeface="Open Sans Light" panose="020B0306030504020204" pitchFamily="34" charset="0"/>
                <a:cs typeface="Arial" panose="020B0604020202020204" pitchFamily="34" charset="0"/>
              </a:rPr>
              <a:t>This is also required to scan receipts.</a:t>
            </a:r>
          </a:p>
        </p:txBody>
      </p:sp>
      <p:pic>
        <p:nvPicPr>
          <p:cNvPr id="6" name="Image 5" descr="Une image contenant texte, capture d’écran, logiciel, multimédia&#10;&#10;Le contenu généré par l’IA peut être incorrect.">
            <a:extLst>
              <a:ext uri="{FF2B5EF4-FFF2-40B4-BE49-F238E27FC236}">
                <a16:creationId xmlns:a16="http://schemas.microsoft.com/office/drawing/2014/main" id="{113E534D-83A3-E2D1-2827-C60E35F62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436" y="0"/>
            <a:ext cx="3063127" cy="6858000"/>
          </a:xfrm>
          <a:prstGeom prst="rect">
            <a:avLst/>
          </a:prstGeom>
        </p:spPr>
      </p:pic>
      <p:pic>
        <p:nvPicPr>
          <p:cNvPr id="8" name="Image 7" descr="Une image contenant texte, capture d’écran, logiciel, multimédia&#10;&#10;Le contenu généré par l’IA peut être incorrect.">
            <a:extLst>
              <a:ext uri="{FF2B5EF4-FFF2-40B4-BE49-F238E27FC236}">
                <a16:creationId xmlns:a16="http://schemas.microsoft.com/office/drawing/2014/main" id="{9542D7AC-5E39-A45F-CC88-9897154B7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436" y="0"/>
            <a:ext cx="3063127" cy="6858000"/>
          </a:xfrm>
          <a:prstGeom prst="rect">
            <a:avLst/>
          </a:prstGeom>
        </p:spPr>
      </p:pic>
      <p:pic>
        <p:nvPicPr>
          <p:cNvPr id="10" name="Image 9" descr="Une image contenant texte, capture d’écran, logiciel, multimédia&#10;&#10;Le contenu généré par l’IA peut être incorrect.">
            <a:extLst>
              <a:ext uri="{FF2B5EF4-FFF2-40B4-BE49-F238E27FC236}">
                <a16:creationId xmlns:a16="http://schemas.microsoft.com/office/drawing/2014/main" id="{AF3726AE-47BF-69BF-5415-2216F631F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436" y="0"/>
            <a:ext cx="3063127" cy="6858000"/>
          </a:xfrm>
          <a:prstGeom prst="rect">
            <a:avLst/>
          </a:prstGeom>
        </p:spPr>
      </p:pic>
      <p:sp>
        <p:nvSpPr>
          <p:cNvPr id="11" name="Rectangle 10">
            <a:extLst>
              <a:ext uri="{FF2B5EF4-FFF2-40B4-BE49-F238E27FC236}">
                <a16:creationId xmlns:a16="http://schemas.microsoft.com/office/drawing/2014/main" id="{89E75AFF-77E9-46D6-33A4-60A15140A65C}"/>
              </a:ext>
            </a:extLst>
          </p:cNvPr>
          <p:cNvSpPr/>
          <p:nvPr/>
        </p:nvSpPr>
        <p:spPr>
          <a:xfrm>
            <a:off x="4916245" y="3429000"/>
            <a:ext cx="2334409" cy="43837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52250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6C62D-5ED3-4B44-86FD-3D904C411E3B}"/>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E5F29EAC-7AB2-09F5-5D65-3A7228334ED9}"/>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118ED38B-9B27-AC4B-81D1-054D79789F9E}"/>
              </a:ext>
            </a:extLst>
          </p:cNvPr>
          <p:cNvSpPr/>
          <p:nvPr/>
        </p:nvSpPr>
        <p:spPr>
          <a:xfrm>
            <a:off x="-1" y="0"/>
            <a:ext cx="12191999" cy="6858000"/>
          </a:xfrm>
          <a:prstGeom prst="rect">
            <a:avLst/>
          </a:prstGeom>
          <a:solidFill>
            <a:schemeClr val="bg2">
              <a:lumMod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B851E52-A188-8F99-EE83-AF916DAFE8DB}"/>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ea typeface="Open Sans Light" panose="020B0306030504020204" pitchFamily="34" charset="0"/>
                <a:cs typeface="Arial" panose="020B0604020202020204" pitchFamily="34" charset="0"/>
              </a:rPr>
              <a:t>Scan the QR code on your computer screen</a:t>
            </a:r>
            <a:r>
              <a:rPr lang="en-US" sz="3600" dirty="0">
                <a:latin typeface="BentonSans Book" panose="02000503000000020004" pitchFamily="2" charset="0"/>
                <a:ea typeface="Open Sans Light" panose="020B0306030504020204" pitchFamily="34" charset="0"/>
                <a:cs typeface="Open Sans Light" panose="020B0306030504020204" pitchFamily="34" charset="0"/>
              </a:rPr>
              <a:t>.</a:t>
            </a:r>
          </a:p>
        </p:txBody>
      </p:sp>
      <p:pic>
        <p:nvPicPr>
          <p:cNvPr id="6" name="Image 5" descr="Une image contenant texte, capture d’écran, Police, Marque&#10;&#10;Le contenu généré par l’IA peut être incorrect.">
            <a:extLst>
              <a:ext uri="{FF2B5EF4-FFF2-40B4-BE49-F238E27FC236}">
                <a16:creationId xmlns:a16="http://schemas.microsoft.com/office/drawing/2014/main" id="{B261BEB1-653D-E06F-B7E7-CA8B7F15C6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436" y="0"/>
            <a:ext cx="3063127" cy="6858000"/>
          </a:xfrm>
          <a:prstGeom prst="rect">
            <a:avLst/>
          </a:prstGeom>
        </p:spPr>
      </p:pic>
    </p:spTree>
    <p:extLst>
      <p:ext uri="{BB962C8B-B14F-4D97-AF65-F5344CB8AC3E}">
        <p14:creationId xmlns:p14="http://schemas.microsoft.com/office/powerpoint/2010/main" val="299881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7C75B-D4E4-E3CB-76C1-D6B49FB86CDE}"/>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7AB80F5D-45EF-1866-1DB2-B76AEEFC9685}"/>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D29CF5E-B62B-70C1-0F2F-A90A5B012E65}"/>
              </a:ext>
            </a:extLst>
          </p:cNvPr>
          <p:cNvSpPr/>
          <p:nvPr/>
        </p:nvSpPr>
        <p:spPr>
          <a:xfrm>
            <a:off x="-1" y="0"/>
            <a:ext cx="12191999" cy="6858000"/>
          </a:xfrm>
          <a:prstGeom prst="rect">
            <a:avLst/>
          </a:prstGeom>
          <a:solidFill>
            <a:schemeClr val="bg2">
              <a:lumMod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8FB7C9B-A9DC-5F91-927C-4EF0552C6C2C}"/>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ea typeface="Open Sans Light" panose="020B0306030504020204" pitchFamily="34" charset="0"/>
                <a:cs typeface="Arial" panose="020B0604020202020204" pitchFamily="34" charset="0"/>
              </a:rPr>
              <a:t>Select a 6-digit PIN code following the instructions.</a:t>
            </a:r>
          </a:p>
        </p:txBody>
      </p:sp>
      <p:pic>
        <p:nvPicPr>
          <p:cNvPr id="6" name="Image 5" descr="Une image contenant texte, capture d’écran, Police&#10;&#10;Le contenu généré par l’IA peut être incorrect.">
            <a:extLst>
              <a:ext uri="{FF2B5EF4-FFF2-40B4-BE49-F238E27FC236}">
                <a16:creationId xmlns:a16="http://schemas.microsoft.com/office/drawing/2014/main" id="{37A763CA-53C0-4653-F7EA-5E7A65710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436" y="0"/>
            <a:ext cx="3063127" cy="6858000"/>
          </a:xfrm>
          <a:prstGeom prst="rect">
            <a:avLst/>
          </a:prstGeom>
        </p:spPr>
      </p:pic>
      <p:sp>
        <p:nvSpPr>
          <p:cNvPr id="7" name="Rectangle 6">
            <a:extLst>
              <a:ext uri="{FF2B5EF4-FFF2-40B4-BE49-F238E27FC236}">
                <a16:creationId xmlns:a16="http://schemas.microsoft.com/office/drawing/2014/main" id="{1F90E424-D310-D7DE-7893-042E1D6E4443}"/>
              </a:ext>
            </a:extLst>
          </p:cNvPr>
          <p:cNvSpPr/>
          <p:nvPr/>
        </p:nvSpPr>
        <p:spPr>
          <a:xfrm>
            <a:off x="4928793" y="1665514"/>
            <a:ext cx="2334409" cy="620486"/>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83806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AmexGBT Master">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A2FE89DB-3E91-5C47-997A-9CC576F45FAD}"/>
    </a:ext>
  </a:extLst>
</a:theme>
</file>

<file path=ppt/theme/theme2.xml><?xml version="1.0" encoding="utf-8"?>
<a:theme xmlns:a="http://schemas.openxmlformats.org/drawingml/2006/main" name="Amex GBT Meetings and Events">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65399D3C-5E40-194B-9C00-DFC0E04EBA78}"/>
    </a:ext>
  </a:extLst>
</a:theme>
</file>

<file path=ppt/theme/theme3.xml><?xml version="1.0" encoding="utf-8"?>
<a:theme xmlns:a="http://schemas.openxmlformats.org/drawingml/2006/main" name="Amex GBT Consulting">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26B5B533-BCAD-DD4F-B907-928FDB82EA45}"/>
    </a:ext>
  </a:extLst>
</a:theme>
</file>

<file path=ppt/theme/theme4.xml><?xml version="1.0" encoding="utf-8"?>
<a:theme xmlns:a="http://schemas.openxmlformats.org/drawingml/2006/main" name="Amex GBT Select">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EFE12039-7FC8-E447-9F9A-8E0697643D22}"/>
    </a:ext>
  </a:extLst>
</a:theme>
</file>

<file path=ppt/theme/theme5.xml><?xml version="1.0" encoding="utf-8"?>
<a:theme xmlns:a="http://schemas.openxmlformats.org/drawingml/2006/main" name="Amex GBT Egencia">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1D17C1E9-80DB-2B47-A47E-3060358DE432}"/>
    </a:ext>
  </a:extLst>
</a:theme>
</file>

<file path=ppt/theme/theme6.xml><?xml version="1.0" encoding="utf-8"?>
<a:theme xmlns:a="http://schemas.openxmlformats.org/drawingml/2006/main" name="Amex GBT Neo1">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2F0316FA-1590-BF4E-8C88-2A0A84CE9405}"/>
    </a:ext>
  </a:extLst>
</a:theme>
</file>

<file path=ppt/theme/theme7.xml><?xml version="1.0" encoding="utf-8"?>
<a:theme xmlns:a="http://schemas.openxmlformats.org/drawingml/2006/main" name="Amex GBT Ovation">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6002A3B3-752C-8749-A6FE-5E62615F457C}"/>
    </a:ext>
  </a:extLst>
</a:theme>
</file>

<file path=ppt/theme/theme8.xml><?xml version="1.0" encoding="utf-8"?>
<a:theme xmlns:a="http://schemas.openxmlformats.org/drawingml/2006/main" name="Lawyers Travel">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3EF51898-4C99-9642-AEE1-2D362190BFF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2e62f44-636b-4630-8102-8ebd7a863a56" xsi:nil="true"/>
    <lcf76f155ced4ddcb4097134ff3c332f xmlns="e430f63f-134a-4c40-af99-b20167d51a0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7B821083764A649824497FB3D0A00B6" ma:contentTypeVersion="17" ma:contentTypeDescription="Create a new document." ma:contentTypeScope="" ma:versionID="fa1955747d9660ccdb75a9f35dd1e0ea">
  <xsd:schema xmlns:xsd="http://www.w3.org/2001/XMLSchema" xmlns:xs="http://www.w3.org/2001/XMLSchema" xmlns:p="http://schemas.microsoft.com/office/2006/metadata/properties" xmlns:ns2="e430f63f-134a-4c40-af99-b20167d51a02" xmlns:ns3="f2e62f44-636b-4630-8102-8ebd7a863a56" targetNamespace="http://schemas.microsoft.com/office/2006/metadata/properties" ma:root="true" ma:fieldsID="bf1b26b0282af36c38b1c7949d4b8e85" ns2:_="" ns3:_="">
    <xsd:import namespace="e430f63f-134a-4c40-af99-b20167d51a02"/>
    <xsd:import namespace="f2e62f44-636b-4630-8102-8ebd7a863a5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30f63f-134a-4c40-af99-b20167d51a02"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hidden="true" ma:internalName="MediaServiceDateTaken" ma:readOnly="true">
      <xsd:simpleType>
        <xsd:restriction base="dms:Text"/>
      </xsd:simpleType>
    </xsd:element>
    <xsd:element name="MediaServiceAutoKeyPoints" ma:index="7" nillable="true" ma:displayName="MediaServiceAutoKeyPoints" ma:hidden="true" ma:internalName="MediaServiceAutoKeyPoints" ma:readOnly="true">
      <xsd:simpleType>
        <xsd:restriction base="dms:Note"/>
      </xsd:simpleType>
    </xsd:element>
    <xsd:element name="MediaServiceKeyPoints" ma:index="8"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b2d64c8-72ab-4e2c-b317-bd4f8cd030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e62f44-636b-4630-8102-8ebd7a863a56"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8addeed-ff0a-4f8d-a017-6c5997e30951}" ma:internalName="TaxCatchAll" ma:showField="CatchAllData" ma:web="f2e62f44-636b-4630-8102-8ebd7a863a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0F162E-A0CB-4106-AB65-3BBF75E7D107}">
  <ds:schemaRefs>
    <ds:schemaRef ds:uri="http://purl.org/dc/elements/1.1/"/>
    <ds:schemaRef ds:uri="f2e62f44-636b-4630-8102-8ebd7a863a56"/>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http://purl.org/dc/dcmitype/"/>
    <ds:schemaRef ds:uri="e430f63f-134a-4c40-af99-b20167d51a02"/>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84686B08-7423-49B0-82BC-CBC6051E91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30f63f-134a-4c40-af99-b20167d51a02"/>
    <ds:schemaRef ds:uri="f2e62f44-636b-4630-8102-8ebd7a863a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A0508D-8292-4140-9B77-FBEC28F387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Amex GBT-Master-Template-update-01-2025</Template>
  <TotalTime>61</TotalTime>
  <Words>190</Words>
  <Application>Microsoft Office PowerPoint</Application>
  <PresentationFormat>Grand écran</PresentationFormat>
  <Paragraphs>20</Paragraphs>
  <Slides>15</Slides>
  <Notes>0</Notes>
  <HiddenSlides>0</HiddenSlides>
  <MMClips>0</MMClips>
  <ScaleCrop>false</ScaleCrop>
  <HeadingPairs>
    <vt:vector size="6" baseType="variant">
      <vt:variant>
        <vt:lpstr>Polices utilisées</vt:lpstr>
      </vt:variant>
      <vt:variant>
        <vt:i4>6</vt:i4>
      </vt:variant>
      <vt:variant>
        <vt:lpstr>Thème</vt:lpstr>
      </vt:variant>
      <vt:variant>
        <vt:i4>8</vt:i4>
      </vt:variant>
      <vt:variant>
        <vt:lpstr>Titres des diapositives</vt:lpstr>
      </vt:variant>
      <vt:variant>
        <vt:i4>15</vt:i4>
      </vt:variant>
    </vt:vector>
  </HeadingPairs>
  <TitlesOfParts>
    <vt:vector size="29" baseType="lpstr">
      <vt:lpstr>Arial</vt:lpstr>
      <vt:lpstr>Open Sans Light</vt:lpstr>
      <vt:lpstr>BentonSans Book</vt:lpstr>
      <vt:lpstr>Aptos</vt:lpstr>
      <vt:lpstr>BentonSans Medium</vt:lpstr>
      <vt:lpstr>Wingdings</vt:lpstr>
      <vt:lpstr>AmexGBT Master</vt:lpstr>
      <vt:lpstr>Amex GBT Meetings and Events</vt:lpstr>
      <vt:lpstr>Amex GBT Consulting</vt:lpstr>
      <vt:lpstr>Amex GBT Select</vt:lpstr>
      <vt:lpstr>Amex GBT Egencia</vt:lpstr>
      <vt:lpstr>Amex GBT Neo1</vt:lpstr>
      <vt:lpstr>Amex GBT Ovation</vt:lpstr>
      <vt:lpstr>Lawyers Travel</vt:lpstr>
      <vt:lpstr>Step-by-Step How to Install the Neo mobile app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NTG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Candace Mae MANSKE</dc:creator>
  <cp:lastModifiedBy>Candace Mae MANSKE</cp:lastModifiedBy>
  <cp:revision>2</cp:revision>
  <dcterms:created xsi:type="dcterms:W3CDTF">2025-04-19T21:04:58Z</dcterms:created>
  <dcterms:modified xsi:type="dcterms:W3CDTF">2025-05-17T21:16:45Z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0x01010077B821083764A649824497FB3D0A00B6</vt:lpwstr>
  </property>
</Properties>
</file>