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4165" r:id="rId5"/>
    <p:sldMasterId id="2147484194" r:id="rId6"/>
    <p:sldMasterId id="2147484025" r:id="rId7"/>
    <p:sldMasterId id="2147483951" r:id="rId8"/>
  </p:sldMasterIdLst>
  <p:notesMasterIdLst>
    <p:notesMasterId r:id="rId34"/>
  </p:notesMasterIdLst>
  <p:sldIdLst>
    <p:sldId id="362" r:id="rId9"/>
    <p:sldId id="393" r:id="rId10"/>
    <p:sldId id="394" r:id="rId11"/>
    <p:sldId id="395" r:id="rId12"/>
    <p:sldId id="396" r:id="rId13"/>
    <p:sldId id="397" r:id="rId14"/>
    <p:sldId id="417" r:id="rId15"/>
    <p:sldId id="418"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3" r:id="rId31"/>
    <p:sldId id="414" r:id="rId32"/>
    <p:sldId id="363" r:id="rId33"/>
  </p:sldIdLst>
  <p:sldSz cx="12192000" cy="6858000"/>
  <p:notesSz cx="6858000" cy="9144000"/>
  <p:embeddedFontLst>
    <p:embeddedFont>
      <p:font typeface="BentonSans Book" panose="02000503000000090004" pitchFamily="2" charset="0"/>
      <p:regular r:id="rId35"/>
      <p:italic r:id="rId36"/>
    </p:embeddedFont>
    <p:embeddedFont>
      <p:font typeface="Calibri" panose="020F0502020204030204" pitchFamily="34" charset="0"/>
      <p:regular r:id="rId37"/>
      <p:bold r:id="rId38"/>
      <p:italic r:id="rId39"/>
      <p:boldItalic r:id="rId40"/>
    </p:embeddedFont>
    <p:embeddedFont>
      <p:font typeface="Open Sans Light" panose="020B030603050402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6327"/>
  </p:normalViewPr>
  <p:slideViewPr>
    <p:cSldViewPr snapToGrid="0">
      <p:cViewPr varScale="1">
        <p:scale>
          <a:sx n="107" d="100"/>
          <a:sy n="107" d="100"/>
        </p:scale>
        <p:origin x="810" y="102"/>
      </p:cViewPr>
      <p:guideLst>
        <p:guide pos="3840"/>
        <p:guide orient="horz" pos="2184"/>
        <p:guide pos="3940"/>
        <p:guide pos="676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5.fntdata"/><Relationship Id="rId21" Type="http://schemas.openxmlformats.org/officeDocument/2006/relationships/slide" Target="slides/slide13.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2.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A0E37-F463-BC4C-89DC-C586AF67684E}" type="datetimeFigureOut">
              <a:rPr lang="en-FR" smtClean="0"/>
              <a:t>01/28/2024</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049E4-8ADF-FA4E-B150-3399B9D88857}" type="slidenum">
              <a:rPr lang="en-FR" smtClean="0"/>
              <a:t>‹N°›</a:t>
            </a:fld>
            <a:endParaRPr lang="en-FR"/>
          </a:p>
        </p:txBody>
      </p:sp>
    </p:spTree>
    <p:extLst>
      <p:ext uri="{BB962C8B-B14F-4D97-AF65-F5344CB8AC3E}">
        <p14:creationId xmlns:p14="http://schemas.microsoft.com/office/powerpoint/2010/main" val="148503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5.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9.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CB49828-4CA0-C22F-1C51-09EC5A9615B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5CD4C47-678B-5FF9-78BA-142EE14B7BC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ADBF0AD3-D0B8-3C5B-AA8E-CF3A3F52DF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A3F54D6-1834-0BF8-0355-48FBEE1175E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3" name="Picture 2">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73C35422-E728-709A-1754-83ACC3F3774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mn-lt"/>
              </a:defRPr>
            </a:lvl1pPr>
            <a:lvl2pPr marL="361950" indent="-182563">
              <a:buClrTx/>
              <a:buFont typeface="Arial"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mn-lt"/>
              </a:defRPr>
            </a:lvl1pPr>
            <a:lvl2pPr marL="361950" indent="-182563">
              <a:buFont typeface="Arial"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8971E37F-84B7-86DE-661E-CD96722DF4D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6876121-DD39-DED5-E4DF-79C42B9E44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80600" y="156845"/>
            <a:ext cx="2077940" cy="1280160"/>
          </a:xfrm>
          <a:prstGeom prst="rect">
            <a:avLst/>
          </a:prstGeom>
        </p:spPr>
      </p:pic>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20B4AB1-B9BC-B08D-CF63-B73D34B82A6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2" name="Picture 1">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6" name="Picture 5" descr="A black background with blue text&#10;&#10;Description automatically generated">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7" name="Picture 6" descr="A black background with blue text&#10;&#10;Description automatically generated">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descr="A black background with blue text&#10;&#10;Description automatically generated">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Neo1-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B02B2C2-E304-9689-E4CC-028435143F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B-Image + Text layout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0" y="1571826"/>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E90AEED-3140-8159-1C37-377FADECB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2" name="Picture 1" descr="A black background with blue text&#10;&#10;Description automatically generated">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48246118-D1C5-FD5B-8FDB-2B2BB52BB3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 black background with blue text&#10;&#10;Description automatically generated">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E1E97FA-9A6C-0B60-2337-51B8C6F0541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sp>
        <p:nvSpPr>
          <p:cNvPr id="5" name="object 15">
            <a:extLst>
              <a:ext uri="{FF2B5EF4-FFF2-40B4-BE49-F238E27FC236}">
                <a16:creationId xmlns:a16="http://schemas.microsoft.com/office/drawing/2014/main" id="{EC2E8791-9357-A440-77F0-AB08A4A78AA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2" name="Picture 1" descr="A black background with blue text&#10;&#10;Description automatically generated">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240378B-41F0-05B1-7324-3D8B5F2BD17F}"/>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2367F829-0491-1798-4944-FDE0D38688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48851" y="69850"/>
            <a:ext cx="2218634" cy="1600200"/>
          </a:xfrm>
          <a:prstGeom prst="rect">
            <a:avLst/>
          </a:prstGeom>
        </p:spPr>
      </p:pic>
      <p:pic>
        <p:nvPicPr>
          <p:cNvPr id="4" name="Picture 3">
            <a:extLst>
              <a:ext uri="{FF2B5EF4-FFF2-40B4-BE49-F238E27FC236}">
                <a16:creationId xmlns:a16="http://schemas.microsoft.com/office/drawing/2014/main" id="{DFB6946E-0B16-0BAE-8CD0-4D3F75133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22E4FA5-16DE-78BF-6287-E620737452F4}"/>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mn-lt"/>
              </a:defRPr>
            </a:lvl1pPr>
            <a:lvl2pPr marL="361950" indent="-182563">
              <a:buFont typeface="Arial"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40" name="Graphic 39">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C5F3E1C-9EDB-4873-6F69-18470AF6D66B}"/>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639948A-88CB-1764-AF70-AB5B338D3BC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D48FD884-5D99-5DD8-CA04-771105B7E680}"/>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65CA373F-D98B-EE55-E649-E3FD4C518643}"/>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1"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7433237-3D46-3367-A0A3-DD6572B6C2DF}"/>
              </a:ext>
            </a:extLst>
          </p:cNvPr>
          <p:cNvSpPr txBox="1"/>
          <p:nvPr userDrawn="1"/>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897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80964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Arial" panose="020B0604020202020204" pitchFamily="34"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Arial"/>
              </a:defRPr>
            </a:lvl1pPr>
            <a:lvl2pPr marL="0" indent="0">
              <a:buNone/>
              <a:defRPr/>
            </a:lvl2pPr>
          </a:lstStyle>
          <a:p>
            <a:pPr lvl="0"/>
            <a:r>
              <a:rPr lang="en-GB" dirty="0"/>
              <a:t>Subtitle</a:t>
            </a:r>
          </a:p>
        </p:txBody>
      </p:sp>
      <p:pic>
        <p:nvPicPr>
          <p:cNvPr id="7" name="Graphic 6">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Arial" panose="020B0604020202020204" pitchFamily="34"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14962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5703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58031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18536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12119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90564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7538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9042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91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16007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Arial" panose="020B0604020202020204" pitchFamily="34"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Arial" panose="020B0604020202020204" pitchFamily="34"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305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524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3375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368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5430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lect-Text layout content + 1 co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3" name="Picture Placeholder 18">
            <a:extLst>
              <a:ext uri="{FF2B5EF4-FFF2-40B4-BE49-F238E27FC236}">
                <a16:creationId xmlns:a16="http://schemas.microsoft.com/office/drawing/2014/main" id="{88F11473-90A1-B4B9-C452-5A1EDC40894D}"/>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7" name="Picture Placeholder 18">
            <a:extLst>
              <a:ext uri="{FF2B5EF4-FFF2-40B4-BE49-F238E27FC236}">
                <a16:creationId xmlns:a16="http://schemas.microsoft.com/office/drawing/2014/main" id="{C682859D-7343-9A01-C051-79C4FE2BFA6D}"/>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8" name="Picture Placeholder 18">
            <a:extLst>
              <a:ext uri="{FF2B5EF4-FFF2-40B4-BE49-F238E27FC236}">
                <a16:creationId xmlns:a16="http://schemas.microsoft.com/office/drawing/2014/main" id="{F74EFCD2-4D8C-F8FA-B189-26786D1AE5EB}"/>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9" name="Title 1">
            <a:extLst>
              <a:ext uri="{FF2B5EF4-FFF2-40B4-BE49-F238E27FC236}">
                <a16:creationId xmlns:a16="http://schemas.microsoft.com/office/drawing/2014/main" id="{5D461FD0-56A4-374A-7E82-F81DB2AD5E86}"/>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11" name="Text Placeholder 3">
            <a:extLst>
              <a:ext uri="{FF2B5EF4-FFF2-40B4-BE49-F238E27FC236}">
                <a16:creationId xmlns:a16="http://schemas.microsoft.com/office/drawing/2014/main" id="{1BE4DC38-69E8-CAD9-7858-BD3C8D23246E}"/>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8">
            <a:extLst>
              <a:ext uri="{FF2B5EF4-FFF2-40B4-BE49-F238E27FC236}">
                <a16:creationId xmlns:a16="http://schemas.microsoft.com/office/drawing/2014/main" id="{98B95563-89A2-0D27-D584-FD71D02B57FA}"/>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13" name="Picture Placeholder 18">
            <a:extLst>
              <a:ext uri="{FF2B5EF4-FFF2-40B4-BE49-F238E27FC236}">
                <a16:creationId xmlns:a16="http://schemas.microsoft.com/office/drawing/2014/main" id="{28C11511-0140-2947-78F9-592C677C2852}"/>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413662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6838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9349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033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4563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9230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93598094-3F51-198C-7A88-E8818D75E08D}"/>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3234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B294BD26-509D-7635-E9CC-9BE1F94E80AA}"/>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84863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418997B0-9BEB-34AD-4180-1AA90C81F2C1}"/>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6515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4A7E581A-C656-F7FE-6C85-E706C648A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CA2599D9-AF2B-40C8-461B-897A1E2F740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051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983A6371-6D05-2533-C630-7DE9ECA0491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01816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4480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9" name="Picture 8">
            <a:extLst>
              <a:ext uri="{FF2B5EF4-FFF2-40B4-BE49-F238E27FC236}">
                <a16:creationId xmlns:a16="http://schemas.microsoft.com/office/drawing/2014/main" id="{0579EAA4-60E0-7E07-9826-04FB14BD4A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356496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EDBBFC75-3921-58E8-7F5C-988E0E8317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14379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7E986C38-6B08-7934-7B47-E064CA277FE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47533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Arial"/>
              </a:defRPr>
            </a:lvl1pPr>
            <a:lvl2pPr marL="0" indent="0">
              <a:buNone/>
              <a:defRPr/>
            </a:lvl2pPr>
          </a:lstStyle>
          <a:p>
            <a:pPr lvl="0"/>
            <a:r>
              <a:rPr lang="en-GB" dirty="0"/>
              <a:t>Subtitle</a:t>
            </a:r>
          </a:p>
        </p:txBody>
      </p:sp>
      <p:pic>
        <p:nvPicPr>
          <p:cNvPr id="10" name="Graphic 9">
            <a:extLst>
              <a:ext uri="{FF2B5EF4-FFF2-40B4-BE49-F238E27FC236}">
                <a16:creationId xmlns:a16="http://schemas.microsoft.com/office/drawing/2014/main" id="{42D8456B-B647-ED08-61BF-B0A30F1964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77850" y="515938"/>
            <a:ext cx="2198006" cy="746650"/>
          </a:xfrm>
          <a:prstGeom prst="rect">
            <a:avLst/>
          </a:prstGeom>
        </p:spPr>
      </p:pic>
      <p:grpSp>
        <p:nvGrpSpPr>
          <p:cNvPr id="11" name="Group 10">
            <a:extLst>
              <a:ext uri="{FF2B5EF4-FFF2-40B4-BE49-F238E27FC236}">
                <a16:creationId xmlns:a16="http://schemas.microsoft.com/office/drawing/2014/main" id="{E7A5E257-23DA-E820-7CE7-D885B803BBE5}"/>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F94DD0D-B75B-1A79-BC47-8FE84C6957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C00FF8DB-00EE-9A53-0EDD-A24357231D6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8044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5A731132-F85F-E8CA-8989-F9FECE33996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360675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BB45EB49-C10A-D4DD-6BE3-66AE9E61585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18701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a:extLst>
              <a:ext uri="{FF2B5EF4-FFF2-40B4-BE49-F238E27FC236}">
                <a16:creationId xmlns:a16="http://schemas.microsoft.com/office/drawing/2014/main" id="{428C064C-B618-8357-73FB-14001D2982C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Tree>
    <p:extLst>
      <p:ext uri="{BB962C8B-B14F-4D97-AF65-F5344CB8AC3E}">
        <p14:creationId xmlns:p14="http://schemas.microsoft.com/office/powerpoint/2010/main" val="45495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a:extLst>
              <a:ext uri="{FF2B5EF4-FFF2-40B4-BE49-F238E27FC236}">
                <a16:creationId xmlns:a16="http://schemas.microsoft.com/office/drawing/2014/main" id="{D577551D-0C9D-7538-626A-B496EAB4C67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9041" y="175895"/>
            <a:ext cx="1564640" cy="1280160"/>
          </a:xfrm>
          <a:prstGeom prst="rect">
            <a:avLst/>
          </a:prstGeom>
        </p:spPr>
      </p:pic>
    </p:spTree>
    <p:extLst>
      <p:ext uri="{BB962C8B-B14F-4D97-AF65-F5344CB8AC3E}">
        <p14:creationId xmlns:p14="http://schemas.microsoft.com/office/powerpoint/2010/main" val="27614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2125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8328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658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826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112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705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Arial"/>
              </a:defRPr>
            </a:lvl1pPr>
            <a:lvl2pPr marL="0" indent="0">
              <a:buNone/>
              <a:defRPr/>
            </a:lvl2pPr>
          </a:lstStyle>
          <a:p>
            <a:pPr lvl="0"/>
            <a:r>
              <a:rPr lang="en-GB" dirty="0"/>
              <a:t>Subtitle</a:t>
            </a:r>
          </a:p>
        </p:txBody>
      </p:sp>
      <p:pic>
        <p:nvPicPr>
          <p:cNvPr id="15" name="Graphic 14">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5368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0478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3584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Arial" panose="020B0604020202020204" pitchFamily="34"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36037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9248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Tree>
    <p:extLst>
      <p:ext uri="{BB962C8B-B14F-4D97-AF65-F5344CB8AC3E}">
        <p14:creationId xmlns:p14="http://schemas.microsoft.com/office/powerpoint/2010/main" val="218321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Arial" panose="020B0604020202020204" pitchFamily="34" charset="0"/>
              </a:defRPr>
            </a:lvl1pPr>
            <a:lvl2pPr marL="534988" indent="-182563">
              <a:buClrTx/>
              <a:defRPr b="0" i="0">
                <a:latin typeface="Arial" panose="020B0604020202020204" pitchFamily="34" charset="0"/>
              </a:defRPr>
            </a:lvl2pPr>
            <a:lvl3pPr marL="720725" indent="-182563">
              <a:buClrTx/>
              <a:defRPr b="0" i="0">
                <a:latin typeface="Arial" panose="020B0604020202020204" pitchFamily="34" charset="0"/>
              </a:defRPr>
            </a:lvl3pPr>
            <a:lvl4pPr marL="895350" indent="-182563">
              <a:buClrTx/>
              <a:defRPr b="0" i="0">
                <a:latin typeface="Arial" panose="020B0604020202020204" pitchFamily="34" charset="0"/>
              </a:defRPr>
            </a:lvl4pPr>
            <a:lvl5pPr marL="1081088" indent="-182563">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21474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89712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1" i="0">
                <a:latin typeface="Arial" panose="020B0604020202020204" pitchFamily="34" charset="0"/>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Arial" panose="020B0604020202020204" pitchFamily="34" charset="0"/>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1" i="0">
                <a:solidFill>
                  <a:schemeClr val="bg1"/>
                </a:solidFill>
                <a:latin typeface="Arial" panose="020B0604020202020204" pitchFamily="34" charset="0"/>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1" i="0">
                <a:latin typeface="Arial" panose="020B0604020202020204" pitchFamily="34" charset="0"/>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22971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b="1" i="0">
                <a:solidFill>
                  <a:schemeClr val="bg1"/>
                </a:solidFill>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8" name="Picture 7">
            <a:extLst>
              <a:ext uri="{FF2B5EF4-FFF2-40B4-BE49-F238E27FC236}">
                <a16:creationId xmlns:a16="http://schemas.microsoft.com/office/drawing/2014/main" id="{FADD27DA-4AE4-D07D-1A07-BAD3E9D40F0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7" name="object 15">
            <a:extLst>
              <a:ext uri="{FF2B5EF4-FFF2-40B4-BE49-F238E27FC236}">
                <a16:creationId xmlns:a16="http://schemas.microsoft.com/office/drawing/2014/main" id="{BCED5ED5-D5F5-FF93-69D2-94AD27D1F2D2}"/>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8657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b="1" i="0">
                <a:latin typeface="Arial" panose="020B0604020202020204" pitchFamily="34" charset="0"/>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9" name="Picture 8">
            <a:extLst>
              <a:ext uri="{FF2B5EF4-FFF2-40B4-BE49-F238E27FC236}">
                <a16:creationId xmlns:a16="http://schemas.microsoft.com/office/drawing/2014/main" id="{7E4A83F6-D209-119E-E6AA-747EC4E51B4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289E8EE2-8421-2E0C-A4B5-70D346822586}"/>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56725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b="1" i="0">
                <a:latin typeface="Arial" panose="020B0604020202020204" pitchFamily="34" charset="0"/>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Arial" panose="020B0604020202020204" pitchFamily="34" charset="0"/>
              </a:defRPr>
            </a:lvl1pPr>
          </a:lstStyle>
          <a:p>
            <a:pPr lvl="0"/>
            <a:r>
              <a:rPr lang="en-US" dirty="0"/>
              <a:t>Click to edit subtitle text styles</a:t>
            </a:r>
          </a:p>
        </p:txBody>
      </p:sp>
      <p:pic>
        <p:nvPicPr>
          <p:cNvPr id="5" name="Picture 4">
            <a:extLst>
              <a:ext uri="{FF2B5EF4-FFF2-40B4-BE49-F238E27FC236}">
                <a16:creationId xmlns:a16="http://schemas.microsoft.com/office/drawing/2014/main" id="{28E4ADCD-9338-B57F-F7E3-8EA9D7DCA4A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3" name="object 15">
            <a:extLst>
              <a:ext uri="{FF2B5EF4-FFF2-40B4-BE49-F238E27FC236}">
                <a16:creationId xmlns:a16="http://schemas.microsoft.com/office/drawing/2014/main" id="{3C24E812-A1BC-EBA0-2C5B-23C6B2098453}"/>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2286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Arial" panose="020B0604020202020204" pitchFamily="34"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Arial" panose="020B0604020202020204" pitchFamily="34" charset="0"/>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1" i="0">
                <a:latin typeface="Arial" panose="020B0604020202020204" pitchFamily="34" charset="0"/>
              </a:defRPr>
            </a:lvl1pPr>
            <a:lvl2pPr marL="0" indent="0">
              <a:buNone/>
              <a:defRPr/>
            </a:lvl2pPr>
          </a:lstStyle>
          <a:p>
            <a:pPr lvl="0"/>
            <a:r>
              <a:rPr lang="en-GB" dirty="0"/>
              <a:t>Click to edit Master text styles</a:t>
            </a:r>
          </a:p>
        </p:txBody>
      </p:sp>
      <p:pic>
        <p:nvPicPr>
          <p:cNvPr id="8" name="Picture 7">
            <a:extLst>
              <a:ext uri="{FF2B5EF4-FFF2-40B4-BE49-F238E27FC236}">
                <a16:creationId xmlns:a16="http://schemas.microsoft.com/office/drawing/2014/main" id="{F49D340C-38B3-477C-3D46-2B80D8EBD4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40125" y="80444"/>
            <a:ext cx="1963530" cy="1600200"/>
          </a:xfrm>
          <a:prstGeom prst="rect">
            <a:avLst/>
          </a:prstGeom>
        </p:spPr>
      </p:pic>
      <p:sp>
        <p:nvSpPr>
          <p:cNvPr id="2" name="object 15">
            <a:extLst>
              <a:ext uri="{FF2B5EF4-FFF2-40B4-BE49-F238E27FC236}">
                <a16:creationId xmlns:a16="http://schemas.microsoft.com/office/drawing/2014/main" id="{AD47B29E-CA09-1524-B197-4351386DE2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401912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1" i="0">
                <a:solidFill>
                  <a:schemeClr val="tx2"/>
                </a:solidFill>
                <a:latin typeface="Arial" panose="020B0604020202020204" pitchFamily="34"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Arial" panose="020B0604020202020204" pitchFamily="34" charset="0"/>
              </a:defRPr>
            </a:lvl1pPr>
          </a:lstStyle>
          <a:p>
            <a:pPr lvl="0"/>
            <a:r>
              <a:rPr lang="en-GB" dirty="0"/>
              <a:t>Click to edit Master text styles</a:t>
            </a:r>
            <a:endParaRPr lang="en-US" dirty="0"/>
          </a:p>
        </p:txBody>
      </p:sp>
      <p:pic>
        <p:nvPicPr>
          <p:cNvPr id="5" name="Picture 4">
            <a:extLst>
              <a:ext uri="{FF2B5EF4-FFF2-40B4-BE49-F238E27FC236}">
                <a16:creationId xmlns:a16="http://schemas.microsoft.com/office/drawing/2014/main" id="{D05A3463-3360-8E8B-6ABD-271B597C44E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36285" y="105557"/>
            <a:ext cx="1564640" cy="1280160"/>
          </a:xfrm>
          <a:prstGeom prst="rect">
            <a:avLst/>
          </a:prstGeom>
        </p:spPr>
      </p:pic>
      <p:sp>
        <p:nvSpPr>
          <p:cNvPr id="3" name="object 15">
            <a:extLst>
              <a:ext uri="{FF2B5EF4-FFF2-40B4-BE49-F238E27FC236}">
                <a16:creationId xmlns:a16="http://schemas.microsoft.com/office/drawing/2014/main" id="{EC37C546-DDA3-9772-B034-C44C63BC1E1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137992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42" name="Picture 41">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Arial" panose="020B0604020202020204" pitchFamily="34" charset="0"/>
              </a:defRPr>
            </a:lvl1pPr>
          </a:lstStyle>
          <a:p>
            <a:endParaRPr lang="en-US" dirty="0"/>
          </a:p>
        </p:txBody>
      </p:sp>
      <p:pic>
        <p:nvPicPr>
          <p:cNvPr id="5" name="Picture 4">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Arial" panose="020B0604020202020204" pitchFamily="34"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Arial" panose="020B0604020202020204" pitchFamily="34"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Arial" panose="020B0604020202020204" pitchFamily="34" charset="0"/>
              </a:defRPr>
            </a:lvl1pPr>
          </a:lstStyle>
          <a:p>
            <a:endParaRPr lang="en-US" dirty="0"/>
          </a:p>
        </p:txBody>
      </p:sp>
      <p:pic>
        <p:nvPicPr>
          <p:cNvPr id="7" name="Picture 6">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bg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Arial" panose="020B0604020202020204" pitchFamily="34"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mn-lt"/>
              </a:defRPr>
            </a:lvl1pPr>
            <a:lvl2pPr marL="361950" indent="-182563">
              <a:buClrTx/>
              <a:buFont typeface="Arial"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chemeClr val="tx1"/>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6" name="Picture 5">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1" i="0" kern="1200" spc="-97" dirty="0">
                <a:solidFill>
                  <a:srgbClr val="FFFFFF"/>
                </a:solidFill>
                <a:latin typeface="Arial" panose="020B0604020202020204" pitchFamily="34"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Arial" panose="020B0604020202020204" pitchFamily="34" charset="0"/>
                <a:ea typeface="+mn-ea"/>
                <a:cs typeface="Arial"/>
              </a:defRPr>
            </a:lvl1pPr>
            <a:lvl2pPr marL="0" indent="0">
              <a:buNone/>
              <a:defRPr/>
            </a:lvl2pPr>
          </a:lstStyle>
          <a:p>
            <a:pPr lvl="0"/>
            <a:r>
              <a:rPr lang="en-GB" dirty="0"/>
              <a:t>Subtitle</a:t>
            </a:r>
          </a:p>
        </p:txBody>
      </p:sp>
      <p:pic>
        <p:nvPicPr>
          <p:cNvPr id="2" name="Picture 1">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Arial" panose="020B0604020202020204" pitchFamily="34"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b="1" i="0">
                <a:latin typeface="Arial" panose="020B0604020202020204" pitchFamily="34" charset="0"/>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b="1" i="0">
                <a:latin typeface="Arial" panose="020B060402020202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Arial" panose="020B0604020202020204" pitchFamily="34" charset="0"/>
              <a:buNone/>
              <a:tabLst/>
              <a:defRPr sz="1800" b="0" i="0">
                <a:latin typeface="Arial" panose="020B0604020202020204" pitchFamily="34" charset="0"/>
              </a:defRPr>
            </a:lvl1pPr>
            <a:lvl2pPr marL="361950" indent="-182563">
              <a:buClrTx/>
              <a:buFont typeface="Arial" panose="020B0604020202020204" pitchFamily="34" charset="0"/>
              <a:buChar char="•"/>
              <a:defRPr sz="1400" b="0" i="0">
                <a:latin typeface="Arial" panose="020B0604020202020204" pitchFamily="34" charset="0"/>
              </a:defRPr>
            </a:lvl2pPr>
            <a:lvl3pPr marL="533400" indent="-182563">
              <a:buClrTx/>
              <a:defRPr sz="1200" b="0" i="0">
                <a:latin typeface="Arial" panose="020B0604020202020204" pitchFamily="34" charset="0"/>
              </a:defRPr>
            </a:lvl3pPr>
            <a:lvl4pPr marL="715963" indent="-182563">
              <a:buClrTx/>
              <a:defRPr sz="1200" b="0" i="0">
                <a:latin typeface="Arial" panose="020B0604020202020204" pitchFamily="34" charset="0"/>
              </a:defRPr>
            </a:lvl4pPr>
            <a:lvl5pPr marL="896938" indent="-180975">
              <a:buClrTx/>
              <a:defRPr sz="1100"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Arial" panose="020B0604020202020204" pitchFamily="34" charset="0"/>
              <a:buNone/>
              <a:defRPr sz="1800" b="0" i="0">
                <a:latin typeface="Arial" panose="020B0604020202020204" pitchFamily="34" charset="0"/>
              </a:defRPr>
            </a:lvl1pPr>
            <a:lvl2pPr marL="361950" indent="-182563">
              <a:buFont typeface="Arial" panose="020B0604020202020204" pitchFamily="34" charset="0"/>
              <a:buChar char="•"/>
              <a:defRPr sz="1400" b="0" i="0">
                <a:latin typeface="Arial" panose="020B0604020202020204" pitchFamily="34" charset="0"/>
              </a:defRPr>
            </a:lvl2pPr>
            <a:lvl3pPr marL="625475" indent="-182563">
              <a:defRPr sz="1200" b="0" i="0">
                <a:latin typeface="Arial" panose="020B0604020202020204" pitchFamily="34" charset="0"/>
              </a:defRPr>
            </a:lvl3pPr>
            <a:lvl4pPr marL="896938" indent="-182563">
              <a:defRPr sz="1200" b="0" i="0">
                <a:latin typeface="Arial" panose="020B0604020202020204" pitchFamily="34" charset="0"/>
              </a:defRPr>
            </a:lvl4pPr>
            <a:lvl5pPr marL="1077913" indent="-182563">
              <a:defRPr sz="11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1" i="0">
                <a:solidFill>
                  <a:schemeClr val="tx2"/>
                </a:solidFill>
                <a:latin typeface="Arial" panose="020B0604020202020204" pitchFamily="34"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Arial" panose="020B0604020202020204" pitchFamily="34" charset="0"/>
              <a:buNone/>
              <a:defRPr sz="2000" b="0" i="0">
                <a:latin typeface="Arial" panose="020B0604020202020204" pitchFamily="34" charset="0"/>
              </a:defRPr>
            </a:lvl1pPr>
            <a:lvl2pPr marL="361950" indent="-182563">
              <a:buFont typeface="Arial" panose="020B0604020202020204" pitchFamily="34" charset="0"/>
              <a:buChar char="•"/>
              <a:defRPr b="0" i="0">
                <a:latin typeface="Arial" panose="020B0604020202020204" pitchFamily="34" charset="0"/>
              </a:defRPr>
            </a:lvl2pPr>
            <a:lvl3pPr marL="625475" indent="-182563">
              <a:defRPr b="0" i="0">
                <a:latin typeface="Arial" panose="020B0604020202020204" pitchFamily="34" charset="0"/>
              </a:defRPr>
            </a:lvl3pPr>
            <a:lvl4pPr marL="896938" indent="-182563">
              <a:defRPr b="0" i="0">
                <a:latin typeface="Arial" panose="020B0604020202020204" pitchFamily="34" charset="0"/>
              </a:defRPr>
            </a:lvl4pPr>
            <a:lvl5pPr marL="1077913" indent="-182563">
              <a:defRPr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16">
            <a:extLst>
              <a:ext uri="{FF2B5EF4-FFF2-40B4-BE49-F238E27FC236}">
                <a16:creationId xmlns:a16="http://schemas.microsoft.com/office/drawing/2014/main" id="{F642D897-72F0-62D5-7707-0AFA63E52894}"/>
              </a:ext>
            </a:extLst>
          </p:cNvPr>
          <p:cNvSpPr>
            <a:spLocks noGrp="1"/>
          </p:cNvSpPr>
          <p:nvPr>
            <p:ph type="pic" sz="quarter" idx="16"/>
          </p:nvPr>
        </p:nvSpPr>
        <p:spPr>
          <a:xfrm>
            <a:off x="2" y="1601712"/>
            <a:ext cx="5511113" cy="4509766"/>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1113" h="4509766">
                <a:moveTo>
                  <a:pt x="2578443" y="0"/>
                </a:moveTo>
                <a:cubicBezTo>
                  <a:pt x="4198112" y="0"/>
                  <a:pt x="5511113" y="1313001"/>
                  <a:pt x="5511113" y="2932670"/>
                </a:cubicBezTo>
                <a:cubicBezTo>
                  <a:pt x="5511113" y="3502085"/>
                  <a:pt x="5348831" y="4033597"/>
                  <a:pt x="5067995" y="4483479"/>
                </a:cubicBezTo>
                <a:lnTo>
                  <a:pt x="5049540" y="4509766"/>
                </a:lnTo>
                <a:lnTo>
                  <a:pt x="194443" y="4509766"/>
                </a:lnTo>
                <a:cubicBezTo>
                  <a:pt x="174308" y="4509766"/>
                  <a:pt x="154887" y="4506706"/>
                  <a:pt x="136622" y="4501024"/>
                </a:cubicBezTo>
                <a:lnTo>
                  <a:pt x="89544" y="4478393"/>
                </a:lnTo>
                <a:lnTo>
                  <a:pt x="0" y="4330999"/>
                </a:lnTo>
                <a:lnTo>
                  <a:pt x="0" y="1534342"/>
                </a:lnTo>
                <a:lnTo>
                  <a:pt x="146627" y="1292986"/>
                </a:lnTo>
                <a:cubicBezTo>
                  <a:pt x="673649" y="512891"/>
                  <a:pt x="1566150" y="0"/>
                  <a:pt x="2578443"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cxnSp>
        <p:nvCxnSpPr>
          <p:cNvPr id="19" name="Straight Connector 18">
            <a:extLst>
              <a:ext uri="{FF2B5EF4-FFF2-40B4-BE49-F238E27FC236}">
                <a16:creationId xmlns:a16="http://schemas.microsoft.com/office/drawing/2014/main" id="{4930A1EC-993D-4A0A-2FF5-CC057AF5A898}"/>
              </a:ext>
            </a:extLst>
          </p:cNvPr>
          <p:cNvCxnSpPr>
            <a:cxnSpLocks/>
          </p:cNvCxnSpPr>
          <p:nvPr/>
        </p:nvCxnSpPr>
        <p:spPr>
          <a:xfrm>
            <a:off x="5296930" y="6081592"/>
            <a:ext cx="6314426"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0BAB358-F596-2E5A-CD50-4FE63804B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7BC19CF6-309B-25FF-D2D0-EC36E3B2AA4C}"/>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Arial" panose="020B0604020202020204" pitchFamily="34" charset="0"/>
              <a:buNone/>
              <a:tabLst/>
              <a:defRPr sz="2000" b="0" i="0">
                <a:latin typeface="Arial" panose="020B0604020202020204" pitchFamily="34" charset="0"/>
              </a:defRPr>
            </a:lvl1pPr>
            <a:lvl2pPr marL="361950" indent="-182563">
              <a:buClrTx/>
              <a:buFont typeface="Arial" panose="020B0604020202020204" pitchFamily="34" charset="0"/>
              <a:buChar char="•"/>
              <a:defRPr b="0" i="0">
                <a:latin typeface="Arial" panose="020B0604020202020204" pitchFamily="34" charset="0"/>
              </a:defRPr>
            </a:lvl2pPr>
            <a:lvl3pPr marL="533400" indent="-182563">
              <a:buClrTx/>
              <a:defRPr b="0" i="0">
                <a:latin typeface="Arial" panose="020B0604020202020204" pitchFamily="34" charset="0"/>
              </a:defRPr>
            </a:lvl3pPr>
            <a:lvl4pPr marL="715963" indent="-182563">
              <a:buClrTx/>
              <a:defRPr b="0" i="0">
                <a:latin typeface="Arial" panose="020B0604020202020204" pitchFamily="34" charset="0"/>
              </a:defRPr>
            </a:lvl4pPr>
            <a:lvl5pPr marL="896938" indent="-180975">
              <a:buClrTx/>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Arial" panose="020B0604020202020204" pitchFamily="34" charset="0"/>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image" Target="../media/image10.png"/><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image" Target="../media/image3.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2.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png"/><Relationship Id="rId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image" Target="../media/image10.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image" Target="../media/image2.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image" Target="../media/image3.png"/><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image" Target="../media/image14.png"/><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image" Target="../media/image2.sv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image" Target="../media/image1.png"/><Relationship Id="rId8"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image" Target="../media/image2.sv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image" Target="../media/image1.png"/><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image" Target="../media/image3.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theme" Target="../theme/theme5.xml"/><Relationship Id="rId30"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sp>
        <p:nvSpPr>
          <p:cNvPr id="21" name="object 15">
            <a:extLst>
              <a:ext uri="{FF2B5EF4-FFF2-40B4-BE49-F238E27FC236}">
                <a16:creationId xmlns:a16="http://schemas.microsoft.com/office/drawing/2014/main" id="{300B432D-B6EF-D781-4D1E-F99BB85C8C83}"/>
              </a:ext>
            </a:extLst>
          </p:cNvPr>
          <p:cNvSpPr txBox="1"/>
          <p:nvPr/>
        </p:nvSpPr>
        <p:spPr>
          <a:xfrm>
            <a:off x="565404" y="6118877"/>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pic>
        <p:nvPicPr>
          <p:cNvPr id="23" name="Picture 22">
            <a:extLst>
              <a:ext uri="{FF2B5EF4-FFF2-40B4-BE49-F238E27FC236}">
                <a16:creationId xmlns:a16="http://schemas.microsoft.com/office/drawing/2014/main" id="{5D115D83-76C5-0F9B-8175-9074FD5CE23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3856"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10C61F4-C0C1-4B48-44E6-D51543A651CC}"/>
              </a:ext>
            </a:extLst>
          </p:cNvPr>
          <p:cNvSpPr txBox="1"/>
          <p:nvPr/>
        </p:nvSpPr>
        <p:spPr>
          <a:xfrm>
            <a:off x="565404" y="6211290"/>
            <a:ext cx="74937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US" sz="800" b="0" i="0" dirty="0">
              <a:solidFill>
                <a:srgbClr val="888B8D"/>
              </a:solidFill>
              <a:latin typeface="Arial" panose="020B0604020202020204" pitchFamily="34" charset="0"/>
              <a:cs typeface="BentonSans Regular"/>
            </a:endParaRPr>
          </a:p>
          <a:p>
            <a:pPr marL="0">
              <a:lnSpc>
                <a:spcPts val="849"/>
              </a:lnSpc>
            </a:pPr>
            <a:r>
              <a:rPr lang="en-US" sz="800" b="0" i="0" dirty="0">
                <a:solidFill>
                  <a:srgbClr val="888B8D"/>
                </a:solidFill>
                <a:latin typeface="Arial" panose="020B0604020202020204" pitchFamily="34" charset="0"/>
                <a:cs typeface="BentonSans Regular"/>
              </a:rPr>
              <a:t>This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document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contains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unpublished,</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confidential,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and</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proprietary</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information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American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Global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Business</a:t>
            </a:r>
            <a:r>
              <a:rPr lang="en-US" sz="800" b="0" i="0" spc="-6"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GBT).</a:t>
            </a:r>
            <a:endParaRPr lang="en-US" sz="800" b="0" i="0" dirty="0">
              <a:solidFill>
                <a:srgbClr val="888B8D"/>
              </a:solidFill>
              <a:latin typeface="Arial" panose="020B0604020202020204" pitchFamily="34" charset="0"/>
              <a:cs typeface="BentonSans Regular"/>
            </a:endParaRPr>
          </a:p>
          <a:p>
            <a:pPr marL="0">
              <a:lnSpc>
                <a:spcPts val="861"/>
              </a:lnSpc>
            </a:pPr>
            <a:r>
              <a:rPr lang="en-US" sz="800" b="0" i="0" dirty="0">
                <a:solidFill>
                  <a:srgbClr val="888B8D"/>
                </a:solidFill>
                <a:latin typeface="Arial" panose="020B0604020202020204" pitchFamily="34" charset="0"/>
                <a:cs typeface="BentonSans Regular"/>
              </a:rPr>
              <a:t>No</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disclosure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or</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use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any</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portion</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these</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materials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may</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be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made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without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the</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express</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written</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consent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of</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Amex</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2023</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GBT</a:t>
            </a:r>
            <a:r>
              <a:rPr lang="en-US" sz="800" b="0" i="0" spc="-9"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Travel</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Services</a:t>
            </a:r>
            <a:r>
              <a:rPr lang="en-US" sz="800" b="0" i="0" spc="-12" dirty="0">
                <a:solidFill>
                  <a:srgbClr val="888B8D"/>
                </a:solidFill>
                <a:latin typeface="Arial" panose="020B0604020202020204" pitchFamily="34" charset="0"/>
                <a:cs typeface="BentonSans Regular"/>
              </a:rPr>
              <a:t> </a:t>
            </a:r>
            <a:r>
              <a:rPr lang="en-US" sz="800" b="0" i="0" dirty="0">
                <a:solidFill>
                  <a:srgbClr val="888B8D"/>
                </a:solidFill>
                <a:latin typeface="Arial" panose="020B0604020202020204" pitchFamily="34" charset="0"/>
                <a:cs typeface="BentonSans Regular"/>
              </a:rPr>
              <a:t>UK</a:t>
            </a:r>
            <a:r>
              <a:rPr lang="en-US" sz="800" b="0" i="0" spc="-9" dirty="0">
                <a:solidFill>
                  <a:srgbClr val="888B8D"/>
                </a:solidFill>
                <a:latin typeface="Arial" panose="020B0604020202020204" pitchFamily="34" charset="0"/>
                <a:cs typeface="BentonSans Regular"/>
              </a:rPr>
              <a:t> </a:t>
            </a:r>
            <a:r>
              <a:rPr lang="en-US" sz="800" b="0" i="0" spc="-6" dirty="0">
                <a:solidFill>
                  <a:srgbClr val="888B8D"/>
                </a:solidFill>
                <a:latin typeface="Arial" panose="020B0604020202020204" pitchFamily="34" charset="0"/>
                <a:cs typeface="BentonSans Regular"/>
              </a:rPr>
              <a:t>Limited.</a:t>
            </a:r>
            <a:endParaRPr lang="en-US" sz="800" b="0" i="0" dirty="0">
              <a:solidFill>
                <a:srgbClr val="888B8D"/>
              </a:solidFill>
              <a:latin typeface="Arial" panose="020B0604020202020204" pitchFamily="34"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Tree>
    <p:extLst>
      <p:ext uri="{BB962C8B-B14F-4D97-AF65-F5344CB8AC3E}">
        <p14:creationId xmlns:p14="http://schemas.microsoft.com/office/powerpoint/2010/main" val="219757546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 id="2147484180" r:id="rId15"/>
    <p:sldLayoutId id="2147484181" r:id="rId16"/>
    <p:sldLayoutId id="2147484182" r:id="rId17"/>
    <p:sldLayoutId id="2147484223" r:id="rId18"/>
    <p:sldLayoutId id="2147484184" r:id="rId19"/>
    <p:sldLayoutId id="2147484185" r:id="rId20"/>
    <p:sldLayoutId id="2147484186" r:id="rId21"/>
    <p:sldLayoutId id="2147484187" r:id="rId22"/>
    <p:sldLayoutId id="2147484188" r:id="rId23"/>
    <p:sldLayoutId id="2147484189" r:id="rId24"/>
    <p:sldLayoutId id="2147484190" r:id="rId25"/>
    <p:sldLayoutId id="2147484191" r:id="rId26"/>
    <p:sldLayoutId id="2147484192" r:id="rId27"/>
    <p:sldLayoutId id="2147484193"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10" name="Picture 9" descr="A black background with blue text&#10;&#10;Description automatically generated">
            <a:extLst>
              <a:ext uri="{FF2B5EF4-FFF2-40B4-BE49-F238E27FC236}">
                <a16:creationId xmlns:a16="http://schemas.microsoft.com/office/drawing/2014/main" id="{04690CDD-7B14-0749-E303-AC2468B36164}"/>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0293023" y="82218"/>
            <a:ext cx="1554053" cy="1266492"/>
          </a:xfrm>
          <a:prstGeom prst="rect">
            <a:avLst/>
          </a:prstGeom>
        </p:spPr>
      </p:pic>
      <p:sp>
        <p:nvSpPr>
          <p:cNvPr id="5" name="object 15">
            <a:extLst>
              <a:ext uri="{FF2B5EF4-FFF2-40B4-BE49-F238E27FC236}">
                <a16:creationId xmlns:a16="http://schemas.microsoft.com/office/drawing/2014/main" id="{EB2311D9-4A47-5CE8-3C0A-A67FF6505389}"/>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2790211788"/>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A7A8AA"/>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BA5A2A-027D-0B74-888D-7D71B74B4D79}"/>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388599" y="192088"/>
            <a:ext cx="1484245" cy="914400"/>
          </a:xfrm>
          <a:prstGeom prst="rect">
            <a:avLst/>
          </a:prstGeom>
        </p:spPr>
      </p:pic>
      <p:pic>
        <p:nvPicPr>
          <p:cNvPr id="7" name="Picture 6">
            <a:extLst>
              <a:ext uri="{FF2B5EF4-FFF2-40B4-BE49-F238E27FC236}">
                <a16:creationId xmlns:a16="http://schemas.microsoft.com/office/drawing/2014/main" id="{DFF4E469-C722-0D86-217B-DD701D378980}"/>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5F5F66C-E0B3-B91A-B0D8-EE300175B17B}"/>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latin typeface="Arial" panose="020B0604020202020204" pitchFamily="34" charset="0"/>
              </a:rPr>
              <a:t>P.</a:t>
            </a:r>
            <a:fld id="{8C1BCF7C-2884-4FE2-A9ED-57CF9A0CDEFF}" type="slidenum">
              <a:rPr lang="en-US" smtClean="0">
                <a:latin typeface="Arial" panose="020B0604020202020204" pitchFamily="34" charset="0"/>
              </a:rPr>
              <a:pPr/>
              <a:t>‹N°›</a:t>
            </a:fld>
            <a:endParaRPr lang="en-US" dirty="0">
              <a:latin typeface="Arial" panose="020B0604020202020204" pitchFamily="34" charset="0"/>
            </a:endParaRPr>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1" name="Straight Connector 10"/>
          <p:cNvCxnSpPr>
            <a:cxnSpLocks/>
          </p:cNvCxnSpPr>
          <p:nvPr/>
        </p:nvCxnSpPr>
        <p:spPr>
          <a:xfrm>
            <a:off x="565404" y="6081592"/>
            <a:ext cx="11045952" cy="0"/>
          </a:xfrm>
          <a:prstGeom prst="line">
            <a:avLst/>
          </a:prstGeom>
          <a:ln w="6350">
            <a:solidFill>
              <a:srgbClr val="BBBCBC"/>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8E407F-AEFD-0ED4-8B05-E31EA904952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7" name="Picture 6">
            <a:extLst>
              <a:ext uri="{FF2B5EF4-FFF2-40B4-BE49-F238E27FC236}">
                <a16:creationId xmlns:a16="http://schemas.microsoft.com/office/drawing/2014/main" id="{5EDD8CA0-9EF7-31AE-E41D-79A2C365391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626D7BE3-C431-703C-7204-E34497ED4757}"/>
              </a:ext>
            </a:extLst>
          </p:cNvPr>
          <p:cNvSpPr txBox="1"/>
          <p:nvPr userDrawn="1"/>
        </p:nvSpPr>
        <p:spPr>
          <a:xfrm>
            <a:off x="573087" y="6204210"/>
            <a:ext cx="7442962" cy="340035"/>
          </a:xfrm>
          <a:prstGeom prst="rect">
            <a:avLst/>
          </a:prstGeom>
        </p:spPr>
        <p:txBody>
          <a:bodyPr vert="horz" wrap="square" lIns="0" tIns="6546" rIns="0" bIns="0" rtlCol="0">
            <a:noAutofit/>
          </a:bodyPr>
          <a:lstStyle/>
          <a:p>
            <a:pPr marL="0" marR="0" lvl="0" indent="0" algn="l" defTabSz="914400" rtl="0" eaLnBrk="1" fontAlgn="auto" latinLnBrk="0" hangingPunct="1">
              <a:lnSpc>
                <a:spcPts val="861"/>
              </a:lnSpc>
              <a:spcBef>
                <a:spcPts val="52"/>
              </a:spcBef>
              <a:spcAft>
                <a:spcPts val="0"/>
              </a:spcAft>
              <a:buClrTx/>
              <a:buSzTx/>
              <a:buFontTx/>
              <a:buNone/>
              <a:tabLst/>
              <a:defRPr/>
            </a:pPr>
            <a:r>
              <a:rPr lang="en-US" sz="800" b="0" i="0" kern="1200" dirty="0">
                <a:solidFill>
                  <a:srgbClr val="888B8D"/>
                </a:solidFill>
                <a:latin typeface="Arial" panose="020B0604020202020204" pitchFamily="34" charset="0"/>
                <a:ea typeface="+mn-ea"/>
              </a:rPr>
              <a:t>Classification: Public / Restricted / Confidential / Secret (edit this footer)</a:t>
            </a:r>
          </a:p>
          <a:p>
            <a:pPr marL="0">
              <a:lnSpc>
                <a:spcPts val="861"/>
              </a:lnSpc>
              <a:spcBef>
                <a:spcPts val="52"/>
              </a:spcBef>
            </a:pPr>
            <a:endParaRPr lang="en-GB" sz="800" b="0" i="0" dirty="0">
              <a:solidFill>
                <a:srgbClr val="888B8D"/>
              </a:solidFill>
              <a:latin typeface="Arial" panose="020B0604020202020204" pitchFamily="34" charset="0"/>
              <a:cs typeface="BentonSans Regular"/>
            </a:endParaRPr>
          </a:p>
          <a:p>
            <a:pPr marL="0">
              <a:lnSpc>
                <a:spcPts val="849"/>
              </a:lnSpc>
            </a:pPr>
            <a:r>
              <a:rPr sz="800" b="0" i="0" dirty="0">
                <a:solidFill>
                  <a:srgbClr val="888B8D"/>
                </a:solidFill>
                <a:latin typeface="Arial" panose="020B0604020202020204" pitchFamily="34" charset="0"/>
                <a:cs typeface="BentonSans Regular"/>
              </a:rPr>
              <a:t>This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document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contains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unpublished,</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confidential,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and</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proprietary</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information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American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Global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Business</a:t>
            </a:r>
            <a:r>
              <a:rPr sz="800" b="0" i="0" spc="-6"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Travel</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spc="-6" dirty="0">
                <a:solidFill>
                  <a:srgbClr val="888B8D"/>
                </a:solidFill>
                <a:latin typeface="Arial" panose="020B0604020202020204" pitchFamily="34" charset="0"/>
                <a:cs typeface="BentonSans Regular"/>
              </a:rPr>
              <a:t>GBT).</a:t>
            </a:r>
            <a:endParaRPr sz="800" b="0" i="0" dirty="0">
              <a:solidFill>
                <a:srgbClr val="888B8D"/>
              </a:solidFill>
              <a:latin typeface="Arial" panose="020B0604020202020204" pitchFamily="34" charset="0"/>
              <a:cs typeface="BentonSans Regular"/>
            </a:endParaRPr>
          </a:p>
          <a:p>
            <a:pPr marL="0">
              <a:lnSpc>
                <a:spcPts val="861"/>
              </a:lnSpc>
            </a:pPr>
            <a:r>
              <a:rPr sz="800" b="0" i="0" dirty="0">
                <a:solidFill>
                  <a:srgbClr val="888B8D"/>
                </a:solidFill>
                <a:latin typeface="Arial" panose="020B0604020202020204" pitchFamily="34" charset="0"/>
                <a:cs typeface="BentonSans Regular"/>
              </a:rPr>
              <a:t>No</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disclosure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or</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use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any</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portion</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these</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materials</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may</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be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made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without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the</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express</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written</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consent</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of</a:t>
            </a:r>
            <a:r>
              <a:rPr sz="800" b="0" i="0" spc="-12"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Amex</a:t>
            </a:r>
            <a:r>
              <a:rPr sz="800" b="0" i="0" spc="-9" dirty="0">
                <a:solidFill>
                  <a:srgbClr val="888B8D"/>
                </a:solidFill>
                <a:latin typeface="Arial" panose="020B0604020202020204" pitchFamily="34" charset="0"/>
                <a:cs typeface="BentonSans Regular"/>
              </a:rPr>
              <a:t> </a:t>
            </a:r>
            <a:r>
              <a:rPr sz="800" b="0" i="0" dirty="0">
                <a:solidFill>
                  <a:srgbClr val="888B8D"/>
                </a:solidFill>
                <a:latin typeface="Arial" panose="020B0604020202020204" pitchFamily="34" charset="0"/>
                <a:cs typeface="BentonSans Regular"/>
              </a:rPr>
              <a:t>GBT.</a:t>
            </a:r>
            <a:r>
              <a:rPr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2023</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GBT</a:t>
            </a:r>
            <a:r>
              <a:rPr lang="en-GB" sz="800" b="0" i="0" spc="-9"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Travel</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Services</a:t>
            </a:r>
            <a:r>
              <a:rPr lang="en-GB" sz="800" b="0" i="0" spc="-12" dirty="0">
                <a:solidFill>
                  <a:srgbClr val="888B8D"/>
                </a:solidFill>
                <a:latin typeface="Arial" panose="020B0604020202020204" pitchFamily="34" charset="0"/>
                <a:cs typeface="BentonSans Regular"/>
              </a:rPr>
              <a:t> </a:t>
            </a:r>
            <a:r>
              <a:rPr lang="en-GB" sz="800" b="0" i="0" dirty="0">
                <a:solidFill>
                  <a:srgbClr val="888B8D"/>
                </a:solidFill>
                <a:latin typeface="Arial" panose="020B0604020202020204" pitchFamily="34" charset="0"/>
                <a:cs typeface="BentonSans Regular"/>
              </a:rPr>
              <a:t>UK</a:t>
            </a:r>
            <a:r>
              <a:rPr lang="en-GB" sz="800" b="0" i="0" spc="-9" dirty="0">
                <a:solidFill>
                  <a:srgbClr val="888B8D"/>
                </a:solidFill>
                <a:latin typeface="Arial" panose="020B0604020202020204" pitchFamily="34" charset="0"/>
                <a:cs typeface="BentonSans Regular"/>
              </a:rPr>
              <a:t> </a:t>
            </a:r>
            <a:r>
              <a:rPr lang="en-GB" sz="800" b="0" i="0" spc="-6" dirty="0">
                <a:solidFill>
                  <a:srgbClr val="888B8D"/>
                </a:solidFill>
                <a:latin typeface="Arial" panose="020B0604020202020204" pitchFamily="34" charset="0"/>
                <a:cs typeface="BentonSans Regular"/>
              </a:rPr>
              <a:t>Limited.</a:t>
            </a:r>
            <a:endParaRPr sz="800" b="0" i="0" dirty="0">
              <a:solidFill>
                <a:srgbClr val="888B8D"/>
              </a:solidFill>
              <a:latin typeface="Arial" panose="020B0604020202020204" pitchFamily="34"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2000"/>
        </a:lnSpc>
        <a:spcBef>
          <a:spcPct val="0"/>
        </a:spcBef>
        <a:buNone/>
        <a:defRPr sz="3000" b="1" i="0" kern="1200">
          <a:solidFill>
            <a:schemeClr val="tx2"/>
          </a:solidFill>
          <a:latin typeface="Arial" panose="020B0604020202020204" pitchFamily="34" charset="0"/>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Arial" panose="020B0604020202020204" pitchFamily="34" charset="0"/>
          <a:ea typeface="+mn-ea"/>
          <a:cs typeface="+mn-cs"/>
        </a:defRPr>
      </a:lvl1pPr>
      <a:lvl2pPr marL="182880" indent="-182880" algn="l" defTabSz="914400" rtl="0" eaLnBrk="1" latinLnBrk="0" hangingPunct="1">
        <a:lnSpc>
          <a:spcPct val="105000"/>
        </a:lnSpc>
        <a:spcBef>
          <a:spcPts val="400"/>
        </a:spcBef>
        <a:spcAft>
          <a:spcPts val="500"/>
        </a:spcAft>
        <a:buClrTx/>
        <a:buFont typeface="Arial" panose="020B0604020202020204" pitchFamily="34" charset="0"/>
        <a:buChar char="•"/>
        <a:defRPr sz="1500" b="0" i="0" kern="1200">
          <a:solidFill>
            <a:schemeClr val="tx1"/>
          </a:solidFill>
          <a:latin typeface="Arial" panose="020B0604020202020204" pitchFamily="34" charset="0"/>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Arial" panose="020B0604020202020204" pitchFamily="34" charset="0"/>
          <a:ea typeface="+mn-ea"/>
          <a:cs typeface="+mn-cs"/>
        </a:defRPr>
      </a:lvl4pPr>
      <a:lvl5pPr marL="786384" indent="-182880" algn="l" defTabSz="914400" rtl="0" eaLnBrk="1" latinLnBrk="0" hangingPunct="1">
        <a:lnSpc>
          <a:spcPct val="105000"/>
        </a:lnSpc>
        <a:spcBef>
          <a:spcPts val="0"/>
        </a:spcBef>
        <a:spcAft>
          <a:spcPts val="600"/>
        </a:spcAft>
        <a:buClrTx/>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978408"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Arial"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84580D7-88EE-FC20-5D0F-B0B8CEC1E819}"/>
              </a:ext>
            </a:extLst>
          </p:cNvPr>
          <p:cNvSpPr>
            <a:spLocks noGrp="1"/>
          </p:cNvSpPr>
          <p:nvPr>
            <p:ph type="title"/>
          </p:nvPr>
        </p:nvSpPr>
        <p:spPr/>
        <p:txBody>
          <a:bodyPr/>
          <a:lstStyle/>
          <a:p>
            <a:r>
              <a:rPr lang="fr-FR" dirty="0"/>
              <a:t>Tuto Neo</a:t>
            </a:r>
            <a:br>
              <a:rPr lang="fr-FR" dirty="0"/>
            </a:br>
            <a:r>
              <a:rPr lang="fr-FR" dirty="0"/>
              <a:t>Créer une note de frais sur mobile</a:t>
            </a:r>
            <a:endParaRPr lang="en-FR" dirty="0"/>
          </a:p>
        </p:txBody>
      </p:sp>
      <p:sp>
        <p:nvSpPr>
          <p:cNvPr id="20" name="Text Placeholder 19">
            <a:extLst>
              <a:ext uri="{FF2B5EF4-FFF2-40B4-BE49-F238E27FC236}">
                <a16:creationId xmlns:a16="http://schemas.microsoft.com/office/drawing/2014/main" id="{E8D35C19-E1F0-2CFB-E2D1-DB607DBBA00C}"/>
              </a:ext>
            </a:extLst>
          </p:cNvPr>
          <p:cNvSpPr>
            <a:spLocks noGrp="1"/>
          </p:cNvSpPr>
          <p:nvPr>
            <p:ph type="body" sz="quarter" idx="14"/>
          </p:nvPr>
        </p:nvSpPr>
        <p:spPr/>
        <p:txBody>
          <a:bodyPr/>
          <a:lstStyle/>
          <a:p>
            <a:r>
              <a:rPr lang="fr-FR" dirty="0"/>
              <a:t>Guide d’utilisation Neo</a:t>
            </a:r>
            <a:endParaRPr lang="en-FR" dirty="0"/>
          </a:p>
        </p:txBody>
      </p:sp>
      <p:pic>
        <p:nvPicPr>
          <p:cNvPr id="4" name="Espace réservé pour une image  3" descr="Une image contenant nuage, plein air, ciel, vol&#10;&#10;Description générée automatiquement">
            <a:extLst>
              <a:ext uri="{FF2B5EF4-FFF2-40B4-BE49-F238E27FC236}">
                <a16:creationId xmlns:a16="http://schemas.microsoft.com/office/drawing/2014/main" id="{9E44F11D-ABB5-7E18-A354-57C4A3D1740C}"/>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8794" r="8794"/>
          <a:stretch>
            <a:fillRect/>
          </a:stretch>
        </p:blipFill>
        <p:spPr/>
      </p:pic>
      <p:pic>
        <p:nvPicPr>
          <p:cNvPr id="6" name="Espace réservé pour une image  5" descr="Une image contenant voiture, Pare-brise, ciel, Rétroviseur de voiture&#10;&#10;Description générée automatiquement">
            <a:extLst>
              <a:ext uri="{FF2B5EF4-FFF2-40B4-BE49-F238E27FC236}">
                <a16:creationId xmlns:a16="http://schemas.microsoft.com/office/drawing/2014/main" id="{3099CB19-8729-4ECC-1B8C-C3EC6A6B141D}"/>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1330" r="21330"/>
          <a:stretch>
            <a:fillRect/>
          </a:stretch>
        </p:blipFill>
        <p:spPr/>
      </p:pic>
      <p:sp>
        <p:nvSpPr>
          <p:cNvPr id="3" name="Slide Number Placeholder 2">
            <a:extLst>
              <a:ext uri="{FF2B5EF4-FFF2-40B4-BE49-F238E27FC236}">
                <a16:creationId xmlns:a16="http://schemas.microsoft.com/office/drawing/2014/main" id="{48F94496-06EE-9F28-4FE1-46F806D8E942}"/>
              </a:ext>
            </a:extLst>
          </p:cNvPr>
          <p:cNvSpPr>
            <a:spLocks noGrp="1"/>
          </p:cNvSpPr>
          <p:nvPr>
            <p:ph type="sldNum" sz="quarter" idx="4294967295"/>
          </p:nvPr>
        </p:nvSpPr>
        <p:spPr>
          <a:xfrm>
            <a:off x="11506200" y="6496050"/>
            <a:ext cx="685800" cy="96838"/>
          </a:xfrm>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a:t>
            </a:fld>
            <a:endParaRPr lang="en-US" dirty="0">
              <a:latin typeface="Arial" panose="020B0604020202020204" pitchFamily="34" charset="0"/>
            </a:endParaRPr>
          </a:p>
        </p:txBody>
      </p:sp>
    </p:spTree>
    <p:extLst>
      <p:ext uri="{BB962C8B-B14F-4D97-AF65-F5344CB8AC3E}">
        <p14:creationId xmlns:p14="http://schemas.microsoft.com/office/powerpoint/2010/main" val="70064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10</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EA5A631C-DE32-05F4-2FD0-C762A1B8F5C3}"/>
              </a:ext>
            </a:extLst>
          </p:cNvPr>
          <p:cNvPicPr>
            <a:picLocks noChangeAspect="1"/>
          </p:cNvPicPr>
          <p:nvPr/>
        </p:nvPicPr>
        <p:blipFill>
          <a:blip r:embed="rId3"/>
          <a:stretch>
            <a:fillRect/>
          </a:stretch>
        </p:blipFill>
        <p:spPr>
          <a:xfrm>
            <a:off x="4473565" y="0"/>
            <a:ext cx="3244869" cy="6858000"/>
          </a:xfrm>
          <a:prstGeom prst="rect">
            <a:avLst/>
          </a:prstGeom>
        </p:spPr>
      </p:pic>
      <p:sp>
        <p:nvSpPr>
          <p:cNvPr id="4" name="Rectangle 3">
            <a:extLst>
              <a:ext uri="{FF2B5EF4-FFF2-40B4-BE49-F238E27FC236}">
                <a16:creationId xmlns:a16="http://schemas.microsoft.com/office/drawing/2014/main" id="{F2033099-2E8A-DA24-C7E9-08B02058713F}"/>
              </a:ext>
            </a:extLst>
          </p:cNvPr>
          <p:cNvSpPr/>
          <p:nvPr/>
        </p:nvSpPr>
        <p:spPr>
          <a:xfrm>
            <a:off x="7117977" y="5800164"/>
            <a:ext cx="528917" cy="51995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EB7EC38A-10A5-DF06-3C5F-40BAF8516ADC}"/>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Depuis votre note de frais, sélectionnez le bouton « + » pour ajouter une nouvelle dépense.</a:t>
            </a:r>
          </a:p>
        </p:txBody>
      </p:sp>
    </p:spTree>
    <p:extLst>
      <p:ext uri="{BB962C8B-B14F-4D97-AF65-F5344CB8AC3E}">
        <p14:creationId xmlns:p14="http://schemas.microsoft.com/office/powerpoint/2010/main" val="9444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11</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892CC43C-EAF0-00AE-9F77-A3445C05EBA8}"/>
              </a:ext>
            </a:extLst>
          </p:cNvPr>
          <p:cNvPicPr>
            <a:picLocks noChangeAspect="1"/>
          </p:cNvPicPr>
          <p:nvPr/>
        </p:nvPicPr>
        <p:blipFill>
          <a:blip r:embed="rId3"/>
          <a:stretch>
            <a:fillRect/>
          </a:stretch>
        </p:blipFill>
        <p:spPr>
          <a:xfrm>
            <a:off x="4473565" y="0"/>
            <a:ext cx="3244869" cy="6858000"/>
          </a:xfrm>
          <a:prstGeom prst="rect">
            <a:avLst/>
          </a:prstGeom>
        </p:spPr>
      </p:pic>
      <p:sp>
        <p:nvSpPr>
          <p:cNvPr id="4" name="Rectangle 3">
            <a:extLst>
              <a:ext uri="{FF2B5EF4-FFF2-40B4-BE49-F238E27FC236}">
                <a16:creationId xmlns:a16="http://schemas.microsoft.com/office/drawing/2014/main" id="{330214AC-2AA1-C930-A81D-428BFB255195}"/>
              </a:ext>
            </a:extLst>
          </p:cNvPr>
          <p:cNvSpPr/>
          <p:nvPr/>
        </p:nvSpPr>
        <p:spPr>
          <a:xfrm>
            <a:off x="7049193" y="5785658"/>
            <a:ext cx="669241" cy="54770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717C5F46-EAE6-7B83-733A-7B526D1D066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Depuis votre note de frais, sélectionnez le bouton « + » pour ajouter une nouvelle dépense.</a:t>
            </a:r>
          </a:p>
        </p:txBody>
      </p:sp>
    </p:spTree>
    <p:extLst>
      <p:ext uri="{BB962C8B-B14F-4D97-AF65-F5344CB8AC3E}">
        <p14:creationId xmlns:p14="http://schemas.microsoft.com/office/powerpoint/2010/main" val="67790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12</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Image 2">
            <a:extLst>
              <a:ext uri="{FF2B5EF4-FFF2-40B4-BE49-F238E27FC236}">
                <a16:creationId xmlns:a16="http://schemas.microsoft.com/office/drawing/2014/main" id="{90FCA3D7-E492-09D4-507C-24F2AD8DB8CE}"/>
              </a:ext>
            </a:extLst>
          </p:cNvPr>
          <p:cNvPicPr>
            <a:picLocks noChangeAspect="1"/>
          </p:cNvPicPr>
          <p:nvPr/>
        </p:nvPicPr>
        <p:blipFill>
          <a:blip r:embed="rId3"/>
          <a:stretch>
            <a:fillRect/>
          </a:stretch>
        </p:blipFill>
        <p:spPr>
          <a:xfrm>
            <a:off x="4481743" y="0"/>
            <a:ext cx="3228514" cy="6858000"/>
          </a:xfrm>
          <a:prstGeom prst="rect">
            <a:avLst/>
          </a:prstGeom>
        </p:spPr>
      </p:pic>
      <p:sp>
        <p:nvSpPr>
          <p:cNvPr id="4" name="Rectangle 3">
            <a:extLst>
              <a:ext uri="{FF2B5EF4-FFF2-40B4-BE49-F238E27FC236}">
                <a16:creationId xmlns:a16="http://schemas.microsoft.com/office/drawing/2014/main" id="{84C14B1D-2836-3C03-10FC-E1B9EE99C31D}"/>
              </a:ext>
            </a:extLst>
          </p:cNvPr>
          <p:cNvSpPr/>
          <p:nvPr/>
        </p:nvSpPr>
        <p:spPr>
          <a:xfrm>
            <a:off x="4481743" y="4523776"/>
            <a:ext cx="3228514" cy="91274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FD093043-914C-097A-6E9D-A5C823048584}"/>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Vous pouvez créer une nouvelle ligne de frais ou scanner un reçu.</a:t>
            </a:r>
          </a:p>
        </p:txBody>
      </p:sp>
    </p:spTree>
    <p:extLst>
      <p:ext uri="{BB962C8B-B14F-4D97-AF65-F5344CB8AC3E}">
        <p14:creationId xmlns:p14="http://schemas.microsoft.com/office/powerpoint/2010/main" val="16752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13</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Image 2">
            <a:extLst>
              <a:ext uri="{FF2B5EF4-FFF2-40B4-BE49-F238E27FC236}">
                <a16:creationId xmlns:a16="http://schemas.microsoft.com/office/drawing/2014/main" id="{C0A15C32-D983-6F8D-E19C-94ADC7C19D41}"/>
              </a:ext>
            </a:extLst>
          </p:cNvPr>
          <p:cNvPicPr>
            <a:picLocks noChangeAspect="1"/>
          </p:cNvPicPr>
          <p:nvPr/>
        </p:nvPicPr>
        <p:blipFill>
          <a:blip r:embed="rId3"/>
          <a:stretch>
            <a:fillRect/>
          </a:stretch>
        </p:blipFill>
        <p:spPr>
          <a:xfrm>
            <a:off x="4481743" y="0"/>
            <a:ext cx="3228514" cy="6858000"/>
          </a:xfrm>
          <a:prstGeom prst="rect">
            <a:avLst/>
          </a:prstGeom>
        </p:spPr>
      </p:pic>
      <p:sp>
        <p:nvSpPr>
          <p:cNvPr id="4" name="Rectangle 3">
            <a:extLst>
              <a:ext uri="{FF2B5EF4-FFF2-40B4-BE49-F238E27FC236}">
                <a16:creationId xmlns:a16="http://schemas.microsoft.com/office/drawing/2014/main" id="{277707A8-2CDD-62B5-1B5A-C8F174C55A53}"/>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latin typeface="Arial" panose="020B0604020202020204" pitchFamily="34" charset="0"/>
                <a:ea typeface="Open Sans Light" panose="020B0306030504020204" pitchFamily="34" charset="0"/>
                <a:cs typeface="Arial" panose="020B0604020202020204" pitchFamily="34" charset="0"/>
              </a:rPr>
              <a:t>Si vous avez déjà enregistré des dépenses qui ne sont pas encore rattachées à une note de frais, vous pouvez les sélectionner dans votre Boîte de frais.</a:t>
            </a:r>
          </a:p>
        </p:txBody>
      </p:sp>
      <p:sp>
        <p:nvSpPr>
          <p:cNvPr id="5" name="Rectangle 4">
            <a:extLst>
              <a:ext uri="{FF2B5EF4-FFF2-40B4-BE49-F238E27FC236}">
                <a16:creationId xmlns:a16="http://schemas.microsoft.com/office/drawing/2014/main" id="{D5BAD65C-1E6D-E05D-1FC4-4D0446BA7877}"/>
              </a:ext>
            </a:extLst>
          </p:cNvPr>
          <p:cNvSpPr/>
          <p:nvPr/>
        </p:nvSpPr>
        <p:spPr>
          <a:xfrm>
            <a:off x="4481743" y="5413373"/>
            <a:ext cx="3162300" cy="41090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0905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14</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Image 2">
            <a:extLst>
              <a:ext uri="{FF2B5EF4-FFF2-40B4-BE49-F238E27FC236}">
                <a16:creationId xmlns:a16="http://schemas.microsoft.com/office/drawing/2014/main" id="{E8263ED5-04BA-F3FA-A4ED-C98655C7086D}"/>
              </a:ext>
            </a:extLst>
          </p:cNvPr>
          <p:cNvPicPr>
            <a:picLocks noChangeAspect="1"/>
          </p:cNvPicPr>
          <p:nvPr/>
        </p:nvPicPr>
        <p:blipFill>
          <a:blip r:embed="rId3"/>
          <a:stretch>
            <a:fillRect/>
          </a:stretch>
        </p:blipFill>
        <p:spPr>
          <a:xfrm>
            <a:off x="4481743" y="0"/>
            <a:ext cx="3228514" cy="6858000"/>
          </a:xfrm>
          <a:prstGeom prst="rect">
            <a:avLst/>
          </a:prstGeom>
        </p:spPr>
      </p:pic>
      <p:sp>
        <p:nvSpPr>
          <p:cNvPr id="4" name="Rectangle 3">
            <a:extLst>
              <a:ext uri="{FF2B5EF4-FFF2-40B4-BE49-F238E27FC236}">
                <a16:creationId xmlns:a16="http://schemas.microsoft.com/office/drawing/2014/main" id="{705FF364-A83B-BD54-C1EF-ADE5F0535E67}"/>
              </a:ext>
            </a:extLst>
          </p:cNvPr>
          <p:cNvSpPr/>
          <p:nvPr/>
        </p:nvSpPr>
        <p:spPr>
          <a:xfrm>
            <a:off x="4481743" y="5795758"/>
            <a:ext cx="3162300" cy="41090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C2E57F6-509E-F571-7701-8BDCF676AE4F}"/>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Arial" panose="020B0604020202020204" pitchFamily="34" charset="0"/>
                <a:ea typeface="Open Sans Light" panose="020B0306030504020204" pitchFamily="34" charset="0"/>
                <a:cs typeface="Arial" panose="020B0604020202020204" pitchFamily="34" charset="0"/>
              </a:rPr>
              <a:t>Vous trouverez également ici les lignes de frais qui ont été refusées par votre superviseur.</a:t>
            </a:r>
          </a:p>
          <a:p>
            <a:pPr algn="ctr"/>
            <a:endParaRPr lang="fr-FR" sz="2800" dirty="0">
              <a:latin typeface="Arial" panose="020B0604020202020204" pitchFamily="34" charset="0"/>
              <a:ea typeface="Open Sans Light" panose="020B0306030504020204" pitchFamily="34" charset="0"/>
              <a:cs typeface="Arial" panose="020B0604020202020204" pitchFamily="34" charset="0"/>
            </a:endParaRPr>
          </a:p>
          <a:p>
            <a:pPr algn="ctr"/>
            <a:r>
              <a:rPr lang="fr-FR" sz="2800" dirty="0">
                <a:latin typeface="Arial" panose="020B0604020202020204" pitchFamily="34" charset="0"/>
                <a:ea typeface="Open Sans Light" panose="020B0306030504020204" pitchFamily="34" charset="0"/>
                <a:cs typeface="Arial" panose="020B0604020202020204" pitchFamily="34" charset="0"/>
              </a:rPr>
              <a:t>Si nécessaire, vous pouvez les sélectionner pour les ajouter à votre note de frais.</a:t>
            </a:r>
          </a:p>
        </p:txBody>
      </p:sp>
    </p:spTree>
    <p:extLst>
      <p:ext uri="{BB962C8B-B14F-4D97-AF65-F5344CB8AC3E}">
        <p14:creationId xmlns:p14="http://schemas.microsoft.com/office/powerpoint/2010/main" val="193234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15</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Image 2">
            <a:extLst>
              <a:ext uri="{FF2B5EF4-FFF2-40B4-BE49-F238E27FC236}">
                <a16:creationId xmlns:a16="http://schemas.microsoft.com/office/drawing/2014/main" id="{3E93E2CA-6A91-A105-12D8-EF28EA5C3BEB}"/>
              </a:ext>
            </a:extLst>
          </p:cNvPr>
          <p:cNvPicPr>
            <a:picLocks noChangeAspect="1"/>
          </p:cNvPicPr>
          <p:nvPr/>
        </p:nvPicPr>
        <p:blipFill>
          <a:blip r:embed="rId3"/>
          <a:stretch>
            <a:fillRect/>
          </a:stretch>
        </p:blipFill>
        <p:spPr>
          <a:xfrm>
            <a:off x="4475207" y="0"/>
            <a:ext cx="3241585" cy="6858000"/>
          </a:xfrm>
          <a:prstGeom prst="rect">
            <a:avLst/>
          </a:prstGeom>
        </p:spPr>
      </p:pic>
      <p:sp>
        <p:nvSpPr>
          <p:cNvPr id="4" name="Rectangle 3">
            <a:extLst>
              <a:ext uri="{FF2B5EF4-FFF2-40B4-BE49-F238E27FC236}">
                <a16:creationId xmlns:a16="http://schemas.microsoft.com/office/drawing/2014/main" id="{C716097D-0064-8C12-6E6D-3AB4D37A1A2B}"/>
              </a:ext>
            </a:extLst>
          </p:cNvPr>
          <p:cNvSpPr/>
          <p:nvPr/>
        </p:nvSpPr>
        <p:spPr>
          <a:xfrm>
            <a:off x="4475207" y="4921624"/>
            <a:ext cx="3222378" cy="53152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654C8B9-F8AD-CADC-DCCC-188CDF791EEE}"/>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Sélectionnez « Prendre une photo » pour capturer un reçu.</a:t>
            </a:r>
          </a:p>
        </p:txBody>
      </p:sp>
    </p:spTree>
    <p:extLst>
      <p:ext uri="{BB962C8B-B14F-4D97-AF65-F5344CB8AC3E}">
        <p14:creationId xmlns:p14="http://schemas.microsoft.com/office/powerpoint/2010/main" val="377321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16</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6E0C572-6B62-3DCD-FA86-F4B20307E090}"/>
              </a:ext>
            </a:extLst>
          </p:cNvPr>
          <p:cNvSpPr/>
          <p:nvPr/>
        </p:nvSpPr>
        <p:spPr>
          <a:xfrm>
            <a:off x="0" y="-49840"/>
            <a:ext cx="3162300" cy="690784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600" dirty="0">
                <a:latin typeface="Arial" panose="020B0604020202020204" pitchFamily="34" charset="0"/>
                <a:ea typeface="Open Sans Light" panose="020B0306030504020204" pitchFamily="34" charset="0"/>
                <a:cs typeface="Arial" panose="020B0604020202020204" pitchFamily="34" charset="0"/>
              </a:rPr>
              <a:t>Placez votre reçu sous la caméra et appuyez sur le cercle pour le scanner.</a:t>
            </a:r>
          </a:p>
        </p:txBody>
      </p:sp>
      <p:pic>
        <p:nvPicPr>
          <p:cNvPr id="4" name="Image 3">
            <a:extLst>
              <a:ext uri="{FF2B5EF4-FFF2-40B4-BE49-F238E27FC236}">
                <a16:creationId xmlns:a16="http://schemas.microsoft.com/office/drawing/2014/main" id="{DDBF12FE-3F05-770C-A1F7-E6E4CC6538D2}"/>
              </a:ext>
            </a:extLst>
          </p:cNvPr>
          <p:cNvPicPr>
            <a:picLocks noChangeAspect="1"/>
          </p:cNvPicPr>
          <p:nvPr/>
        </p:nvPicPr>
        <p:blipFill>
          <a:blip r:embed="rId3"/>
          <a:stretch>
            <a:fillRect/>
          </a:stretch>
        </p:blipFill>
        <p:spPr>
          <a:xfrm>
            <a:off x="4473565" y="0"/>
            <a:ext cx="3244869" cy="6858000"/>
          </a:xfrm>
          <a:prstGeom prst="rect">
            <a:avLst/>
          </a:prstGeom>
        </p:spPr>
      </p:pic>
      <p:sp>
        <p:nvSpPr>
          <p:cNvPr id="5" name="Rectangle 4">
            <a:extLst>
              <a:ext uri="{FF2B5EF4-FFF2-40B4-BE49-F238E27FC236}">
                <a16:creationId xmlns:a16="http://schemas.microsoft.com/office/drawing/2014/main" id="{B0B31B2C-EDA4-F6BD-BF12-D6DFC3D9002F}"/>
              </a:ext>
            </a:extLst>
          </p:cNvPr>
          <p:cNvSpPr/>
          <p:nvPr/>
        </p:nvSpPr>
        <p:spPr>
          <a:xfrm>
            <a:off x="5805198" y="6340403"/>
            <a:ext cx="581602" cy="503782"/>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1132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17</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6A30497-DDC3-DEAE-3D96-250591A7AA3B}"/>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sz="3600">
                <a:latin typeface="Arial" panose="020B0604020202020204" pitchFamily="34" charset="0"/>
                <a:ea typeface="Open Sans Light" panose="020B0306030504020204" pitchFamily="34" charset="0"/>
                <a:cs typeface="Arial" panose="020B0604020202020204" pitchFamily="34" charset="0"/>
              </a:rPr>
            </a:br>
            <a:endParaRPr lang="en-GB" sz="3600">
              <a:latin typeface="Arial" panose="020B0604020202020204" pitchFamily="34" charset="0"/>
              <a:ea typeface="Open Sans Light" panose="020B0306030504020204" pitchFamily="34" charset="0"/>
              <a:cs typeface="Arial" panose="020B0604020202020204" pitchFamily="34" charset="0"/>
            </a:endParaRPr>
          </a:p>
          <a:p>
            <a:pPr algn="ctr"/>
            <a:r>
              <a:rPr lang="en-GB" sz="3600" err="1">
                <a:latin typeface="Arial" panose="020B0604020202020204" pitchFamily="34" charset="0"/>
                <a:ea typeface="Open Sans Light" panose="020B0306030504020204" pitchFamily="34" charset="0"/>
                <a:cs typeface="Arial" panose="020B0604020202020204" pitchFamily="34" charset="0"/>
              </a:rPr>
              <a:t>Vous</a:t>
            </a:r>
            <a:r>
              <a:rPr lang="en-GB" sz="3600">
                <a:latin typeface="Arial" panose="020B0604020202020204" pitchFamily="34" charset="0"/>
                <a:ea typeface="Open Sans Light" panose="020B0306030504020204" pitchFamily="34" charset="0"/>
                <a:cs typeface="Arial" panose="020B0604020202020204" pitchFamily="34" charset="0"/>
              </a:rPr>
              <a:t> </a:t>
            </a:r>
            <a:r>
              <a:rPr lang="en-GB" sz="3600" err="1">
                <a:latin typeface="Arial" panose="020B0604020202020204" pitchFamily="34" charset="0"/>
                <a:ea typeface="Open Sans Light" panose="020B0306030504020204" pitchFamily="34" charset="0"/>
                <a:cs typeface="Arial" panose="020B0604020202020204" pitchFamily="34" charset="0"/>
              </a:rPr>
              <a:t>pouvez</a:t>
            </a:r>
            <a:r>
              <a:rPr lang="en-GB" sz="3600">
                <a:latin typeface="Arial" panose="020B0604020202020204" pitchFamily="34" charset="0"/>
                <a:ea typeface="Open Sans Light" panose="020B0306030504020204" pitchFamily="34" charset="0"/>
                <a:cs typeface="Arial" panose="020B0604020202020204" pitchFamily="34" charset="0"/>
              </a:rPr>
              <a:t> </a:t>
            </a:r>
            <a:r>
              <a:rPr lang="en-GB" sz="3600" err="1">
                <a:latin typeface="Arial" panose="020B0604020202020204" pitchFamily="34" charset="0"/>
                <a:ea typeface="Open Sans Light" panose="020B0306030504020204" pitchFamily="34" charset="0"/>
                <a:cs typeface="Arial" panose="020B0604020202020204" pitchFamily="34" charset="0"/>
              </a:rPr>
              <a:t>rogner</a:t>
            </a:r>
            <a:r>
              <a:rPr lang="en-GB" sz="3600">
                <a:latin typeface="Arial" panose="020B0604020202020204" pitchFamily="34" charset="0"/>
                <a:ea typeface="Open Sans Light" panose="020B0306030504020204" pitchFamily="34" charset="0"/>
                <a:cs typeface="Arial" panose="020B0604020202020204" pitchFamily="34" charset="0"/>
              </a:rPr>
              <a:t> et </a:t>
            </a:r>
            <a:r>
              <a:rPr lang="en-GB" sz="3600" err="1">
                <a:latin typeface="Arial" panose="020B0604020202020204" pitchFamily="34" charset="0"/>
                <a:ea typeface="Open Sans Light" panose="020B0306030504020204" pitchFamily="34" charset="0"/>
                <a:cs typeface="Arial" panose="020B0604020202020204" pitchFamily="34" charset="0"/>
              </a:rPr>
              <a:t>ajuster</a:t>
            </a:r>
            <a:r>
              <a:rPr lang="en-GB" sz="3600">
                <a:latin typeface="Arial" panose="020B0604020202020204" pitchFamily="34" charset="0"/>
                <a:ea typeface="Open Sans Light" panose="020B0306030504020204" pitchFamily="34" charset="0"/>
                <a:cs typeface="Arial" panose="020B0604020202020204" pitchFamily="34" charset="0"/>
              </a:rPr>
              <a:t> la taille de </a:t>
            </a:r>
            <a:r>
              <a:rPr lang="en-GB" sz="3600" err="1">
                <a:latin typeface="Arial" panose="020B0604020202020204" pitchFamily="34" charset="0"/>
                <a:ea typeface="Open Sans Light" panose="020B0306030504020204" pitchFamily="34" charset="0"/>
                <a:cs typeface="Arial" panose="020B0604020202020204" pitchFamily="34" charset="0"/>
              </a:rPr>
              <a:t>l’image</a:t>
            </a:r>
            <a:r>
              <a:rPr lang="en-GB" sz="3600">
                <a:latin typeface="Arial" panose="020B0604020202020204" pitchFamily="34" charset="0"/>
                <a:ea typeface="Open Sans Light" panose="020B0306030504020204" pitchFamily="34" charset="0"/>
                <a:cs typeface="Arial" panose="020B0604020202020204" pitchFamily="34" charset="0"/>
              </a:rPr>
              <a:t>.</a:t>
            </a:r>
          </a:p>
        </p:txBody>
      </p:sp>
      <p:pic>
        <p:nvPicPr>
          <p:cNvPr id="4" name="Image 3">
            <a:extLst>
              <a:ext uri="{FF2B5EF4-FFF2-40B4-BE49-F238E27FC236}">
                <a16:creationId xmlns:a16="http://schemas.microsoft.com/office/drawing/2014/main" id="{D973DA3E-7CA8-B0A0-3EE0-4EC05EBC8268}"/>
              </a:ext>
            </a:extLst>
          </p:cNvPr>
          <p:cNvPicPr>
            <a:picLocks noChangeAspect="1"/>
          </p:cNvPicPr>
          <p:nvPr/>
        </p:nvPicPr>
        <p:blipFill>
          <a:blip r:embed="rId3"/>
          <a:stretch>
            <a:fillRect/>
          </a:stretch>
        </p:blipFill>
        <p:spPr>
          <a:xfrm>
            <a:off x="4478481" y="-1"/>
            <a:ext cx="3235036" cy="6858000"/>
          </a:xfrm>
          <a:prstGeom prst="rect">
            <a:avLst/>
          </a:prstGeom>
        </p:spPr>
      </p:pic>
      <p:sp>
        <p:nvSpPr>
          <p:cNvPr id="5" name="Rectangle 4">
            <a:extLst>
              <a:ext uri="{FF2B5EF4-FFF2-40B4-BE49-F238E27FC236}">
                <a16:creationId xmlns:a16="http://schemas.microsoft.com/office/drawing/2014/main" id="{5669EEAB-B1DD-47FD-4031-E7339FC77236}"/>
              </a:ext>
            </a:extLst>
          </p:cNvPr>
          <p:cNvSpPr/>
          <p:nvPr/>
        </p:nvSpPr>
        <p:spPr>
          <a:xfrm>
            <a:off x="6095999" y="6496197"/>
            <a:ext cx="1485207" cy="36180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9202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18</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8B65460-41FD-6E98-6E93-1DAA9A7322EF}"/>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Si vous êtes satisfait de l’image, sélectionnez « Suivant ».</a:t>
            </a:r>
          </a:p>
        </p:txBody>
      </p:sp>
      <p:pic>
        <p:nvPicPr>
          <p:cNvPr id="4" name="Image 3">
            <a:extLst>
              <a:ext uri="{FF2B5EF4-FFF2-40B4-BE49-F238E27FC236}">
                <a16:creationId xmlns:a16="http://schemas.microsoft.com/office/drawing/2014/main" id="{2DD4ABCF-4E0C-3A34-A357-C88E61C2B262}"/>
              </a:ext>
            </a:extLst>
          </p:cNvPr>
          <p:cNvPicPr>
            <a:picLocks noChangeAspect="1"/>
          </p:cNvPicPr>
          <p:nvPr/>
        </p:nvPicPr>
        <p:blipFill>
          <a:blip r:embed="rId3"/>
          <a:stretch>
            <a:fillRect/>
          </a:stretch>
        </p:blipFill>
        <p:spPr>
          <a:xfrm>
            <a:off x="4442114" y="0"/>
            <a:ext cx="3235036" cy="6858000"/>
          </a:xfrm>
          <a:prstGeom prst="rect">
            <a:avLst/>
          </a:prstGeom>
        </p:spPr>
      </p:pic>
      <p:sp>
        <p:nvSpPr>
          <p:cNvPr id="5" name="Rectangle 4">
            <a:extLst>
              <a:ext uri="{FF2B5EF4-FFF2-40B4-BE49-F238E27FC236}">
                <a16:creationId xmlns:a16="http://schemas.microsoft.com/office/drawing/2014/main" id="{9EB8983A-27A8-6980-7B58-836E2DE75D7B}"/>
              </a:ext>
            </a:extLst>
          </p:cNvPr>
          <p:cNvSpPr/>
          <p:nvPr/>
        </p:nvSpPr>
        <p:spPr>
          <a:xfrm>
            <a:off x="6095999" y="6496197"/>
            <a:ext cx="1485207" cy="36180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6438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19</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Rectangle 2">
            <a:extLst>
              <a:ext uri="{FF2B5EF4-FFF2-40B4-BE49-F238E27FC236}">
                <a16:creationId xmlns:a16="http://schemas.microsoft.com/office/drawing/2014/main" id="{B5F6C9EE-2CE8-9640-7FB6-7E7E47B14599}"/>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Sélectionnez la nature de frais à partir de la liste.</a:t>
            </a:r>
          </a:p>
        </p:txBody>
      </p:sp>
      <p:pic>
        <p:nvPicPr>
          <p:cNvPr id="4" name="Image 3">
            <a:extLst>
              <a:ext uri="{FF2B5EF4-FFF2-40B4-BE49-F238E27FC236}">
                <a16:creationId xmlns:a16="http://schemas.microsoft.com/office/drawing/2014/main" id="{B82D9731-FE5D-2F9F-D81B-47416AC0DF48}"/>
              </a:ext>
            </a:extLst>
          </p:cNvPr>
          <p:cNvPicPr>
            <a:picLocks noChangeAspect="1"/>
          </p:cNvPicPr>
          <p:nvPr/>
        </p:nvPicPr>
        <p:blipFill>
          <a:blip r:embed="rId3"/>
          <a:stretch>
            <a:fillRect/>
          </a:stretch>
        </p:blipFill>
        <p:spPr>
          <a:xfrm>
            <a:off x="4480114" y="0"/>
            <a:ext cx="3231772" cy="6858000"/>
          </a:xfrm>
          <a:prstGeom prst="rect">
            <a:avLst/>
          </a:prstGeom>
        </p:spPr>
      </p:pic>
    </p:spTree>
    <p:extLst>
      <p:ext uri="{BB962C8B-B14F-4D97-AF65-F5344CB8AC3E}">
        <p14:creationId xmlns:p14="http://schemas.microsoft.com/office/powerpoint/2010/main" val="285574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CC80F4F-4CE6-B8A9-38E0-5CB65D4B903B}"/>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Appuyez sur « Boîte de frais» ou sur le bouton « + »</a:t>
            </a:r>
          </a:p>
        </p:txBody>
      </p:sp>
      <p:pic>
        <p:nvPicPr>
          <p:cNvPr id="12" name="Image 11">
            <a:extLst>
              <a:ext uri="{FF2B5EF4-FFF2-40B4-BE49-F238E27FC236}">
                <a16:creationId xmlns:a16="http://schemas.microsoft.com/office/drawing/2014/main" id="{7DD23ADA-B88D-D6ED-580F-85A3D99CE736}"/>
              </a:ext>
            </a:extLst>
          </p:cNvPr>
          <p:cNvPicPr>
            <a:picLocks noChangeAspect="1"/>
          </p:cNvPicPr>
          <p:nvPr/>
        </p:nvPicPr>
        <p:blipFill>
          <a:blip r:embed="rId3"/>
          <a:stretch>
            <a:fillRect/>
          </a:stretch>
        </p:blipFill>
        <p:spPr>
          <a:xfrm>
            <a:off x="4470793" y="-11574"/>
            <a:ext cx="3244869" cy="6858000"/>
          </a:xfrm>
          <a:prstGeom prst="rect">
            <a:avLst/>
          </a:prstGeom>
        </p:spPr>
      </p:pic>
      <p:sp>
        <p:nvSpPr>
          <p:cNvPr id="13" name="Rectangle 12">
            <a:extLst>
              <a:ext uri="{FF2B5EF4-FFF2-40B4-BE49-F238E27FC236}">
                <a16:creationId xmlns:a16="http://schemas.microsoft.com/office/drawing/2014/main" id="{02FCDB73-A9EE-A6DC-0DA1-99FEE5717A0B}"/>
              </a:ext>
            </a:extLst>
          </p:cNvPr>
          <p:cNvSpPr/>
          <p:nvPr/>
        </p:nvSpPr>
        <p:spPr>
          <a:xfrm>
            <a:off x="7091082" y="5764306"/>
            <a:ext cx="586066" cy="52011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Rectangle 13">
            <a:extLst>
              <a:ext uri="{FF2B5EF4-FFF2-40B4-BE49-F238E27FC236}">
                <a16:creationId xmlns:a16="http://schemas.microsoft.com/office/drawing/2014/main" id="{86859B5A-CFA1-63AE-A3E4-280F76BA527F}"/>
              </a:ext>
            </a:extLst>
          </p:cNvPr>
          <p:cNvSpPr/>
          <p:nvPr/>
        </p:nvSpPr>
        <p:spPr>
          <a:xfrm>
            <a:off x="4625788" y="3246141"/>
            <a:ext cx="2940424" cy="52011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8435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20</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BABF3A00-7F21-7219-0BEC-6CD37D37F052}"/>
              </a:ext>
            </a:extLst>
          </p:cNvPr>
          <p:cNvPicPr>
            <a:picLocks noChangeAspect="1"/>
          </p:cNvPicPr>
          <p:nvPr/>
        </p:nvPicPr>
        <p:blipFill>
          <a:blip r:embed="rId3"/>
          <a:stretch>
            <a:fillRect/>
          </a:stretch>
        </p:blipFill>
        <p:spPr>
          <a:xfrm>
            <a:off x="4480114" y="0"/>
            <a:ext cx="3231772" cy="6858000"/>
          </a:xfrm>
          <a:prstGeom prst="rect">
            <a:avLst/>
          </a:prstGeom>
        </p:spPr>
      </p:pic>
      <p:sp>
        <p:nvSpPr>
          <p:cNvPr id="4" name="Rectangle 3">
            <a:extLst>
              <a:ext uri="{FF2B5EF4-FFF2-40B4-BE49-F238E27FC236}">
                <a16:creationId xmlns:a16="http://schemas.microsoft.com/office/drawing/2014/main" id="{DEEE8A5A-ED29-6F8E-EC79-C5DE3CD79D83}"/>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Définissez vos favoris en sélectionnant l’étoile (qui devient bleue).</a:t>
            </a:r>
          </a:p>
        </p:txBody>
      </p:sp>
      <p:sp>
        <p:nvSpPr>
          <p:cNvPr id="5" name="Rectangle 4">
            <a:extLst>
              <a:ext uri="{FF2B5EF4-FFF2-40B4-BE49-F238E27FC236}">
                <a16:creationId xmlns:a16="http://schemas.microsoft.com/office/drawing/2014/main" id="{2475CA42-C239-AB09-22AB-F5B65E0CB48C}"/>
              </a:ext>
            </a:extLst>
          </p:cNvPr>
          <p:cNvSpPr/>
          <p:nvPr/>
        </p:nvSpPr>
        <p:spPr>
          <a:xfrm>
            <a:off x="7098564" y="4320132"/>
            <a:ext cx="370490" cy="39592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54958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21</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Image 2">
            <a:extLst>
              <a:ext uri="{FF2B5EF4-FFF2-40B4-BE49-F238E27FC236}">
                <a16:creationId xmlns:a16="http://schemas.microsoft.com/office/drawing/2014/main" id="{D2F1B36E-B190-EF41-D298-FE7A3E7A1F70}"/>
              </a:ext>
            </a:extLst>
          </p:cNvPr>
          <p:cNvPicPr>
            <a:picLocks noChangeAspect="1"/>
          </p:cNvPicPr>
          <p:nvPr/>
        </p:nvPicPr>
        <p:blipFill>
          <a:blip r:embed="rId3"/>
          <a:stretch>
            <a:fillRect/>
          </a:stretch>
        </p:blipFill>
        <p:spPr>
          <a:xfrm>
            <a:off x="4480114" y="0"/>
            <a:ext cx="3231772" cy="6858000"/>
          </a:xfrm>
          <a:prstGeom prst="rect">
            <a:avLst/>
          </a:prstGeom>
        </p:spPr>
      </p:pic>
      <p:sp>
        <p:nvSpPr>
          <p:cNvPr id="4" name="Rectangle 3">
            <a:extLst>
              <a:ext uri="{FF2B5EF4-FFF2-40B4-BE49-F238E27FC236}">
                <a16:creationId xmlns:a16="http://schemas.microsoft.com/office/drawing/2014/main" id="{CAD6CAF6-2FC7-E073-4801-7C3ED3DEA9DD}"/>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Arial" panose="020B0604020202020204" pitchFamily="34" charset="0"/>
                <a:ea typeface="Open Sans Light" panose="020B0306030504020204" pitchFamily="34" charset="0"/>
                <a:cs typeface="Arial" panose="020B0604020202020204" pitchFamily="34" charset="0"/>
              </a:rPr>
              <a:t>Neo scanne vos reçus avec une technologie ROC (Reconnaissance Optique des Caractères) pour identifier, si possible, la date, le montant, la devise et le vendeur. </a:t>
            </a:r>
          </a:p>
        </p:txBody>
      </p:sp>
      <p:sp>
        <p:nvSpPr>
          <p:cNvPr id="5" name="Rectangle 4">
            <a:extLst>
              <a:ext uri="{FF2B5EF4-FFF2-40B4-BE49-F238E27FC236}">
                <a16:creationId xmlns:a16="http://schemas.microsoft.com/office/drawing/2014/main" id="{79C7617B-8648-0F3F-D971-6E0DF3E39EED}"/>
              </a:ext>
            </a:extLst>
          </p:cNvPr>
          <p:cNvSpPr/>
          <p:nvPr/>
        </p:nvSpPr>
        <p:spPr>
          <a:xfrm>
            <a:off x="4480113" y="3588861"/>
            <a:ext cx="3231771" cy="4883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E7444C29-5FFA-85E3-AB95-7009CBFE33D3}"/>
              </a:ext>
            </a:extLst>
          </p:cNvPr>
          <p:cNvSpPr/>
          <p:nvPr/>
        </p:nvSpPr>
        <p:spPr>
          <a:xfrm>
            <a:off x="4480112" y="4393093"/>
            <a:ext cx="3162299" cy="64441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37856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22</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51F6A865-00AC-28EC-1A44-82403A054855}"/>
              </a:ext>
            </a:extLst>
          </p:cNvPr>
          <p:cNvPicPr>
            <a:picLocks noChangeAspect="1"/>
          </p:cNvPicPr>
          <p:nvPr/>
        </p:nvPicPr>
        <p:blipFill>
          <a:blip r:embed="rId3"/>
          <a:stretch>
            <a:fillRect/>
          </a:stretch>
        </p:blipFill>
        <p:spPr>
          <a:xfrm>
            <a:off x="4476846" y="0"/>
            <a:ext cx="3238307" cy="6858000"/>
          </a:xfrm>
          <a:prstGeom prst="rect">
            <a:avLst/>
          </a:prstGeom>
        </p:spPr>
      </p:pic>
      <p:sp>
        <p:nvSpPr>
          <p:cNvPr id="4" name="Rectangle 3">
            <a:extLst>
              <a:ext uri="{FF2B5EF4-FFF2-40B4-BE49-F238E27FC236}">
                <a16:creationId xmlns:a16="http://schemas.microsoft.com/office/drawing/2014/main" id="{5721A8C6-2013-35F8-8973-85431EE023F3}"/>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latin typeface="Arial" panose="020B0604020202020204" pitchFamily="34" charset="0"/>
                <a:ea typeface="Open Sans Light" panose="020B0306030504020204" pitchFamily="34" charset="0"/>
                <a:cs typeface="Arial" panose="020B0604020202020204" pitchFamily="34" charset="0"/>
              </a:rPr>
              <a:t>Vous pouvez ajouter une autre dépense à votre note de frais en sélectionnant « Confirmer et nouveau ». </a:t>
            </a:r>
          </a:p>
        </p:txBody>
      </p:sp>
      <p:sp>
        <p:nvSpPr>
          <p:cNvPr id="5" name="Rectangle 4">
            <a:extLst>
              <a:ext uri="{FF2B5EF4-FFF2-40B4-BE49-F238E27FC236}">
                <a16:creationId xmlns:a16="http://schemas.microsoft.com/office/drawing/2014/main" id="{FA792E29-CF21-130B-9169-9D80728E9E18}"/>
              </a:ext>
            </a:extLst>
          </p:cNvPr>
          <p:cNvSpPr/>
          <p:nvPr/>
        </p:nvSpPr>
        <p:spPr>
          <a:xfrm>
            <a:off x="4476846" y="6051665"/>
            <a:ext cx="1619154" cy="32063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1635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23</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EAEF9257-40F0-ED74-082A-4173CEE39A04}"/>
              </a:ext>
            </a:extLst>
          </p:cNvPr>
          <p:cNvPicPr>
            <a:picLocks noChangeAspect="1"/>
          </p:cNvPicPr>
          <p:nvPr/>
        </p:nvPicPr>
        <p:blipFill>
          <a:blip r:embed="rId3"/>
          <a:stretch>
            <a:fillRect/>
          </a:stretch>
        </p:blipFill>
        <p:spPr>
          <a:xfrm>
            <a:off x="4476846" y="0"/>
            <a:ext cx="3238307" cy="6858000"/>
          </a:xfrm>
          <a:prstGeom prst="rect">
            <a:avLst/>
          </a:prstGeom>
        </p:spPr>
      </p:pic>
      <p:sp>
        <p:nvSpPr>
          <p:cNvPr id="4" name="Rectangle 3">
            <a:extLst>
              <a:ext uri="{FF2B5EF4-FFF2-40B4-BE49-F238E27FC236}">
                <a16:creationId xmlns:a16="http://schemas.microsoft.com/office/drawing/2014/main" id="{3779DC8A-6A54-A5F0-DF78-1E78DB2D0A37}"/>
              </a:ext>
            </a:extLst>
          </p:cNvPr>
          <p:cNvSpPr/>
          <p:nvPr/>
        </p:nvSpPr>
        <p:spPr>
          <a:xfrm>
            <a:off x="6096000" y="6051665"/>
            <a:ext cx="1571064" cy="32063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953CB4C5-4130-E13D-EF18-2477752068E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Appuyez sur « Confirmer ».</a:t>
            </a:r>
          </a:p>
        </p:txBody>
      </p:sp>
    </p:spTree>
    <p:extLst>
      <p:ext uri="{BB962C8B-B14F-4D97-AF65-F5344CB8AC3E}">
        <p14:creationId xmlns:p14="http://schemas.microsoft.com/office/powerpoint/2010/main" val="292869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24</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7CF4A1E-7F54-BB1C-E8CE-ED1986291834}"/>
              </a:ext>
            </a:extLst>
          </p:cNvPr>
          <p:cNvSpPr/>
          <p:nvPr/>
        </p:nvSpPr>
        <p:spPr>
          <a:xfrm>
            <a:off x="0" y="-1"/>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Arial" panose="020B0604020202020204" pitchFamily="34" charset="0"/>
                <a:ea typeface="Open Sans Light" panose="020B0306030504020204" pitchFamily="34" charset="0"/>
                <a:cs typeface="Arial" panose="020B0604020202020204" pitchFamily="34" charset="0"/>
              </a:rPr>
              <a:t>Sélectionnez  « Soumettre » pour envoyer la note de frais à votre superviseur.</a:t>
            </a:r>
          </a:p>
        </p:txBody>
      </p:sp>
      <p:pic>
        <p:nvPicPr>
          <p:cNvPr id="4" name="Image 3">
            <a:extLst>
              <a:ext uri="{FF2B5EF4-FFF2-40B4-BE49-F238E27FC236}">
                <a16:creationId xmlns:a16="http://schemas.microsoft.com/office/drawing/2014/main" id="{3FFEAB46-420C-7AEB-6AE7-1D6BFEBA151B}"/>
              </a:ext>
            </a:extLst>
          </p:cNvPr>
          <p:cNvPicPr>
            <a:picLocks noChangeAspect="1"/>
          </p:cNvPicPr>
          <p:nvPr/>
        </p:nvPicPr>
        <p:blipFill>
          <a:blip r:embed="rId3"/>
          <a:stretch>
            <a:fillRect/>
          </a:stretch>
        </p:blipFill>
        <p:spPr>
          <a:xfrm>
            <a:off x="4480114" y="-1"/>
            <a:ext cx="3231772" cy="6858000"/>
          </a:xfrm>
          <a:prstGeom prst="rect">
            <a:avLst/>
          </a:prstGeom>
        </p:spPr>
      </p:pic>
      <p:sp>
        <p:nvSpPr>
          <p:cNvPr id="5" name="Rectangle 4">
            <a:extLst>
              <a:ext uri="{FF2B5EF4-FFF2-40B4-BE49-F238E27FC236}">
                <a16:creationId xmlns:a16="http://schemas.microsoft.com/office/drawing/2014/main" id="{C7AF27BE-0BB7-64B5-B7FF-B3B2EA57EE76}"/>
              </a:ext>
            </a:extLst>
          </p:cNvPr>
          <p:cNvSpPr/>
          <p:nvPr/>
        </p:nvSpPr>
        <p:spPr>
          <a:xfrm>
            <a:off x="6706064" y="900691"/>
            <a:ext cx="911002" cy="3209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34821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plein air, nuage, horizon, ciel&#10;&#10;Description générée automatiquement">
            <a:extLst>
              <a:ext uri="{FF2B5EF4-FFF2-40B4-BE49-F238E27FC236}">
                <a16:creationId xmlns:a16="http://schemas.microsoft.com/office/drawing/2014/main" id="{84865831-1B10-FA84-950B-48804FEA8F71}"/>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6182" r="6182"/>
          <a:stretch>
            <a:fillRect/>
          </a:stretch>
        </p:blipFill>
        <p:spPr/>
      </p:pic>
      <p:sp>
        <p:nvSpPr>
          <p:cNvPr id="2" name="Slide Number Placeholder 1">
            <a:extLst>
              <a:ext uri="{FF2B5EF4-FFF2-40B4-BE49-F238E27FC236}">
                <a16:creationId xmlns:a16="http://schemas.microsoft.com/office/drawing/2014/main" id="{374F4E6A-0505-6C32-22BF-15BAD301C80B}"/>
              </a:ext>
            </a:extLst>
          </p:cNvPr>
          <p:cNvSpPr>
            <a:spLocks noGrp="1"/>
          </p:cNvSpPr>
          <p:nvPr>
            <p:ph type="sldNum" sz="quarter" idx="18"/>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25</a:t>
            </a:fld>
            <a:endParaRPr lang="en-US" dirty="0">
              <a:latin typeface="Arial" panose="020B0604020202020204" pitchFamily="34" charset="0"/>
            </a:endParaRPr>
          </a:p>
        </p:txBody>
      </p:sp>
      <p:sp>
        <p:nvSpPr>
          <p:cNvPr id="19" name="Text Placeholder 18">
            <a:extLst>
              <a:ext uri="{FF2B5EF4-FFF2-40B4-BE49-F238E27FC236}">
                <a16:creationId xmlns:a16="http://schemas.microsoft.com/office/drawing/2014/main" id="{59815427-E7D2-93A2-AF70-A052F5DDD0CA}"/>
              </a:ext>
            </a:extLst>
          </p:cNvPr>
          <p:cNvSpPr>
            <a:spLocks noGrp="1"/>
          </p:cNvSpPr>
          <p:nvPr>
            <p:ph type="body" sz="quarter" idx="20"/>
          </p:nvPr>
        </p:nvSpPr>
        <p:spPr/>
        <p:txBody>
          <a:bodyPr/>
          <a:lstStyle/>
          <a:p>
            <a:r>
              <a:rPr lang="fr-FR" dirty="0">
                <a:solidFill>
                  <a:schemeClr val="tx1"/>
                </a:solidFill>
              </a:rPr>
              <a:t>Les voyages et les notes de frais, simplifiés. </a:t>
            </a:r>
            <a:endParaRPr lang="en-FR" dirty="0">
              <a:solidFill>
                <a:schemeClr val="tx1"/>
              </a:solidFill>
            </a:endParaRPr>
          </a:p>
        </p:txBody>
      </p:sp>
    </p:spTree>
    <p:extLst>
      <p:ext uri="{BB962C8B-B14F-4D97-AF65-F5344CB8AC3E}">
        <p14:creationId xmlns:p14="http://schemas.microsoft.com/office/powerpoint/2010/main" val="84881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3</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Rectangle 2">
            <a:extLst>
              <a:ext uri="{FF2B5EF4-FFF2-40B4-BE49-F238E27FC236}">
                <a16:creationId xmlns:a16="http://schemas.microsoft.com/office/drawing/2014/main" id="{DE7AA25C-B9ED-434F-E506-C3FD6A077405}"/>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latin typeface="Arial" panose="020B0604020202020204" pitchFamily="34" charset="0"/>
                <a:ea typeface="Open Sans Light" panose="020B0306030504020204" pitchFamily="34" charset="0"/>
                <a:cs typeface="Arial" panose="020B0604020202020204" pitchFamily="34" charset="0"/>
              </a:rPr>
              <a:t>Vous pouvez aussi appuyer sur le bouton « + » et puis sélectionner « Créer une note de frais »</a:t>
            </a:r>
          </a:p>
        </p:txBody>
      </p:sp>
      <p:pic>
        <p:nvPicPr>
          <p:cNvPr id="4" name="Image 3">
            <a:extLst>
              <a:ext uri="{FF2B5EF4-FFF2-40B4-BE49-F238E27FC236}">
                <a16:creationId xmlns:a16="http://schemas.microsoft.com/office/drawing/2014/main" id="{A522F1CD-DF5E-96EC-7DE7-ACD11D48E5EA}"/>
              </a:ext>
            </a:extLst>
          </p:cNvPr>
          <p:cNvPicPr>
            <a:picLocks noChangeAspect="1"/>
          </p:cNvPicPr>
          <p:nvPr/>
        </p:nvPicPr>
        <p:blipFill>
          <a:blip r:embed="rId3"/>
          <a:stretch>
            <a:fillRect/>
          </a:stretch>
        </p:blipFill>
        <p:spPr>
          <a:xfrm>
            <a:off x="4514849" y="87253"/>
            <a:ext cx="3203585" cy="6770747"/>
          </a:xfrm>
          <a:prstGeom prst="rect">
            <a:avLst/>
          </a:prstGeom>
        </p:spPr>
      </p:pic>
      <p:sp>
        <p:nvSpPr>
          <p:cNvPr id="5" name="Rectangle 4">
            <a:extLst>
              <a:ext uri="{FF2B5EF4-FFF2-40B4-BE49-F238E27FC236}">
                <a16:creationId xmlns:a16="http://schemas.microsoft.com/office/drawing/2014/main" id="{17A57F83-3C5D-B566-DF59-9E40AA77AB4B}"/>
              </a:ext>
            </a:extLst>
          </p:cNvPr>
          <p:cNvSpPr/>
          <p:nvPr/>
        </p:nvSpPr>
        <p:spPr>
          <a:xfrm>
            <a:off x="7073153" y="5782234"/>
            <a:ext cx="603995" cy="51995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19457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4</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Rectangle 2">
            <a:extLst>
              <a:ext uri="{FF2B5EF4-FFF2-40B4-BE49-F238E27FC236}">
                <a16:creationId xmlns:a16="http://schemas.microsoft.com/office/drawing/2014/main" id="{C6201B28-860A-8F88-58ED-63449F723425}"/>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latin typeface="Arial" panose="020B0604020202020204" pitchFamily="34" charset="0"/>
                <a:ea typeface="Open Sans Light" panose="020B0306030504020204" pitchFamily="34" charset="0"/>
                <a:cs typeface="Arial" panose="020B0604020202020204" pitchFamily="34" charset="0"/>
              </a:rPr>
              <a:t>Saisissez le nom que vous souhaitez attribuer à votre note de frais et, si nécessaire, le motif de cette dernière (brève description destinée à votre superviseur).</a:t>
            </a:r>
          </a:p>
        </p:txBody>
      </p:sp>
      <p:pic>
        <p:nvPicPr>
          <p:cNvPr id="4" name="Image 3">
            <a:extLst>
              <a:ext uri="{FF2B5EF4-FFF2-40B4-BE49-F238E27FC236}">
                <a16:creationId xmlns:a16="http://schemas.microsoft.com/office/drawing/2014/main" id="{BFD59060-2A3A-1A8A-87B3-F79F282957C7}"/>
              </a:ext>
            </a:extLst>
          </p:cNvPr>
          <p:cNvPicPr>
            <a:picLocks noChangeAspect="1"/>
          </p:cNvPicPr>
          <p:nvPr/>
        </p:nvPicPr>
        <p:blipFill>
          <a:blip r:embed="rId3"/>
          <a:stretch>
            <a:fillRect/>
          </a:stretch>
        </p:blipFill>
        <p:spPr>
          <a:xfrm>
            <a:off x="4478482" y="0"/>
            <a:ext cx="3235036" cy="6858000"/>
          </a:xfrm>
          <a:prstGeom prst="rect">
            <a:avLst/>
          </a:prstGeom>
        </p:spPr>
      </p:pic>
      <p:sp>
        <p:nvSpPr>
          <p:cNvPr id="5" name="Rectangle 4">
            <a:extLst>
              <a:ext uri="{FF2B5EF4-FFF2-40B4-BE49-F238E27FC236}">
                <a16:creationId xmlns:a16="http://schemas.microsoft.com/office/drawing/2014/main" id="{78366CC6-7F21-5C89-D5B3-B28945B26BA4}"/>
              </a:ext>
            </a:extLst>
          </p:cNvPr>
          <p:cNvSpPr/>
          <p:nvPr/>
        </p:nvSpPr>
        <p:spPr>
          <a:xfrm>
            <a:off x="4478482" y="616186"/>
            <a:ext cx="3235036" cy="1328992"/>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7571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5</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Image 2">
            <a:extLst>
              <a:ext uri="{FF2B5EF4-FFF2-40B4-BE49-F238E27FC236}">
                <a16:creationId xmlns:a16="http://schemas.microsoft.com/office/drawing/2014/main" id="{E3165196-2B5C-471D-CBB0-30C3107E94E3}"/>
              </a:ext>
            </a:extLst>
          </p:cNvPr>
          <p:cNvPicPr>
            <a:picLocks noChangeAspect="1"/>
          </p:cNvPicPr>
          <p:nvPr/>
        </p:nvPicPr>
        <p:blipFill>
          <a:blip r:embed="rId3"/>
          <a:stretch>
            <a:fillRect/>
          </a:stretch>
        </p:blipFill>
        <p:spPr>
          <a:xfrm>
            <a:off x="4478482" y="0"/>
            <a:ext cx="3235036" cy="6858000"/>
          </a:xfrm>
          <a:prstGeom prst="rect">
            <a:avLst/>
          </a:prstGeom>
        </p:spPr>
      </p:pic>
      <p:sp>
        <p:nvSpPr>
          <p:cNvPr id="4" name="Rectangle 3">
            <a:extLst>
              <a:ext uri="{FF2B5EF4-FFF2-40B4-BE49-F238E27FC236}">
                <a16:creationId xmlns:a16="http://schemas.microsoft.com/office/drawing/2014/main" id="{C0D3E1E9-E5E0-3C3E-2198-70B738BE9B37}"/>
              </a:ext>
            </a:extLst>
          </p:cNvPr>
          <p:cNvSpPr/>
          <p:nvPr/>
        </p:nvSpPr>
        <p:spPr>
          <a:xfrm>
            <a:off x="6741459" y="6015318"/>
            <a:ext cx="839749" cy="32272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9CEEF61A-3288-4BAA-CCAE-50037EA32E74}"/>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Sélectionnez « Confirmer ».</a:t>
            </a:r>
          </a:p>
        </p:txBody>
      </p:sp>
    </p:spTree>
    <p:extLst>
      <p:ext uri="{BB962C8B-B14F-4D97-AF65-F5344CB8AC3E}">
        <p14:creationId xmlns:p14="http://schemas.microsoft.com/office/powerpoint/2010/main" val="377017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6</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C860BA0-25A3-4262-DC50-E5E9CA98661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Sélectionnez la flèche dans le coin supérieur gauche pour accéder à la boîte de frais..</a:t>
            </a:r>
          </a:p>
        </p:txBody>
      </p:sp>
      <p:pic>
        <p:nvPicPr>
          <p:cNvPr id="4" name="Image 3">
            <a:extLst>
              <a:ext uri="{FF2B5EF4-FFF2-40B4-BE49-F238E27FC236}">
                <a16:creationId xmlns:a16="http://schemas.microsoft.com/office/drawing/2014/main" id="{24F66ECA-9C62-830E-63DF-E91F6000010E}"/>
              </a:ext>
            </a:extLst>
          </p:cNvPr>
          <p:cNvPicPr>
            <a:picLocks noChangeAspect="1"/>
          </p:cNvPicPr>
          <p:nvPr/>
        </p:nvPicPr>
        <p:blipFill>
          <a:blip r:embed="rId3"/>
          <a:stretch>
            <a:fillRect/>
          </a:stretch>
        </p:blipFill>
        <p:spPr>
          <a:xfrm>
            <a:off x="4468619" y="0"/>
            <a:ext cx="3254762" cy="6858000"/>
          </a:xfrm>
          <a:prstGeom prst="rect">
            <a:avLst/>
          </a:prstGeom>
        </p:spPr>
      </p:pic>
      <p:sp>
        <p:nvSpPr>
          <p:cNvPr id="5" name="Rectangle 4">
            <a:extLst>
              <a:ext uri="{FF2B5EF4-FFF2-40B4-BE49-F238E27FC236}">
                <a16:creationId xmlns:a16="http://schemas.microsoft.com/office/drawing/2014/main" id="{EDA439D5-6C1C-9A1A-AE88-255EE0E871AE}"/>
              </a:ext>
            </a:extLst>
          </p:cNvPr>
          <p:cNvSpPr/>
          <p:nvPr/>
        </p:nvSpPr>
        <p:spPr>
          <a:xfrm>
            <a:off x="4468619" y="-1"/>
            <a:ext cx="319512" cy="44888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4214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7</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Rectangle 2">
            <a:extLst>
              <a:ext uri="{FF2B5EF4-FFF2-40B4-BE49-F238E27FC236}">
                <a16:creationId xmlns:a16="http://schemas.microsoft.com/office/drawing/2014/main" id="{F42F657B-63A8-1A72-F583-C9E5865EEB15}"/>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D’ici, vous pouvez accéder à la liste de vos notes de frais... </a:t>
            </a:r>
          </a:p>
          <a:p>
            <a:pPr algn="ctr"/>
            <a:endParaRPr lang="fr-FR" sz="3600">
              <a:latin typeface="Arial" panose="020B0604020202020204" pitchFamily="34" charset="0"/>
              <a:ea typeface="Open Sans Light" panose="020B0306030504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AC21E15A-A68E-BF1C-C681-E771D9C2E135}"/>
              </a:ext>
            </a:extLst>
          </p:cNvPr>
          <p:cNvPicPr>
            <a:picLocks noChangeAspect="1"/>
          </p:cNvPicPr>
          <p:nvPr/>
        </p:nvPicPr>
        <p:blipFill>
          <a:blip r:embed="rId3"/>
          <a:stretch>
            <a:fillRect/>
          </a:stretch>
        </p:blipFill>
        <p:spPr>
          <a:xfrm>
            <a:off x="4480114" y="0"/>
            <a:ext cx="3231772" cy="6858000"/>
          </a:xfrm>
          <a:prstGeom prst="rect">
            <a:avLst/>
          </a:prstGeom>
        </p:spPr>
      </p:pic>
      <p:sp>
        <p:nvSpPr>
          <p:cNvPr id="5" name="Rectangle 4">
            <a:extLst>
              <a:ext uri="{FF2B5EF4-FFF2-40B4-BE49-F238E27FC236}">
                <a16:creationId xmlns:a16="http://schemas.microsoft.com/office/drawing/2014/main" id="{C6657663-95A9-893B-08AF-57330FBCD9AC}"/>
              </a:ext>
            </a:extLst>
          </p:cNvPr>
          <p:cNvSpPr/>
          <p:nvPr/>
        </p:nvSpPr>
        <p:spPr>
          <a:xfrm>
            <a:off x="4480114" y="415636"/>
            <a:ext cx="3231772" cy="598446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256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8</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C1AC9AB-18E3-CAE4-6829-F41F7914B84C}"/>
              </a:ext>
            </a:extLst>
          </p:cNvPr>
          <p:cNvSpPr/>
          <p:nvPr/>
        </p:nvSpPr>
        <p:spPr>
          <a:xfrm>
            <a:off x="5325038" y="6429550"/>
            <a:ext cx="672351" cy="42845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7" name="Image 6">
            <a:extLst>
              <a:ext uri="{FF2B5EF4-FFF2-40B4-BE49-F238E27FC236}">
                <a16:creationId xmlns:a16="http://schemas.microsoft.com/office/drawing/2014/main" id="{4081DA6E-B543-8BF0-CA5F-839B8332E26B}"/>
              </a:ext>
            </a:extLst>
          </p:cNvPr>
          <p:cNvPicPr>
            <a:picLocks noChangeAspect="1"/>
          </p:cNvPicPr>
          <p:nvPr/>
        </p:nvPicPr>
        <p:blipFill>
          <a:blip r:embed="rId3"/>
          <a:stretch>
            <a:fillRect/>
          </a:stretch>
        </p:blipFill>
        <p:spPr>
          <a:xfrm>
            <a:off x="4480114" y="0"/>
            <a:ext cx="3231772" cy="6858000"/>
          </a:xfrm>
          <a:prstGeom prst="rect">
            <a:avLst/>
          </a:prstGeom>
        </p:spPr>
      </p:pic>
      <p:sp>
        <p:nvSpPr>
          <p:cNvPr id="8" name="Rectangle 7">
            <a:extLst>
              <a:ext uri="{FF2B5EF4-FFF2-40B4-BE49-F238E27FC236}">
                <a16:creationId xmlns:a16="http://schemas.microsoft.com/office/drawing/2014/main" id="{0B248BD2-FFFE-6B38-650E-9AADD3BFB04C}"/>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latin typeface="Arial" panose="020B0604020202020204" pitchFamily="34" charset="0"/>
                <a:ea typeface="Open Sans Light" panose="020B0306030504020204" pitchFamily="34" charset="0"/>
                <a:cs typeface="Arial" panose="020B0604020202020204" pitchFamily="34" charset="0"/>
              </a:rPr>
              <a:t>… Ou ajouter des dépenses déjà créées à votre rapport.</a:t>
            </a:r>
            <a:endParaRPr lang="en-US" sz="3600">
              <a:latin typeface="Arial" panose="020B0604020202020204" pitchFamily="34" charset="0"/>
              <a:ea typeface="Open Sans Light" panose="020B0306030504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9BBFFD9-D6E0-E70B-8E56-A221AC1707F2}"/>
              </a:ext>
            </a:extLst>
          </p:cNvPr>
          <p:cNvSpPr/>
          <p:nvPr/>
        </p:nvSpPr>
        <p:spPr>
          <a:xfrm>
            <a:off x="4480114" y="-1"/>
            <a:ext cx="1615886" cy="39901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9953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1F8F22-5EBF-8B1E-E97D-9288DD54B5C3}"/>
              </a:ext>
            </a:extLst>
          </p:cNvPr>
          <p:cNvSpPr>
            <a:spLocks noGrp="1"/>
          </p:cNvSpPr>
          <p:nvPr>
            <p:ph type="sldNum" sz="quarter" idx="13"/>
          </p:nvPr>
        </p:nvSpPr>
        <p:spPr/>
        <p:txBody>
          <a:bodyPr/>
          <a:lstStyle/>
          <a:p>
            <a:r>
              <a:rPr lang="en-US">
                <a:latin typeface="Arial" panose="020B0604020202020204" pitchFamily="34" charset="0"/>
              </a:rPr>
              <a:t>P.</a:t>
            </a:r>
            <a:fld id="{8C1BCF7C-2884-4FE2-A9ED-57CF9A0CDEFF}" type="slidenum">
              <a:rPr lang="en-US" smtClean="0">
                <a:latin typeface="Arial" panose="020B0604020202020204" pitchFamily="34" charset="0"/>
              </a:rPr>
              <a:pPr/>
              <a:t>9</a:t>
            </a:fld>
            <a:endParaRPr lang="en-US" dirty="0">
              <a:latin typeface="Arial" panose="020B0604020202020204" pitchFamily="34" charset="0"/>
            </a:endParaRPr>
          </a:p>
        </p:txBody>
      </p:sp>
      <p:pic>
        <p:nvPicPr>
          <p:cNvPr id="6" name="Image 5">
            <a:extLst>
              <a:ext uri="{FF2B5EF4-FFF2-40B4-BE49-F238E27FC236}">
                <a16:creationId xmlns:a16="http://schemas.microsoft.com/office/drawing/2014/main" id="{2E1E4910-ED02-CA2F-DA56-9B2237AD59BF}"/>
              </a:ext>
            </a:extLst>
          </p:cNvPr>
          <p:cNvPicPr>
            <a:picLocks noChangeAspect="1"/>
          </p:cNvPicPr>
          <p:nvPr/>
        </p:nvPicPr>
        <p:blipFill>
          <a:blip r:embed="rId2"/>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483B5620-5EA1-B756-5EEB-55FA482051BB}"/>
              </a:ext>
            </a:extLst>
          </p:cNvPr>
          <p:cNvSpPr/>
          <p:nvPr/>
        </p:nvSpPr>
        <p:spPr>
          <a:xfrm>
            <a:off x="0" y="0"/>
            <a:ext cx="12192000" cy="6858000"/>
          </a:xfrm>
          <a:prstGeom prst="rect">
            <a:avLst/>
          </a:prstGeom>
          <a:solidFill>
            <a:srgbClr val="A7A8A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Arial" panose="020B0604020202020204" pitchFamily="34" charset="0"/>
              <a:ea typeface="Open Sans Light" panose="020B0306030504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13AD867-2C7C-3BD5-0408-D0FD1CFA200E}"/>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a:solidFill>
                  <a:schemeClr val="bg1"/>
                </a:solidFill>
                <a:latin typeface="Arial" panose="020B0604020202020204" pitchFamily="34" charset="0"/>
                <a:ea typeface="Open Sans Light" panose="020B0306030504020204" pitchFamily="34" charset="0"/>
                <a:cs typeface="Arial" panose="020B0604020202020204" pitchFamily="34" charset="0"/>
              </a:rPr>
              <a:t>Sélectionnez celle que vous souhaitez modifier.</a:t>
            </a:r>
          </a:p>
        </p:txBody>
      </p:sp>
      <p:pic>
        <p:nvPicPr>
          <p:cNvPr id="4" name="Image 3">
            <a:extLst>
              <a:ext uri="{FF2B5EF4-FFF2-40B4-BE49-F238E27FC236}">
                <a16:creationId xmlns:a16="http://schemas.microsoft.com/office/drawing/2014/main" id="{75962789-9209-70D8-6FC8-54FB08572FE3}"/>
              </a:ext>
            </a:extLst>
          </p:cNvPr>
          <p:cNvPicPr>
            <a:picLocks noChangeAspect="1"/>
          </p:cNvPicPr>
          <p:nvPr/>
        </p:nvPicPr>
        <p:blipFill>
          <a:blip r:embed="rId3"/>
          <a:stretch>
            <a:fillRect/>
          </a:stretch>
        </p:blipFill>
        <p:spPr>
          <a:xfrm>
            <a:off x="4480114" y="0"/>
            <a:ext cx="3231772" cy="6858000"/>
          </a:xfrm>
          <a:prstGeom prst="rect">
            <a:avLst/>
          </a:prstGeom>
        </p:spPr>
      </p:pic>
      <p:sp>
        <p:nvSpPr>
          <p:cNvPr id="5" name="Rectangle 4">
            <a:extLst>
              <a:ext uri="{FF2B5EF4-FFF2-40B4-BE49-F238E27FC236}">
                <a16:creationId xmlns:a16="http://schemas.microsoft.com/office/drawing/2014/main" id="{EDBDE370-B613-0B2C-57BA-B2B463994D27}"/>
              </a:ext>
            </a:extLst>
          </p:cNvPr>
          <p:cNvSpPr/>
          <p:nvPr/>
        </p:nvSpPr>
        <p:spPr>
          <a:xfrm>
            <a:off x="4480114" y="390966"/>
            <a:ext cx="3231772" cy="822692"/>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842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Lst>
  </p:timing>
</p:sld>
</file>

<file path=ppt/theme/theme1.xml><?xml version="1.0" encoding="utf-8"?>
<a:theme xmlns:a="http://schemas.openxmlformats.org/drawingml/2006/main" name="AmexGBT Master 2023">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2519263A-003E-FF4D-8F42-237121ADC66D}"/>
    </a:ext>
  </a:extLst>
</a:theme>
</file>

<file path=ppt/theme/theme2.xml><?xml version="1.0" encoding="utf-8"?>
<a:theme xmlns:a="http://schemas.openxmlformats.org/drawingml/2006/main" name="Amex GBT 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F00FEA71-33B9-144B-B523-7DA44B98CB4E}"/>
    </a:ext>
  </a:extLst>
</a:theme>
</file>

<file path=ppt/theme/theme3.xml><?xml version="1.0" encoding="utf-8"?>
<a:theme xmlns:a="http://schemas.openxmlformats.org/drawingml/2006/main" name="Neo">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42B85107-04B9-9644-816C-20962770BE9F}"/>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27F1B024-D682-2746-8652-A5D37A9918D5}"/>
    </a:ext>
  </a:extLst>
</a:theme>
</file>

<file path=ppt/theme/theme5.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NTG - PPT Template - 2023" id="{57551C02-DEE6-A142-B74A-881E55C6EBCB}" vid="{5A0D734B-55BF-0B4A-ACAE-9DF4C0CAB6E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092F9F3F24A34A85879C0DBBA58DD2" ma:contentTypeVersion="" ma:contentTypeDescription="Create a new document." ma:contentTypeScope="" ma:versionID="3c594d1cde403984c1c94cc1c257d226">
  <xsd:schema xmlns:xsd="http://www.w3.org/2001/XMLSchema" xmlns:xs="http://www.w3.org/2001/XMLSchema" xmlns:p="http://schemas.microsoft.com/office/2006/metadata/properties" xmlns:ns2="cb4604c0-9353-408b-a161-b78ed8410538" xmlns:ns3="237f676b-3a15-4341-9b97-566e55ab0915" xmlns:ns4="f7df8f18-2879-4d7f-b52b-91f4b3b30aa1" targetNamespace="http://schemas.microsoft.com/office/2006/metadata/properties" ma:root="true" ma:fieldsID="b6d9bcfe02a025509ee68b2d6375e1b0" ns2:_="" ns3:_="" ns4:_="">
    <xsd:import namespace="cb4604c0-9353-408b-a161-b78ed8410538"/>
    <xsd:import namespace="237f676b-3a15-4341-9b97-566e55ab0915"/>
    <xsd:import namespace="f7df8f18-2879-4d7f-b52b-91f4b3b30aa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604c0-9353-408b-a161-b78ed841053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51d69d-1cd4-4007-90d8-c4241cf247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7f676b-3a15-4341-9b97-566e55ab091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df8f18-2879-4d7f-b52b-91f4b3b30aa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D2362DC-D2C4-44D4-8B99-6FF03F22CBD1}" ma:internalName="TaxCatchAll" ma:showField="CatchAllData" ma:web="{237f676b-3a15-4341-9b97-566e55ab09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b4604c0-9353-408b-a161-b78ed8410538">
      <Terms xmlns="http://schemas.microsoft.com/office/infopath/2007/PartnerControls"/>
    </lcf76f155ced4ddcb4097134ff3c332f>
    <TaxCatchAll xmlns="f7df8f18-2879-4d7f-b52b-91f4b3b30aa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D69BB2-8323-43E5-950D-4F03539D7E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604c0-9353-408b-a161-b78ed8410538"/>
    <ds:schemaRef ds:uri="237f676b-3a15-4341-9b97-566e55ab0915"/>
    <ds:schemaRef ds:uri="f7df8f18-2879-4d7f-b52b-91f4b3b30a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4D7B5A-E437-4CF3-B986-2DAACDAD3D40}">
  <ds:schemaRefs>
    <ds:schemaRef ds:uri="http://purl.org/dc/elements/1.1/"/>
    <ds:schemaRef ds:uri="237f676b-3a15-4341-9b97-566e55ab0915"/>
    <ds:schemaRef ds:uri="cb4604c0-9353-408b-a161-b78ed8410538"/>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f7df8f18-2879-4d7f-b52b-91f4b3b30aa1"/>
    <ds:schemaRef ds:uri="http://purl.org/dc/terms/"/>
  </ds:schemaRefs>
</ds:datastoreItem>
</file>

<file path=customXml/itemProps3.xml><?xml version="1.0" encoding="utf-8"?>
<ds:datastoreItem xmlns:ds="http://schemas.openxmlformats.org/officeDocument/2006/customXml" ds:itemID="{91A0508D-8292-4140-9B77-FBEC28F387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NTG - PPT Template - 2023 (1)</Template>
  <TotalTime>69</TotalTime>
  <Words>463</Words>
  <Application>Microsoft Office PowerPoint</Application>
  <PresentationFormat>Grand écran</PresentationFormat>
  <Paragraphs>54</Paragraphs>
  <Slides>25</Slides>
  <Notes>0</Notes>
  <HiddenSlides>0</HiddenSlides>
  <MMClips>0</MMClips>
  <ScaleCrop>false</ScaleCrop>
  <HeadingPairs>
    <vt:vector size="6" baseType="variant">
      <vt:variant>
        <vt:lpstr>Polices utilisées</vt:lpstr>
      </vt:variant>
      <vt:variant>
        <vt:i4>5</vt:i4>
      </vt:variant>
      <vt:variant>
        <vt:lpstr>Thème</vt:lpstr>
      </vt:variant>
      <vt:variant>
        <vt:i4>5</vt:i4>
      </vt:variant>
      <vt:variant>
        <vt:lpstr>Titres des diapositives</vt:lpstr>
      </vt:variant>
      <vt:variant>
        <vt:i4>25</vt:i4>
      </vt:variant>
    </vt:vector>
  </HeadingPairs>
  <TitlesOfParts>
    <vt:vector size="35" baseType="lpstr">
      <vt:lpstr>BentonSans Book</vt:lpstr>
      <vt:lpstr>Open Sans Light</vt:lpstr>
      <vt:lpstr>Arial</vt:lpstr>
      <vt:lpstr>Calibri</vt:lpstr>
      <vt:lpstr>Wingdings</vt:lpstr>
      <vt:lpstr>AmexGBT Master 2023</vt:lpstr>
      <vt:lpstr>Amex GBT Neo</vt:lpstr>
      <vt:lpstr>Neo</vt:lpstr>
      <vt:lpstr>Amex GBT Select</vt:lpstr>
      <vt:lpstr>Amex GBT Neo1</vt:lpstr>
      <vt:lpstr>Tuto Neo Créer une note de frais sur mobile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Tuto Neo Créer une note de frais sur mobile</dc:title>
  <dc:creator>Candace Mae MANSKE</dc:creator>
  <cp:lastModifiedBy>Candace Mae MANSKE</cp:lastModifiedBy>
  <cp:revision>3</cp:revision>
  <dcterms:created xsi:type="dcterms:W3CDTF">2023-11-07T13:01:16Z</dcterms:created>
  <dcterms:modified xsi:type="dcterms:W3CDTF">2024-01-28T22:17:28Z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0x010100F7092F9F3F24A34A85879C0DBBA58DD2</vt:lpwstr>
  </property>
</Properties>
</file>