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3874" r:id="rId5"/>
    <p:sldMasterId id="2147484057" r:id="rId6"/>
    <p:sldMasterId id="2147484025" r:id="rId7"/>
    <p:sldMasterId id="2147483915" r:id="rId8"/>
    <p:sldMasterId id="2147483951" r:id="rId9"/>
    <p:sldMasterId id="2147483976" r:id="rId10"/>
    <p:sldMasterId id="2147484107" r:id="rId11"/>
  </p:sldMasterIdLst>
  <p:notesMasterIdLst>
    <p:notesMasterId r:id="rId31"/>
  </p:notesMasterIdLst>
  <p:handoutMasterIdLst>
    <p:handoutMasterId r:id="rId32"/>
  </p:handoutMasterIdLst>
  <p:sldIdLst>
    <p:sldId id="256" r:id="rId12"/>
    <p:sldId id="400" r:id="rId13"/>
    <p:sldId id="401" r:id="rId14"/>
    <p:sldId id="402" r:id="rId15"/>
    <p:sldId id="403" r:id="rId16"/>
    <p:sldId id="404" r:id="rId17"/>
    <p:sldId id="405" r:id="rId18"/>
    <p:sldId id="406" r:id="rId19"/>
    <p:sldId id="407" r:id="rId20"/>
    <p:sldId id="408" r:id="rId21"/>
    <p:sldId id="409" r:id="rId22"/>
    <p:sldId id="410" r:id="rId23"/>
    <p:sldId id="411" r:id="rId24"/>
    <p:sldId id="412" r:id="rId25"/>
    <p:sldId id="413" r:id="rId26"/>
    <p:sldId id="414" r:id="rId27"/>
    <p:sldId id="415" r:id="rId28"/>
    <p:sldId id="416" r:id="rId29"/>
    <p:sldId id="364" r:id="rId30"/>
  </p:sldIdLst>
  <p:sldSz cx="12192000" cy="6858000"/>
  <p:notesSz cx="6858000" cy="9144000"/>
  <p:embeddedFontLst>
    <p:embeddedFont>
      <p:font typeface="BentonSans Book" panose="02000503000000090004" pitchFamily="2" charset="0"/>
      <p:regular r:id="rId33"/>
      <p:italic r:id="rId34"/>
    </p:embeddedFont>
    <p:embeddedFont>
      <p:font typeface="BentonSans Medium" panose="02000603000000090004" pitchFamily="2" charset="0"/>
      <p:regular r:id="rId35"/>
      <p:italic r:id="rId36"/>
    </p:embeddedFont>
    <p:embeddedFont>
      <p:font typeface="Open Sans Light" panose="020B0306030504020204" pitchFamily="34" charset="0"/>
      <p:regular r:id="rId37"/>
      <p:italic r:id="rId38"/>
    </p:embeddedFont>
    <p:embeddedFont>
      <p:font typeface="Roboto" panose="02000000000000000000" pitchFamily="2"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B656866-EEA4-44E9-A5C5-4E4C552C066E}">
          <p14:sldIdLst>
            <p14:sldId id="256"/>
            <p14:sldId id="400"/>
            <p14:sldId id="401"/>
            <p14:sldId id="402"/>
            <p14:sldId id="403"/>
            <p14:sldId id="404"/>
            <p14:sldId id="405"/>
            <p14:sldId id="406"/>
            <p14:sldId id="407"/>
            <p14:sldId id="408"/>
            <p14:sldId id="409"/>
            <p14:sldId id="410"/>
            <p14:sldId id="411"/>
            <p14:sldId id="412"/>
            <p14:sldId id="413"/>
            <p14:sldId id="414"/>
            <p14:sldId id="415"/>
            <p14:sldId id="416"/>
            <p14:sldId id="364"/>
          </p14:sldIdLst>
        </p14:section>
        <p14:section name="Section sans titre" id="{07C05DA8-9B1D-442F-9066-EDFF771B2161}">
          <p14:sldIdLst/>
        </p14:section>
      </p14:sectionLst>
    </p:ex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6247" autoAdjust="0"/>
  </p:normalViewPr>
  <p:slideViewPr>
    <p:cSldViewPr snapToGrid="0">
      <p:cViewPr varScale="1">
        <p:scale>
          <a:sx n="100" d="100"/>
          <a:sy n="100" d="100"/>
        </p:scale>
        <p:origin x="114" y="216"/>
      </p:cViewPr>
      <p:guideLst>
        <p:guide pos="3840"/>
        <p:guide orient="horz" pos="2184"/>
        <p:guide pos="3940"/>
        <p:guide pos="6766"/>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font" Target="fonts/font7.fntdata"/><Relationship Id="rId21" Type="http://schemas.openxmlformats.org/officeDocument/2006/relationships/slide" Target="slides/slide10.xml"/><Relationship Id="rId34" Type="http://schemas.openxmlformats.org/officeDocument/2006/relationships/font" Target="fonts/font2.fntdata"/><Relationship Id="rId42" Type="http://schemas.openxmlformats.org/officeDocument/2006/relationships/font" Target="fonts/font10.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font" Target="fonts/font4.fntdata"/><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27EB827-4A50-40A8-B624-7FAC16240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a:extLst>
              <a:ext uri="{FF2B5EF4-FFF2-40B4-BE49-F238E27FC236}">
                <a16:creationId xmlns:a16="http://schemas.microsoft.com/office/drawing/2014/main" id="{45E5FE01-6B33-60CD-C9B9-61A2E07D8C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170C9C-D6C3-4EFC-A4F1-75C5E500A835}" type="datetimeFigureOut">
              <a:rPr lang="en-US" smtClean="0"/>
              <a:t>4/16/2026</a:t>
            </a:fld>
            <a:endParaRPr lang="en-US"/>
          </a:p>
        </p:txBody>
      </p:sp>
      <p:sp>
        <p:nvSpPr>
          <p:cNvPr id="4" name="Espace réservé du pied de page 3">
            <a:extLst>
              <a:ext uri="{FF2B5EF4-FFF2-40B4-BE49-F238E27FC236}">
                <a16:creationId xmlns:a16="http://schemas.microsoft.com/office/drawing/2014/main" id="{90066E6B-3BE7-EB9B-F1BB-8C911B8354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a:extLst>
              <a:ext uri="{FF2B5EF4-FFF2-40B4-BE49-F238E27FC236}">
                <a16:creationId xmlns:a16="http://schemas.microsoft.com/office/drawing/2014/main" id="{7E1D6540-C34A-7B6D-7B0D-F2DE2CA73B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304AC5-0937-41BA-AA61-66CC241FF779}" type="slidenum">
              <a:rPr lang="en-US" smtClean="0"/>
              <a:t>‹N°›</a:t>
            </a:fld>
            <a:endParaRPr lang="en-US"/>
          </a:p>
        </p:txBody>
      </p:sp>
    </p:spTree>
    <p:extLst>
      <p:ext uri="{BB962C8B-B14F-4D97-AF65-F5344CB8AC3E}">
        <p14:creationId xmlns:p14="http://schemas.microsoft.com/office/powerpoint/2010/main" val="475040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E6B0C-05E4-8142-B03E-4BB10F8E6767}"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15CDD-8FBE-8B42-8EF0-2A6DAED925A7}" type="slidenum">
              <a:rPr lang="en-US" smtClean="0"/>
              <a:t>‹N°›</a:t>
            </a:fld>
            <a:endParaRPr lang="en-US"/>
          </a:p>
        </p:txBody>
      </p:sp>
    </p:spTree>
    <p:extLst>
      <p:ext uri="{BB962C8B-B14F-4D97-AF65-F5344CB8AC3E}">
        <p14:creationId xmlns:p14="http://schemas.microsoft.com/office/powerpoint/2010/main" val="111709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0.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0.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2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7.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atin typeface="+mj-lt"/>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D0BAB358-F596-2E5A-CD50-4FE63804B9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CC5604D-C0D9-C026-EEA4-C8D10AE92F2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868598-D559-4FA4-AF86-C7B522A45CE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0DE1F54D-5E91-7E48-55C2-9B5B532FB57A}"/>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54B481D7-C957-972C-612E-4444CB0EE0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8F48D8B-56CB-4533-B241-EEE72A031B2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34C92068-9580-E2BC-4882-D6F160D102C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3C79A41-8A29-42D5-B9FB-AA93059FA72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Select solution mark">
            <a:extLst>
              <a:ext uri="{FF2B5EF4-FFF2-40B4-BE49-F238E27FC236}">
                <a16:creationId xmlns:a16="http://schemas.microsoft.com/office/drawing/2014/main" id="{ADBF0AD3-D0B8-3C5B-AA8E-CF3A3F52DF19}"/>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9479E98A-1C5C-3458-7DE9-EF1056C46ED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1F93765-8E60-4A48-A973-C272ED44AA4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Select solution mark">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5B54FC9-B94E-9C33-DFEA-78550029F10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282B906-ADD9-4B31-A0AC-FD8162A1FCD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Select solution mark">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3C4BCAB-B684-2F7E-3F82-79758A8B08B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E9EBC5A-0890-4E22-81AC-902355906A9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mn-lt"/>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BentonSans Book" panose="02000503000000020004" pitchFamily="2"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BF5AB0B-2742-B4BD-CBC7-15A2DA1372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21C5CB2-F40F-4E42-B38D-1DF5A3548EC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2DACE3CA-8CE7-F51C-09BA-231CB9290FA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Select solution mark">
            <a:extLst>
              <a:ext uri="{FF2B5EF4-FFF2-40B4-BE49-F238E27FC236}">
                <a16:creationId xmlns:a16="http://schemas.microsoft.com/office/drawing/2014/main" id="{26FECA79-FC6A-FD1A-4241-E57737C7A35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6506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1884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62" name="Picture 61" descr="Amex GBT Egencia solution mark">
            <a:extLst>
              <a:ext uri="{FF2B5EF4-FFF2-40B4-BE49-F238E27FC236}">
                <a16:creationId xmlns:a16="http://schemas.microsoft.com/office/drawing/2014/main" id="{28D241FC-F3C5-1849-4660-913A12D87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2" name="Group 1">
            <a:extLst>
              <a:ext uri="{FF2B5EF4-FFF2-40B4-BE49-F238E27FC236}">
                <a16:creationId xmlns:a16="http://schemas.microsoft.com/office/drawing/2014/main" id="{606C5D32-B7EB-0471-932D-4F902FD8F009}"/>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0F447DFC-49C8-B9C1-EF60-5977BCC70D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B072428E-B4B4-FA27-CC17-0E5D0E988F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8488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Egencia-Title Slide with Light Portal Pattern">
    <p:bg>
      <p:bgPr>
        <a:solidFill>
          <a:srgbClr val="E6F0F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6" name="Picture 5" descr="Amex GBT Egencia solution mark">
            <a:extLst>
              <a:ext uri="{FF2B5EF4-FFF2-40B4-BE49-F238E27FC236}">
                <a16:creationId xmlns:a16="http://schemas.microsoft.com/office/drawing/2014/main" id="{36A7A0B9-F7C5-2167-332C-2C7762355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474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2 placeholder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E6F0FA"/>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E6F0FA"/>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Egencia solution mark">
            <a:extLst>
              <a:ext uri="{FF2B5EF4-FFF2-40B4-BE49-F238E27FC236}">
                <a16:creationId xmlns:a16="http://schemas.microsoft.com/office/drawing/2014/main" id="{CDAACA84-8322-A4B8-60D3-15F7B996E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7EA045C-F1DC-57D6-1C57-BB1C3D1CCD9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7BDEA7C4-7213-6E97-27E7-FF931FE62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FD99E9A-A54C-67D2-CD33-347130CE77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77856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Egencia-Title slide with Line Pattern">
    <p:bg>
      <p:bgPr>
        <a:solidFill>
          <a:srgbClr val="E6F0FA"/>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5827" name="Graphic 5826">
            <a:extLst>
              <a:ext uri="{FF2B5EF4-FFF2-40B4-BE49-F238E27FC236}">
                <a16:creationId xmlns:a16="http://schemas.microsoft.com/office/drawing/2014/main" id="{7D3832E4-A0B6-2272-2288-F72CE753D2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1999" cy="1554480"/>
          </a:xfrm>
          <a:prstGeom prst="rect">
            <a:avLst/>
          </a:prstGeom>
        </p:spPr>
      </p:pic>
      <p:pic>
        <p:nvPicPr>
          <p:cNvPr id="5826" name="Picture 5825" descr="Amex GBT Egencia solution mark">
            <a:extLst>
              <a:ext uri="{FF2B5EF4-FFF2-40B4-BE49-F238E27FC236}">
                <a16:creationId xmlns:a16="http://schemas.microsoft.com/office/drawing/2014/main" id="{4EF8B7A4-F2D1-8B60-7276-E1C86859E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ACFE8F78-C372-C4B2-EE80-73672F39217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E0E27B5D-06F8-A333-A089-A9F4A01C36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5ADCE2D4-02F3-1C43-D656-15C6A0681D2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481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Egencia-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BentonSans Medium" panose="02000503000000020004" pitchFamily="2"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9" name="Picture 8" descr="Amex GBT Egencia solution mark">
            <a:extLst>
              <a:ext uri="{FF2B5EF4-FFF2-40B4-BE49-F238E27FC236}">
                <a16:creationId xmlns:a16="http://schemas.microsoft.com/office/drawing/2014/main" id="{4395F250-1D55-3AA1-44EA-E521F03B4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A0B196E-3EAD-39E4-3744-7DD71E0FC0D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3AD03406-C90D-3DC6-22D3-77AE943E8A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AC4842A-E149-7AE4-BB9B-7F38A3A6B19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46660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Egencia-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Egencia solution mark">
            <a:extLst>
              <a:ext uri="{FF2B5EF4-FFF2-40B4-BE49-F238E27FC236}">
                <a16:creationId xmlns:a16="http://schemas.microsoft.com/office/drawing/2014/main" id="{C7F60D01-6209-1A5C-2056-C2932D30EB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205" y="96985"/>
            <a:ext cx="3186113" cy="1596636"/>
          </a:xfrm>
          <a:prstGeom prst="rect">
            <a:avLst/>
          </a:prstGeom>
        </p:spPr>
      </p:pic>
      <p:grpSp>
        <p:nvGrpSpPr>
          <p:cNvPr id="2" name="Group 1">
            <a:extLst>
              <a:ext uri="{FF2B5EF4-FFF2-40B4-BE49-F238E27FC236}">
                <a16:creationId xmlns:a16="http://schemas.microsoft.com/office/drawing/2014/main" id="{FA6297EF-FEA8-50E3-E3F5-16E22719778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F0C104B1-7603-2F02-23F0-97AB843D5C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AA48510-7414-8C20-4B85-59BAE1081D4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439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Egencia-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51097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Egencia-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0599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B-Image + Text layout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pic>
        <p:nvPicPr>
          <p:cNvPr id="10" name="Picture 9">
            <a:extLst>
              <a:ext uri="{FF2B5EF4-FFF2-40B4-BE49-F238E27FC236}">
                <a16:creationId xmlns:a16="http://schemas.microsoft.com/office/drawing/2014/main" id="{0E90AEED-3140-8159-1C37-377FADECB0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93031E9-5FD2-194B-AC9E-CD6E4BD1030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3A91FEE-4769-416D-8C40-A42ED6B3D8C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Picture Placeholder 16">
            <a:extLst>
              <a:ext uri="{FF2B5EF4-FFF2-40B4-BE49-F238E27FC236}">
                <a16:creationId xmlns:a16="http://schemas.microsoft.com/office/drawing/2014/main" id="{D00F0E3F-4E5F-4D05-6A73-86E62C2A9B0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Egencia-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93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Egencia-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797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Egencia-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594558"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593982"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068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gencia-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mex GBT Egencia solution mark">
            <a:extLst>
              <a:ext uri="{FF2B5EF4-FFF2-40B4-BE49-F238E27FC236}">
                <a16:creationId xmlns:a16="http://schemas.microsoft.com/office/drawing/2014/main" id="{0512D4C9-948D-2A16-7364-1CEE561F0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8431" y="186511"/>
            <a:ext cx="1883569" cy="946008"/>
          </a:xfrm>
          <a:prstGeom prst="rect">
            <a:avLst/>
          </a:prstGeom>
        </p:spPr>
      </p:pic>
      <p:pic>
        <p:nvPicPr>
          <p:cNvPr id="3" name="Picture 2">
            <a:extLst>
              <a:ext uri="{FF2B5EF4-FFF2-40B4-BE49-F238E27FC236}">
                <a16:creationId xmlns:a16="http://schemas.microsoft.com/office/drawing/2014/main" id="{C506FAC6-A3A4-A10F-80D9-571644B18A0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2130EA1-1FC3-D4B4-5BBE-3C6D15F2D5F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AC55174-359A-45DA-9F37-090F62D46C3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8D8B5CD1-BFA3-6252-078C-5CFD199A3B9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87307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Egencia-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5247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Egencia-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180975" indent="-180975">
              <a:spcBef>
                <a:spcPts val="0"/>
              </a:spcBef>
              <a:spcAft>
                <a:spcPts val="0"/>
              </a:spcAft>
              <a:buClrTx/>
              <a:buFont typeface="BentonSans Book" panose="020B0604020202020204" pitchFamily="34" charset="0"/>
              <a:buChar char="•"/>
              <a:tabLst/>
              <a:defRPr sz="2000" b="0" i="0">
                <a:latin typeface="+mn-lt"/>
              </a:defRPr>
            </a:lvl1pPr>
            <a:lvl2pPr marL="361950" indent="-182563">
              <a:buClrTx/>
              <a:buFont typeface="Wingdings" panose="05000000000000000000" pitchFamily="2" charset="2"/>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55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Egencia-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2685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Egencia-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B4463040-2DE9-E0B3-83A0-D4DD026FE36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52A104B-126A-7737-0FD3-808368A751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B81737D-C467-4C80-BD03-F47222EF57F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3672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Egencia-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7939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Egencia-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02411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Egencia-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266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Egencia-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FAD2"/>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E6F0FA"/>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36138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Egencia-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19565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Egencia-Divider with Portal Pattern">
    <p:bg>
      <p:bgPr>
        <a:solidFill>
          <a:srgbClr val="E6F0FA"/>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tx1"/>
                </a:solidFill>
                <a:latin typeface="+mj-lt"/>
              </a:defRPr>
            </a:lvl1pPr>
          </a:lstStyle>
          <a:p>
            <a:pPr lvl="0"/>
            <a:r>
              <a:rPr lang="en-US" dirty="0"/>
              <a:t>Click to edit title text styles</a:t>
            </a:r>
            <a:endParaRPr lang="en-GB" dirty="0"/>
          </a:p>
        </p:txBody>
      </p:sp>
      <p:pic>
        <p:nvPicPr>
          <p:cNvPr id="13" name="Picture 12" descr="Amex GBT Egencia solution mark">
            <a:extLst>
              <a:ext uri="{FF2B5EF4-FFF2-40B4-BE49-F238E27FC236}">
                <a16:creationId xmlns:a16="http://schemas.microsoft.com/office/drawing/2014/main" id="{E3010A60-1D3B-1723-F7D6-53ACBDAC4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01B7048F-857B-3C08-3290-DB57CF5B3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66D88174-2909-01F6-FCBE-657A58738F6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8CEA46D-7FB1-4D59-BC7A-357BA0FC48F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78011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Egencia-Divider with Line Pattern">
    <p:bg>
      <p:bgPr>
        <a:solidFill>
          <a:srgbClr val="E6F0FA"/>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11" name="Picture 10" descr="Amex GBT Egencia solution mark">
            <a:extLst>
              <a:ext uri="{FF2B5EF4-FFF2-40B4-BE49-F238E27FC236}">
                <a16:creationId xmlns:a16="http://schemas.microsoft.com/office/drawing/2014/main" id="{BBEE72E0-B78B-FD9C-1DAD-1EA3939A9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C3E612F4-048B-6332-DFA3-25F0E108E2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9B2C10B-376B-9AE5-FED0-510203D7B57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054F56-1997-4C85-95AE-C4B545A4779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578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Egencia-Divider with Image 1">
    <p:bg>
      <p:bgPr>
        <a:solidFill>
          <a:srgbClr val="FFF9D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Egencia solution mark">
            <a:extLst>
              <a:ext uri="{FF2B5EF4-FFF2-40B4-BE49-F238E27FC236}">
                <a16:creationId xmlns:a16="http://schemas.microsoft.com/office/drawing/2014/main" id="{72312823-2D64-124D-B5A0-7F6A76818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sp>
        <p:nvSpPr>
          <p:cNvPr id="5" name="object 15">
            <a:extLst>
              <a:ext uri="{FF2B5EF4-FFF2-40B4-BE49-F238E27FC236}">
                <a16:creationId xmlns:a16="http://schemas.microsoft.com/office/drawing/2014/main" id="{7A5E7DDA-8D51-66FC-21CA-DD4CCDF733A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96BB2A4-5E90-41F5-9DE9-FAB85709A6F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84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Egencia-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7" name="Picture 6" descr="Amex GBT Egencia solution mark">
            <a:extLst>
              <a:ext uri="{FF2B5EF4-FFF2-40B4-BE49-F238E27FC236}">
                <a16:creationId xmlns:a16="http://schemas.microsoft.com/office/drawing/2014/main" id="{521BF6EF-A7AB-40C0-DBB7-D712EA8C4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EFC64019-8D68-735B-7712-B3C949D4691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B3AB1DAE-E107-0B56-A687-C2701B17DC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7CB68C8-2CB3-40D0-9493-C16EE82B4CB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04799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Egencia-Divider with Text Over Image">
    <p:bg>
      <p:bgPr>
        <a:solidFill>
          <a:schemeClr val="accent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1"/>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37E94F10-C83D-90D4-EBF5-EDC40F1B743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D3DB307-3539-0957-EB03-504B2C72A25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7D727C-1127-4C29-AB14-BA2C94F09F5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C5BDE70D-1764-EF6B-A76F-9F48EAC82E42}"/>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mex GBT Egencia solution mark">
            <a:extLst>
              <a:ext uri="{FF2B5EF4-FFF2-40B4-BE49-F238E27FC236}">
                <a16:creationId xmlns:a16="http://schemas.microsoft.com/office/drawing/2014/main" id="{D97F75A4-D000-28C0-89E6-D9C495B83D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2548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1219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55676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Neo1 solution mark">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Neo1 solution mark">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Picture 6" descr="Amex GBT Neo1 solution mark">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mex GBT Neo1 solution mark">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6" name="Picture 5" descr="Amex GBT Neo1 solution mark">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Neo1 solution mark">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Neo1-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mex GBT Neo1 solution mark">
            <a:extLst>
              <a:ext uri="{FF2B5EF4-FFF2-40B4-BE49-F238E27FC236}">
                <a16:creationId xmlns:a16="http://schemas.microsoft.com/office/drawing/2014/main" id="{8B02B2C2-E304-9689-E4CC-028435143F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211C540-7EF3-3B47-4F51-B38BEBA921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D4EC869-8F87-4DA7-B818-0B28323D7B7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94427BC3-CC2B-9550-3894-C7FCED231267}"/>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AA28538-5330-BEB1-C3E7-C03F392AF68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5D8F4D4-E799-483E-BD5D-9E35AD5B9A0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BentonSans Book" panose="02000503000000020004" pitchFamily="2"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A8BF327-25C8-7211-A7C0-2B2BF873DBB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5B98CF2-ED2A-4DF7-B674-901C6394063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BentonSans Medium" panose="02000603000000020004" pitchFamily="2" charset="0"/>
              </a:defRPr>
            </a:lvl1pPr>
          </a:lstStyle>
          <a:p>
            <a:pPr lvl="0"/>
            <a:r>
              <a:rPr lang="en-US" dirty="0"/>
              <a:t>Click to edit title text styles</a:t>
            </a:r>
            <a:endParaRPr lang="en-GB" dirty="0"/>
          </a:p>
        </p:txBody>
      </p:sp>
      <p:pic>
        <p:nvPicPr>
          <p:cNvPr id="2" name="Picture 1" descr="Amex GBT Neo1 solution mark">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19362EDC-2876-C8B3-93D4-FF90CB09755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E02335C-560A-4C14-8DED-8CC0DB5C52A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Neo1 solution mark">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8AFC668C-CB68-AD5E-C1EE-A9F7AC68A5A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76E300-B56F-4DC1-A52E-ABEF93FFB86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Neo1 solution mark">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80736"/>
            <a:ext cx="2218635" cy="1600200"/>
          </a:xfrm>
          <a:prstGeom prst="rect">
            <a:avLst/>
          </a:prstGeom>
        </p:spPr>
      </p:pic>
      <p:sp>
        <p:nvSpPr>
          <p:cNvPr id="5" name="object 15">
            <a:extLst>
              <a:ext uri="{FF2B5EF4-FFF2-40B4-BE49-F238E27FC236}">
                <a16:creationId xmlns:a16="http://schemas.microsoft.com/office/drawing/2014/main" id="{1518D54C-726E-B7D8-CC74-7BFE1219D3C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DB7AAAA-B6F4-452E-85AD-D6C241A7C100}"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Neo1 solution mark">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9D95F8E-7F91-8BF4-0B83-AD835FF2477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14994FE-FF55-4B82-90A1-A9D6873A42A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DFB6946E-0B16-0BAE-8CD0-4D3F751330A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10B342F-553A-C8C9-9FA8-85A63C2F1B2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7CAADC4-D09B-4188-8BD4-6F5B9B07621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CC2DECF-9EF1-A329-2CB2-5CB49C6EE258}"/>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Neo1 solution mark">
            <a:extLst>
              <a:ext uri="{FF2B5EF4-FFF2-40B4-BE49-F238E27FC236}">
                <a16:creationId xmlns:a16="http://schemas.microsoft.com/office/drawing/2014/main" id="{21B4B9EC-5531-F5E8-1AF5-38194D8F86D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3374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45818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Ovation-Title Slide Light Background Imag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3" name="Picture 12" descr="Amex GBT Ovation service mark">
            <a:extLst>
              <a:ext uri="{FF2B5EF4-FFF2-40B4-BE49-F238E27FC236}">
                <a16:creationId xmlns:a16="http://schemas.microsoft.com/office/drawing/2014/main" id="{D0F65BCC-4269-5BEE-DE3A-19783A56F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7135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Ovation-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2" name="Picture 11" descr="Amex GBT Ovation service mark">
            <a:extLst>
              <a:ext uri="{FF2B5EF4-FFF2-40B4-BE49-F238E27FC236}">
                <a16:creationId xmlns:a16="http://schemas.microsoft.com/office/drawing/2014/main" id="{8D2828F2-EBB6-4C6E-A2F7-95EE6B0027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350" y="80028"/>
            <a:ext cx="3468375" cy="1592543"/>
          </a:xfrm>
          <a:prstGeom prst="rect">
            <a:avLst/>
          </a:prstGeom>
        </p:spPr>
      </p:pic>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63265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Ovation-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Ovation service mark">
            <a:extLst>
              <a:ext uri="{FF2B5EF4-FFF2-40B4-BE49-F238E27FC236}">
                <a16:creationId xmlns:a16="http://schemas.microsoft.com/office/drawing/2014/main" id="{7049AACB-6B86-D69C-7A70-91CD3F9F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4594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Ovation-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mex GBT Ovation service mark">
            <a:extLst>
              <a:ext uri="{FF2B5EF4-FFF2-40B4-BE49-F238E27FC236}">
                <a16:creationId xmlns:a16="http://schemas.microsoft.com/office/drawing/2014/main" id="{A5BAAC07-885C-E47C-BE2D-1E471AB64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Tree>
    <p:extLst>
      <p:ext uri="{BB962C8B-B14F-4D97-AF65-F5344CB8AC3E}">
        <p14:creationId xmlns:p14="http://schemas.microsoft.com/office/powerpoint/2010/main" val="184729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Ovation-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826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Ovation-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0175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Ovation-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492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Ovation-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354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Ovation-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06200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Ovation-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3694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Ovation-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43371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Ovation-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28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vation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A1FBB92-E7D5-A276-0214-F0A6CD5EC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A05259-3E51-4FFE-A630-C9F3F5C2272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6AA6136C-FB02-CFFA-E375-B6C149E03F4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1406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Ovation-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83049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Ovation-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552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Ovation-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6957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Ovation-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9ABF062-F2BB-7DDF-626B-98CDC7F9C1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2AB4143-83A9-441F-8240-7CFF2284461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3258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Ovation-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46359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Ovation-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0896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Ovation-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72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Ovation-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175481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Ovation-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5511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40" name="Graphic 39" descr="Amex GBT logo">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Ovation-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531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Ovation-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81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Ovation-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60398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Ovation-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33477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Ovation-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EEB0705-D408-9C33-B493-7E89D1A8C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2EDA0767-3346-6CB7-D637-207855A139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1B949D-AD00-4BFC-BCE5-3684FCA81D9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0358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Ovation-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50CB3D8-F177-3096-400F-74AB42C24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0993EF14-1458-FF68-945E-5371E50C81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4875DCB-E504-4B3D-B2D9-E67A328D8B4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2110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Ovation-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3" name="Picture 2" descr="Amex GBT Ovation service mark">
            <a:extLst>
              <a:ext uri="{FF2B5EF4-FFF2-40B4-BE49-F238E27FC236}">
                <a16:creationId xmlns:a16="http://schemas.microsoft.com/office/drawing/2014/main" id="{58FD06B6-3F16-2D8E-3D3C-EEB083469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
        <p:nvSpPr>
          <p:cNvPr id="5" name="object 15">
            <a:extLst>
              <a:ext uri="{FF2B5EF4-FFF2-40B4-BE49-F238E27FC236}">
                <a16:creationId xmlns:a16="http://schemas.microsoft.com/office/drawing/2014/main" id="{1E2AD748-01FC-9D5F-4FFC-0714DD524D6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F424B2E-5886-4BDE-AFF6-EDE2AB159E9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5442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Ovation-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2" name="Picture 1" descr="Amex GBT Ovation service mark">
            <a:extLst>
              <a:ext uri="{FF2B5EF4-FFF2-40B4-BE49-F238E27FC236}">
                <a16:creationId xmlns:a16="http://schemas.microsoft.com/office/drawing/2014/main" id="{74973B44-494C-2F56-AE4A-9FEBCBA49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527850F3-EF31-8084-67FE-3945B271444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82C996-E1C2-48EF-AB02-A256B9EC691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4331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Ovation-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2A18593-76B1-677F-5FF7-BACF6E51F6E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C40539-4ED9-49E0-BD19-477F3D4CE8A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9E35E43-F50F-B972-3E0E-34ACF83E34EB}"/>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Ovation service mark">
            <a:extLst>
              <a:ext uri="{FF2B5EF4-FFF2-40B4-BE49-F238E27FC236}">
                <a16:creationId xmlns:a16="http://schemas.microsoft.com/office/drawing/2014/main" id="{8453B893-C1BB-B1CF-AC9D-EB3C357AD7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2411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97284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424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Lawyers-Title Slide Light Background Image">
    <p:bg>
      <p:bgPr>
        <a:solidFill>
          <a:srgbClr val="E6F0F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85498FF-AEC4-6777-D096-60DC7A53A4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400089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Lawyers-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white text&#10;&#10;Description automatically generated">
            <a:extLst>
              <a:ext uri="{FF2B5EF4-FFF2-40B4-BE49-F238E27FC236}">
                <a16:creationId xmlns:a16="http://schemas.microsoft.com/office/drawing/2014/main" id="{DA3E009B-28F0-8B58-8A8A-BFA98F2B7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9084" y="214875"/>
            <a:ext cx="2661385" cy="1600200"/>
          </a:xfrm>
          <a:prstGeom prst="rect">
            <a:avLst/>
          </a:prstGeom>
        </p:spPr>
      </p:pic>
    </p:spTree>
    <p:extLst>
      <p:ext uri="{BB962C8B-B14F-4D97-AF65-F5344CB8AC3E}">
        <p14:creationId xmlns:p14="http://schemas.microsoft.com/office/powerpoint/2010/main" val="142575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Lawyers-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 black background with blue text&#10;&#10;Description automatically generated">
            <a:extLst>
              <a:ext uri="{FF2B5EF4-FFF2-40B4-BE49-F238E27FC236}">
                <a16:creationId xmlns:a16="http://schemas.microsoft.com/office/drawing/2014/main" id="{5F6808BB-3D40-5424-50C0-8DC35398A2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5169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Lawyers-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709662"/>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9F9657C-F2C4-1CFE-C523-D0B135737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35175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Lawyers-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4014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Lawyers-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3" name="Picture 2" descr="A black background with blue text&#10;&#10;Description automatically generated">
            <a:extLst>
              <a:ext uri="{FF2B5EF4-FFF2-40B4-BE49-F238E27FC236}">
                <a16:creationId xmlns:a16="http://schemas.microsoft.com/office/drawing/2014/main" id="{EEC3E4D3-A84C-3197-27EF-264EC18EB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8667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Lawyers-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092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Lawyers-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black background with blue text&#10;&#10;Description automatically generated">
            <a:extLst>
              <a:ext uri="{FF2B5EF4-FFF2-40B4-BE49-F238E27FC236}">
                <a16:creationId xmlns:a16="http://schemas.microsoft.com/office/drawing/2014/main" id="{448F0A2B-E442-0CA9-CB91-B577ED6DF0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505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Lawyers-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567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Lawyers-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pic>
        <p:nvPicPr>
          <p:cNvPr id="3" name="Picture 2" descr="A black background with blue text&#10;&#10;Description automatically generated">
            <a:extLst>
              <a:ext uri="{FF2B5EF4-FFF2-40B4-BE49-F238E27FC236}">
                <a16:creationId xmlns:a16="http://schemas.microsoft.com/office/drawing/2014/main" id="{683413AE-E2E5-5D04-DA40-3E769BFCF7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93418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Lawyers-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05143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Lawyers-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5" name="Picture 4" descr="A black background with blue text&#10;&#10;Description automatically generated">
            <a:extLst>
              <a:ext uri="{FF2B5EF4-FFF2-40B4-BE49-F238E27FC236}">
                <a16:creationId xmlns:a16="http://schemas.microsoft.com/office/drawing/2014/main" id="{094DD0BA-0F51-DA82-4594-A3D65AE1D2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128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awyers-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1A99F96-0CB1-6B6F-F4AE-9BAECFAFB42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05DA44-F203-4AF8-8474-B22B0C1888B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A076A46C-12AC-42F9-E541-17C3A942591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6796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Lawyers-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3776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Lawyers-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3615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Lawyers-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black background with blue text&#10;&#10;Description automatically generated">
            <a:extLst>
              <a:ext uri="{FF2B5EF4-FFF2-40B4-BE49-F238E27FC236}">
                <a16:creationId xmlns:a16="http://schemas.microsoft.com/office/drawing/2014/main" id="{FE8CC2B8-BC69-CCD7-CE40-047A8DC89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6764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Lawyers-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7B86A08-3091-3B98-F9ED-8C5C9C691E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22D5AA-5CB1-4050-85DC-DCA5C7B03BF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030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Lawyers-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48248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Lawyers-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BC0D15B0-BA27-459A-461C-C560AC4A0D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18032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FCD5B3B-9439-8C18-0183-824BC278DEF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8534CC-2392-4DFC-B3B7-DEEED2A31CA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Lawyers-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48831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Lawyers-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hasCustomPrompt="1"/>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a:t>
            </a:r>
          </a:p>
        </p:txBody>
      </p:sp>
    </p:spTree>
    <p:extLst>
      <p:ext uri="{BB962C8B-B14F-4D97-AF65-F5344CB8AC3E}">
        <p14:creationId xmlns:p14="http://schemas.microsoft.com/office/powerpoint/2010/main" val="38468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Lawyers-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22738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Lawyers-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Lawyers-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DA0704AC-8693-B52F-23BC-B50A68B1BE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6088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Lawyers-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68357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Lawyers-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pic>
        <p:nvPicPr>
          <p:cNvPr id="3" name="Picture 2" descr="A black background with blue text&#10;&#10;Description automatically generated">
            <a:extLst>
              <a:ext uri="{FF2B5EF4-FFF2-40B4-BE49-F238E27FC236}">
                <a16:creationId xmlns:a16="http://schemas.microsoft.com/office/drawing/2014/main" id="{92DC1252-28CE-BB28-FC74-A8EF7B4B67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126901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Lawyers-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Graphic 7">
            <a:extLst>
              <a:ext uri="{FF2B5EF4-FFF2-40B4-BE49-F238E27FC236}">
                <a16:creationId xmlns:a16="http://schemas.microsoft.com/office/drawing/2014/main" id="{C6D8A06A-09DC-22AA-D111-A13BAA142AB0}"/>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67AFA2B-8AAA-8ADE-1009-C5D69D566D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E7DE3A4B-2E32-6331-2990-525C70843C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82B657C-B6A0-4933-B127-02AE7312E60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9571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Lawyers-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Graphic 8">
            <a:extLst>
              <a:ext uri="{FF2B5EF4-FFF2-40B4-BE49-F238E27FC236}">
                <a16:creationId xmlns:a16="http://schemas.microsoft.com/office/drawing/2014/main" id="{5D5E18E3-2F21-C7F6-CB53-0083096C69A6}"/>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5887550-E601-91E8-59E0-D259EA54E74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4A718B60-9C34-355B-AEA3-C2F8B9AF3300}"/>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76E6FF3-7832-47EB-81F0-CB850CBFC1F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3863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Lawyers-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9B6FDAAA-B96F-2321-EE21-345005F4B3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3" name="object 15">
            <a:extLst>
              <a:ext uri="{FF2B5EF4-FFF2-40B4-BE49-F238E27FC236}">
                <a16:creationId xmlns:a16="http://schemas.microsoft.com/office/drawing/2014/main" id="{4CE331B4-5DDB-15BC-0450-5DFB574A76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A99A59A-E1F7-43BF-8564-6EDB0508FD29}"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7487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2E1D895E-F5C6-A893-1BBC-C695A8FF539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033AE92-A65B-4886-8F23-9120289E450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Lawyers-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B08E950C-85F2-4DEA-B330-0F07D90945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9885A028-186D-E2B5-94F2-440FC90EF8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17A86FD-30A7-4D7C-A2FA-E752E3B9E3BA}"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8259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Lawyers-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301C8345-3D0E-DC91-5CD2-F10B17B951D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F1D31E-701A-4D1A-8D70-9F2C932EC40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9274E6AB-B132-FF39-DA16-30A47600385B}"/>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D627B7F4-6A24-5D5B-3602-DD57D1F1AB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14128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005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56898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E67FC6BF-9DAD-B729-5E25-EF7B02FE7A4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76C7AC7-A00F-4688-97A7-5BB7F2EF0F2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D8C6EAF-E0D0-8A3B-F76F-6DAEB8633D9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39CC9F8-FDA6-4569-9CBF-B41BA183013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2AA931AF-325C-A728-8C95-6BB91BA54DA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B6BBA4E-3866-D1E4-651A-3ED7384274B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AE457B8-2EC5-45F3-975F-CC9B003972D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436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MB-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20750"/>
            <a:ext cx="5400675" cy="1440000"/>
          </a:xfrm>
        </p:spPr>
        <p:txBody>
          <a:bodyPr/>
          <a:lstStyle>
            <a:lvl1pPr>
              <a:defRPr sz="3600" b="0" i="0">
                <a:latin typeface="+mj-lt"/>
              </a:defRPr>
            </a:lvl1pPr>
            <a:lvl2pPr marL="0" indent="0">
              <a:buNone/>
              <a:defRPr/>
            </a:lvl2pPr>
          </a:lstStyle>
          <a:p>
            <a:pPr lvl="0"/>
            <a:r>
              <a:rPr lang="fr-FR"/>
              <a:t>Cliquez pour modifier les styles du texte du masque</a:t>
            </a:r>
          </a:p>
        </p:txBody>
      </p:sp>
      <p:pic>
        <p:nvPicPr>
          <p:cNvPr id="2" name="Picture 1">
            <a:extLst>
              <a:ext uri="{FF2B5EF4-FFF2-40B4-BE49-F238E27FC236}">
                <a16:creationId xmlns:a16="http://schemas.microsoft.com/office/drawing/2014/main" id="{CC1E0D60-6636-0A6C-1067-66E38A8A2A8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4B74572F-36E0-476F-C813-67854C99930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0DE79D3-34F4-4BF7-A783-C963FC36377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662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6F4DAC7-D8FC-588B-C45A-A5D5679238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28FF7C8-BF1D-43D7-8D64-9FBA06DC32A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Graphic 6" descr="Amex GBT logo">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518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9518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Meetings &amp; Events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554FE945-7E8F-8559-76D9-BBEC3F3E2743}"/>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28A331E3-7536-89DF-AF43-F64D24D593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860DE91D-09EB-C56C-241D-B3E48C9A455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4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2CE76BE3-FDFD-B4A8-190E-82FFCB7882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3" name="Group 2">
            <a:extLst>
              <a:ext uri="{FF2B5EF4-FFF2-40B4-BE49-F238E27FC236}">
                <a16:creationId xmlns:a16="http://schemas.microsoft.com/office/drawing/2014/main" id="{EF31229D-A6F0-3BA9-5A7A-AE36C82B2A2D}"/>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6A412C1-F7B3-FC2D-BC27-ADB0C31545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F219ED09-6172-0FA6-EE3E-7573C1A8509E}"/>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9183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FFB7DE66-2167-520D-5554-1820C9514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7" name="Group 6">
            <a:extLst>
              <a:ext uri="{FF2B5EF4-FFF2-40B4-BE49-F238E27FC236}">
                <a16:creationId xmlns:a16="http://schemas.microsoft.com/office/drawing/2014/main" id="{7D7FD452-52B0-5E6D-739F-76BCF5AB318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8E7E7EAF-49AB-F7A5-23C6-7C47D1B07D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A6C67D79-C854-5515-04C2-31886896DAB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12316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2 placeholder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Meetings &amp; Events service mark">
            <a:extLst>
              <a:ext uri="{FF2B5EF4-FFF2-40B4-BE49-F238E27FC236}">
                <a16:creationId xmlns:a16="http://schemas.microsoft.com/office/drawing/2014/main" id="{81EB04AE-5289-E9A4-6F3E-FED1E75E58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7" name="Group 6">
            <a:extLst>
              <a:ext uri="{FF2B5EF4-FFF2-40B4-BE49-F238E27FC236}">
                <a16:creationId xmlns:a16="http://schemas.microsoft.com/office/drawing/2014/main" id="{3544D4AE-739B-1177-D03A-56721074B6AE}"/>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9B9290D9-9766-7E9E-C6C4-AC9BA18E32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B2EF662-A19C-17D4-C84C-DA336E43F13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67684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mp;E-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5" name="object 6">
            <a:extLst>
              <a:ext uri="{FF2B5EF4-FFF2-40B4-BE49-F238E27FC236}">
                <a16:creationId xmlns:a16="http://schemas.microsoft.com/office/drawing/2014/main" id="{95C3134F-FAC0-5380-2D2F-EEC14AE2C9ED}"/>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pic>
        <p:nvPicPr>
          <p:cNvPr id="9" name="Picture 8" descr="Amex GBT Meetings &amp; Events service mark">
            <a:extLst>
              <a:ext uri="{FF2B5EF4-FFF2-40B4-BE49-F238E27FC236}">
                <a16:creationId xmlns:a16="http://schemas.microsoft.com/office/drawing/2014/main" id="{F4199888-7011-C0DA-FCAB-0998D927BE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9433EC7-4902-DC44-C386-3B15CE199E39}"/>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9F762BB3-2BE6-516B-2D3A-C2D176C163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5D29087F-E73B-B776-EB09-C1DF181BA0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0685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mp;E-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3" name="Picture 12" descr="Amex GBT Meetings &amp; Events service mark">
            <a:extLst>
              <a:ext uri="{FF2B5EF4-FFF2-40B4-BE49-F238E27FC236}">
                <a16:creationId xmlns:a16="http://schemas.microsoft.com/office/drawing/2014/main" id="{D6FFFEFE-2B63-E5AF-5F87-2EC5124BA7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DEA62B9D-6C55-817E-8536-0C93C0F88D17}"/>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A90522F-4116-942A-2193-0EA94A2388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D8D8286-B653-2F4A-A469-667CCE178AB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0865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M&amp;E-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Picture 8" descr="Amex GBT Meetings &amp; Events service mark">
            <a:extLst>
              <a:ext uri="{FF2B5EF4-FFF2-40B4-BE49-F238E27FC236}">
                <a16:creationId xmlns:a16="http://schemas.microsoft.com/office/drawing/2014/main" id="{5F88E166-E569-D005-63BA-44A56C1D6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461D698-80C1-23BC-00C3-51759A90482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FBF2BDD-D500-8524-78AF-CF3B41D3CF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E968E9D-11A3-FAB0-C8F1-85E64F5F0FD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6314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amp;E-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Meetings &amp; Events service mark">
            <a:extLst>
              <a:ext uri="{FF2B5EF4-FFF2-40B4-BE49-F238E27FC236}">
                <a16:creationId xmlns:a16="http://schemas.microsoft.com/office/drawing/2014/main" id="{7E79B1DE-63F1-22E8-F559-5E7C5EC16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2097C0BD-1585-7135-392A-4AE63B2B5F4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93DCE9C-A9D4-11BF-1211-1262383740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EDA542F-BD26-6EEE-7A9D-557CC5779BD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12995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M&amp;E-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2808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mp;E-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920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amp;E2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6966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amp;E_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3" y="432000"/>
            <a:ext cx="9733349"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262149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amp;E-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17851"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32773"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0474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amp;E-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Blue text on a black background&#10;&#10;Description automatically generated">
            <a:extLst>
              <a:ext uri="{FF2B5EF4-FFF2-40B4-BE49-F238E27FC236}">
                <a16:creationId xmlns:a16="http://schemas.microsoft.com/office/drawing/2014/main" id="{7E8748A3-B4E6-92ED-EA69-2E4660E0B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3" name="Picture 2">
            <a:extLst>
              <a:ext uri="{FF2B5EF4-FFF2-40B4-BE49-F238E27FC236}">
                <a16:creationId xmlns:a16="http://schemas.microsoft.com/office/drawing/2014/main" id="{943E361C-CB23-E141-38EC-DB2F4DB0EEC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898B4C1-634D-F41B-7620-8029168A3B8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4F9FD4A-655F-415E-A495-08C7840DB93B}"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6B9E5857-8789-2031-1494-9F7E1A0E134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41694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amp;E-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34372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amp;E-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1309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amp;E-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824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amp;E-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594D8467-E391-642C-88B2-9027ADD6BE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7D7DF95-3E23-E634-5F43-A8D192D5CD3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5A7E48C-165C-4FA1-AE5E-A1FE0531CFA3}"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75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amp;E-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06119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M&amp;E-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6751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mp;E-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865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amp;E-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80995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M&amp;E-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4404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M&amp;E-Divider with Portal Pattern Dark">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0"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D515E694-75A0-6B44-520F-F600ABBF4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F4E84FF-348D-D298-520F-15F27282B3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3B14C4A-5732-4F70-A586-37C150AB80D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5789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M&amp;E-Divider with Line Pattern Light">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EF283DAD-F58B-020E-2875-E25322B87E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4DE2A2A8-282A-F3A9-4C02-C00C457BF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C27854D9-1F4B-5D2C-9DFF-7E00A37DA06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BA620BC-F568-4857-93BC-EE9F454FF49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4137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M&amp;E-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descr="Amex GBT Meetings &amp; Events service mark">
            <a:extLst>
              <a:ext uri="{FF2B5EF4-FFF2-40B4-BE49-F238E27FC236}">
                <a16:creationId xmlns:a16="http://schemas.microsoft.com/office/drawing/2014/main" id="{118270AB-6D75-3088-2924-1409C4CA23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3" name="Picture 2">
            <a:extLst>
              <a:ext uri="{FF2B5EF4-FFF2-40B4-BE49-F238E27FC236}">
                <a16:creationId xmlns:a16="http://schemas.microsoft.com/office/drawing/2014/main" id="{ABE56D46-A07B-E492-DA17-19A7E9D778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12E54BA-E84C-AA17-136B-3B4F576FD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832482A-1A56-446D-B097-F366609441E0}"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8903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amp;E-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5" name="Picture 4" descr="Amex GBT Meetings &amp; Events service mark">
            <a:extLst>
              <a:ext uri="{FF2B5EF4-FFF2-40B4-BE49-F238E27FC236}">
                <a16:creationId xmlns:a16="http://schemas.microsoft.com/office/drawing/2014/main" id="{AD75E9F7-3276-EA2F-84D1-31E660F11D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C0851991-3103-5AE5-FB09-ECABB49DF91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5D065E2-6919-AB3D-98B1-504D8A46E9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6067EDF-EA3A-4278-ACF8-F21F6AA732D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76544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M&amp;E-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D98C911D-1E40-0C3A-A484-11E12092D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300DE1DF-A0D5-5FB3-7411-2F9E56E1971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DAEAE4-358D-4519-A139-06A21CD00AF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E932B10C-DE22-F9C6-17CB-0099B8EDC5B5}"/>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Meetings &amp; Events service mark">
            <a:extLst>
              <a:ext uri="{FF2B5EF4-FFF2-40B4-BE49-F238E27FC236}">
                <a16:creationId xmlns:a16="http://schemas.microsoft.com/office/drawing/2014/main" id="{5C908549-5961-F327-E6FB-9E256330AD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spTree>
    <p:extLst>
      <p:ext uri="{BB962C8B-B14F-4D97-AF65-F5344CB8AC3E}">
        <p14:creationId xmlns:p14="http://schemas.microsoft.com/office/powerpoint/2010/main" val="33364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Dark Blue Pattern">
    <p:bg>
      <p:bgPr>
        <a:solidFill>
          <a:schemeClr val="accent3"/>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accent2">
              <a:alpha val="35000"/>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3750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3681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153916" y="-202271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178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Dark">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21" name="object 6">
            <a:extLst>
              <a:ext uri="{FF2B5EF4-FFF2-40B4-BE49-F238E27FC236}">
                <a16:creationId xmlns:a16="http://schemas.microsoft.com/office/drawing/2014/main" id="{89246CF3-10ED-A400-74AE-51106001CCD1}"/>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Consulting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CE8DCA01-564E-2A69-3521-F7AF58575564}"/>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968359B2-0301-63F4-2DDA-CB30AF093A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D7000016-EA2E-3397-A3EC-C06467159C1B}"/>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8756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Consulting service mark">
            <a:extLst>
              <a:ext uri="{FF2B5EF4-FFF2-40B4-BE49-F238E27FC236}">
                <a16:creationId xmlns:a16="http://schemas.microsoft.com/office/drawing/2014/main" id="{EF01BAC1-DCA9-B31B-5694-07237BC2F7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2" name="Group 1">
            <a:extLst>
              <a:ext uri="{FF2B5EF4-FFF2-40B4-BE49-F238E27FC236}">
                <a16:creationId xmlns:a16="http://schemas.microsoft.com/office/drawing/2014/main" id="{754C5996-756B-4964-CD9D-1B5246DDEC8D}"/>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011E59EA-F6F2-7944-DEDC-A9A07813DE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67767A1E-0066-B502-C81F-05805884BA1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17524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3D8A2C0E-7D13-811D-F13E-F66127F5EE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DF4F0786-10E1-1674-9526-0F5A5A0ABECD}"/>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841E84A-E7A2-BB40-92DA-359670E75B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F18BF76-C6D5-92F4-4F6E-E9407FCC855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555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11126720-21B1-6952-6294-96E9FEEBD9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DE56FDD-D56B-E7DF-659F-E1560D6592E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3068641-6BC0-6F28-CBA1-A9DF69DB4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7D3AE72-4061-24EF-1C2E-25B138BCEF6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9529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nsulting-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11" name="Picture 10" descr="Amex GBT Consulting service mark">
            <a:extLst>
              <a:ext uri="{FF2B5EF4-FFF2-40B4-BE49-F238E27FC236}">
                <a16:creationId xmlns:a16="http://schemas.microsoft.com/office/drawing/2014/main" id="{FDC3D883-8254-EC7E-27DC-20EE1EC490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0C2FABF-6D3A-6EBD-66B2-AE4F2F48FC8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6256442-90B6-0DCE-CF8A-AECF709753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0A1A2328-EA93-F299-0BEB-EDD2290F6C1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695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onsulting-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D17037B3-E70D-4C26-AF2E-270BE899A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9" name="Group 8">
            <a:extLst>
              <a:ext uri="{FF2B5EF4-FFF2-40B4-BE49-F238E27FC236}">
                <a16:creationId xmlns:a16="http://schemas.microsoft.com/office/drawing/2014/main" id="{7FFD3F46-7C18-D84F-36E3-F880E613D6E4}"/>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AFE423E6-EE0D-4BEE-CCDB-57660B6A1E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CA843CC0-99DD-ECCE-F31B-35006B75161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190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onsulting-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3C0D2EC4-FADC-3F4F-B28C-084D73F0BA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7" name="Group 6">
            <a:extLst>
              <a:ext uri="{FF2B5EF4-FFF2-40B4-BE49-F238E27FC236}">
                <a16:creationId xmlns:a16="http://schemas.microsoft.com/office/drawing/2014/main" id="{482BF38F-A14D-43B6-8DCA-225D7E3969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DC012E9-912B-1717-6B1C-1A5257A72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BE7A38A-65EB-F275-A656-D7F6884E9BC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6318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Consluting-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Consulting service mark">
            <a:extLst>
              <a:ext uri="{FF2B5EF4-FFF2-40B4-BE49-F238E27FC236}">
                <a16:creationId xmlns:a16="http://schemas.microsoft.com/office/drawing/2014/main" id="{C82ACC05-48BE-D1DF-2857-ECAE23ABEB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7" name="Group 6">
            <a:extLst>
              <a:ext uri="{FF2B5EF4-FFF2-40B4-BE49-F238E27FC236}">
                <a16:creationId xmlns:a16="http://schemas.microsoft.com/office/drawing/2014/main" id="{8731D240-7FF9-50E2-37A9-AB718AE817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EFF7940-2E0A-67D4-7E2A-990A2CF2D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490C8772-BBA3-50BD-3514-1411DF11C79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56834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sulting-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57670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sulting-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144413"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99027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sulting-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752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sulting-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Tx/>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4242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sulting-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3203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sulting-Text layout image + 1 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descr="Amex GBT Consulting service mark">
            <a:extLst>
              <a:ext uri="{FF2B5EF4-FFF2-40B4-BE49-F238E27FC236}">
                <a16:creationId xmlns:a16="http://schemas.microsoft.com/office/drawing/2014/main" id="{38BA5195-0A98-BB8F-DD8A-9B9A0519F4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91177" y="185303"/>
            <a:ext cx="2221993" cy="950976"/>
          </a:xfrm>
          <a:prstGeom prst="rect">
            <a:avLst/>
          </a:prstGeom>
        </p:spPr>
      </p:pic>
      <p:pic>
        <p:nvPicPr>
          <p:cNvPr id="8" name="Picture 7">
            <a:extLst>
              <a:ext uri="{FF2B5EF4-FFF2-40B4-BE49-F238E27FC236}">
                <a16:creationId xmlns:a16="http://schemas.microsoft.com/office/drawing/2014/main" id="{00361653-EEF3-0673-17B7-58B43DC27B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CF9D3B0-9987-537D-CA10-66E5AA62B6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B5BD099-1B98-489C-AC4D-DE25D181DE4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A8D3C4D1-6D39-B91D-94C8-7F8E4EA65BB4}"/>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7736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sulting-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94846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sulting-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6788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sulting-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9659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sulting-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386AFCC-F80A-23D1-A831-84104F10A4C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0F8C435-BCEF-913A-3F34-8986E247629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7FC796-1CE0-4A5E-B1E4-D95E1EEBA36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19083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sulting-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867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sulting-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49564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slulting-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0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sulting-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97337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sulting-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29680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nsulting-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17098A7B-3791-942B-A00E-8120855FBE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10" name="Picture 9">
            <a:extLst>
              <a:ext uri="{FF2B5EF4-FFF2-40B4-BE49-F238E27FC236}">
                <a16:creationId xmlns:a16="http://schemas.microsoft.com/office/drawing/2014/main" id="{E834CB12-AD6A-898B-03F4-F8590CC675F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A98D0D5-C1BE-C0EA-5872-4CB6DF49D24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5F1D5DB-08C6-4D36-AFD0-818D4EE060DF}"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7765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nsulting-Divider with Line Pattern">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7244B1BC-AFAC-2BB6-5F80-3756EE38B02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3" name="Picture 2">
            <a:extLst>
              <a:ext uri="{FF2B5EF4-FFF2-40B4-BE49-F238E27FC236}">
                <a16:creationId xmlns:a16="http://schemas.microsoft.com/office/drawing/2014/main" id="{50EFEB15-5B41-5F2F-2606-EE8B5A069EF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5958" y="6243687"/>
            <a:ext cx="1124013" cy="365760"/>
          </a:xfrm>
          <a:prstGeom prst="rect">
            <a:avLst/>
          </a:prstGeom>
        </p:spPr>
      </p:pic>
      <p:sp>
        <p:nvSpPr>
          <p:cNvPr id="9" name="object 15">
            <a:extLst>
              <a:ext uri="{FF2B5EF4-FFF2-40B4-BE49-F238E27FC236}">
                <a16:creationId xmlns:a16="http://schemas.microsoft.com/office/drawing/2014/main" id="{2BF48BA1-7EC4-0783-E179-77D6F2F0461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EAA5943-4EEB-4E61-984E-673AB4479EE5}"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088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nsulting-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Consulting service mark">
            <a:extLst>
              <a:ext uri="{FF2B5EF4-FFF2-40B4-BE49-F238E27FC236}">
                <a16:creationId xmlns:a16="http://schemas.microsoft.com/office/drawing/2014/main" id="{DD3F33A9-8892-9574-40F2-06184D8FB2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4" name="Picture 3">
            <a:extLst>
              <a:ext uri="{FF2B5EF4-FFF2-40B4-BE49-F238E27FC236}">
                <a16:creationId xmlns:a16="http://schemas.microsoft.com/office/drawing/2014/main" id="{AA553593-A83C-1D78-E230-D3171BF7C4F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2" name="object 15">
            <a:extLst>
              <a:ext uri="{FF2B5EF4-FFF2-40B4-BE49-F238E27FC236}">
                <a16:creationId xmlns:a16="http://schemas.microsoft.com/office/drawing/2014/main" id="{0D654CF7-2ACD-7D20-5323-0982490D83E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9B639B4-1658-4AA6-8880-F9A758E39EE2}"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5218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nsulting-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Consulting service mark">
            <a:extLst>
              <a:ext uri="{FF2B5EF4-FFF2-40B4-BE49-F238E27FC236}">
                <a16:creationId xmlns:a16="http://schemas.microsoft.com/office/drawing/2014/main" id="{BF2A6B98-3C5A-66CC-9B68-964B2208DD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7" name="Picture 6">
            <a:extLst>
              <a:ext uri="{FF2B5EF4-FFF2-40B4-BE49-F238E27FC236}">
                <a16:creationId xmlns:a16="http://schemas.microsoft.com/office/drawing/2014/main" id="{1AEE282C-2A66-4C7F-9009-BDC2ABA7FA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6A486FE-9625-56ED-B270-B71B317A576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B69FFFB-4098-40C8-A6C3-880DBC9BDCB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188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nsulting-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6" name="Picture 5">
            <a:extLst>
              <a:ext uri="{FF2B5EF4-FFF2-40B4-BE49-F238E27FC236}">
                <a16:creationId xmlns:a16="http://schemas.microsoft.com/office/drawing/2014/main" id="{BC923280-0940-6832-6B4A-EC043F69BBE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6EE3F02-6F5C-6099-215F-8C30B0F53CE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2DB6DE3A-6811-4FDA-971B-E89834AB02A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6E0CD104-3EDB-EDC2-9EE9-3EA57F056807}"/>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Consulting service mark">
            <a:extLst>
              <a:ext uri="{FF2B5EF4-FFF2-40B4-BE49-F238E27FC236}">
                <a16:creationId xmlns:a16="http://schemas.microsoft.com/office/drawing/2014/main" id="{794FEF95-9EAF-6FF2-2822-591B709FF6C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spTree>
    <p:extLst>
      <p:ext uri="{BB962C8B-B14F-4D97-AF65-F5344CB8AC3E}">
        <p14:creationId xmlns:p14="http://schemas.microsoft.com/office/powerpoint/2010/main" val="339458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75398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5688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Select solution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Select solution mark">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Select solution mark">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0.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2.sv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image" Target="../media/image3.png"/><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14.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image" Target="../media/image2.svg"/><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image" Target="../media/image1.pn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image" Target="../media/image3.png"/><Relationship Id="rId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image" Target="../media/image16.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image" Target="../media/image2.sv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image" Target="../media/image1.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theme" Target="../theme/theme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image" Target="../media/image3.png"/><Relationship Id="rId8"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image" Target="../media/image18.png"/><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theme" Target="../theme/theme5.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image" Target="../media/image3.png"/><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image" Target="../media/image2.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image" Target="../media/image1.png"/><Relationship Id="rId8" Type="http://schemas.openxmlformats.org/officeDocument/2006/relationships/slideLayout" Target="../slideLayouts/slideLayout12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image" Target="../media/image3.png"/><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theme" Target="../theme/theme6.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image" Target="../media/image22.png"/><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image" Target="../media/image2.svg"/><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image" Target="../media/image1.png"/><Relationship Id="rId8"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21" Type="http://schemas.openxmlformats.org/officeDocument/2006/relationships/slideLayout" Target="../slideLayouts/slideLayout198.xml"/><Relationship Id="rId34" Type="http://schemas.openxmlformats.org/officeDocument/2006/relationships/theme" Target="../theme/theme7.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38" Type="http://schemas.openxmlformats.org/officeDocument/2006/relationships/image" Target="../media/image24.png"/><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slideLayout" Target="../slideLayouts/slideLayout209.xml"/><Relationship Id="rId37" Type="http://schemas.openxmlformats.org/officeDocument/2006/relationships/image" Target="../media/image3.png"/><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image" Target="../media/image2.svg"/><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 Id="rId35" Type="http://schemas.openxmlformats.org/officeDocument/2006/relationships/image" Target="../media/image1.png"/><Relationship Id="rId8" Type="http://schemas.openxmlformats.org/officeDocument/2006/relationships/slideLayout" Target="../slideLayouts/slideLayout185.xml"/><Relationship Id="rId3" Type="http://schemas.openxmlformats.org/officeDocument/2006/relationships/slideLayout" Target="../slideLayouts/slideLayout18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9" Type="http://schemas.openxmlformats.org/officeDocument/2006/relationships/image" Target="../media/image27.png"/><Relationship Id="rId21" Type="http://schemas.openxmlformats.org/officeDocument/2006/relationships/slideLayout" Target="../slideLayouts/slideLayout231.xml"/><Relationship Id="rId34" Type="http://schemas.openxmlformats.org/officeDocument/2006/relationships/theme" Target="../theme/theme8.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image" Target="../media/image26.png"/><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slideLayout" Target="../slideLayouts/slideLayout230.xml"/><Relationship Id="rId29" Type="http://schemas.openxmlformats.org/officeDocument/2006/relationships/slideLayout" Target="../slideLayouts/slideLayout239.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image" Target="../media/image3.png"/><Relationship Id="rId5" Type="http://schemas.openxmlformats.org/officeDocument/2006/relationships/slideLayout" Target="../slideLayouts/slideLayout215.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image" Target="../media/image2.svg"/><Relationship Id="rId10" Type="http://schemas.openxmlformats.org/officeDocument/2006/relationships/slideLayout" Target="../slideLayouts/slideLayout220.xml"/><Relationship Id="rId19" Type="http://schemas.openxmlformats.org/officeDocument/2006/relationships/slideLayout" Target="../slideLayouts/slideLayout229.xml"/><Relationship Id="rId31" Type="http://schemas.openxmlformats.org/officeDocument/2006/relationships/slideLayout" Target="../slideLayouts/slideLayout241.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image" Target="../media/image1.png"/><Relationship Id="rId8" Type="http://schemas.openxmlformats.org/officeDocument/2006/relationships/slideLayout" Target="../slideLayouts/slideLayout218.xml"/><Relationship Id="rId3"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object 15">
            <a:extLst>
              <a:ext uri="{FF2B5EF4-FFF2-40B4-BE49-F238E27FC236}">
                <a16:creationId xmlns:a16="http://schemas.microsoft.com/office/drawing/2014/main" id="{300B432D-B6EF-D781-4D1E-F99BB85C8C83}"/>
              </a:ext>
            </a:extLst>
          </p:cNvPr>
          <p:cNvSpPr txBox="1"/>
          <p:nvPr/>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54E81E8-22F6-4F57-8E0E-1D3F4F915C36}"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23" name="Picture 22">
            <a:extLst>
              <a:ext uri="{FF2B5EF4-FFF2-40B4-BE49-F238E27FC236}">
                <a16:creationId xmlns:a16="http://schemas.microsoft.com/office/drawing/2014/main" id="{5D115D83-76C5-0F9B-8175-9074FD5CE234}"/>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4102"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6" r:id="rId27"/>
    <p:sldLayoutId id="2147483867" r:id="rId28"/>
    <p:sldLayoutId id="2147483868" r:id="rId29"/>
    <p:sldLayoutId id="2147484139" r:id="rId30"/>
    <p:sldLayoutId id="2147484140"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ound Same-side Corner of Rectangle 3">
            <a:extLst>
              <a:ext uri="{FF2B5EF4-FFF2-40B4-BE49-F238E27FC236}">
                <a16:creationId xmlns:a16="http://schemas.microsoft.com/office/drawing/2014/main" id="{E83BFF01-6099-AF5C-3015-EA987C6FD138}"/>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Meetings &amp; Events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8" name="Picture 7">
            <a:extLst>
              <a:ext uri="{FF2B5EF4-FFF2-40B4-BE49-F238E27FC236}">
                <a16:creationId xmlns:a16="http://schemas.microsoft.com/office/drawing/2014/main" id="{B2E0E1EE-E324-26CA-0C6E-6E613F8F04C2}"/>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8F8AE19-D685-0932-579F-07B695B4116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0D8A651-F952-4771-BC1A-F9B9AB3B477C}"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8373087"/>
      </p:ext>
    </p:extLst>
  </p:cSld>
  <p:clrMap bg1="lt1" tx1="dk1" bg2="lt2" tx2="dk2" accent1="accent1" accent2="accent2" accent3="accent3" accent4="accent4" accent5="accent5" accent6="accent6" hlink="hlink" folHlink="folHlink"/>
  <p:sldLayoutIdLst>
    <p:sldLayoutId id="2147483875" r:id="rId1"/>
    <p:sldLayoutId id="2147484008" r:id="rId2"/>
    <p:sldLayoutId id="2147484006" r:id="rId3"/>
    <p:sldLayoutId id="2147484007" r:id="rId4"/>
    <p:sldLayoutId id="2147483907" r:id="rId5"/>
    <p:sldLayoutId id="2147483899" r:id="rId6"/>
    <p:sldLayoutId id="2147483881" r:id="rId7"/>
    <p:sldLayoutId id="2147483882" r:id="rId8"/>
    <p:sldLayoutId id="2147483883" r:id="rId9"/>
    <p:sldLayoutId id="2147483890" r:id="rId10"/>
    <p:sldLayoutId id="2147483884" r:id="rId11"/>
    <p:sldLayoutId id="2147483885" r:id="rId12"/>
    <p:sldLayoutId id="2147484056" r:id="rId13"/>
    <p:sldLayoutId id="2147483886" r:id="rId14"/>
    <p:sldLayoutId id="2147483887" r:id="rId15"/>
    <p:sldLayoutId id="2147483888" r:id="rId16"/>
    <p:sldLayoutId id="2147483889" r:id="rId17"/>
    <p:sldLayoutId id="2147484099" r:id="rId18"/>
    <p:sldLayoutId id="2147483892" r:id="rId19"/>
    <p:sldLayoutId id="2147483893" r:id="rId20"/>
    <p:sldLayoutId id="2147483891" r:id="rId21"/>
    <p:sldLayoutId id="2147484016" r:id="rId22"/>
    <p:sldLayoutId id="2147484017" r:id="rId23"/>
    <p:sldLayoutId id="2147483894" r:id="rId24"/>
    <p:sldLayoutId id="2147483895" r:id="rId25"/>
    <p:sldLayoutId id="2147484018" r:id="rId26"/>
    <p:sldLayoutId id="2147483897" r:id="rId27"/>
    <p:sldLayoutId id="2147483898" r:id="rId28"/>
    <p:sldLayoutId id="2147484141" r:id="rId29"/>
    <p:sldLayoutId id="214748414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B99F319C-0FB6-7EDA-1EC2-C0E9AE924712}"/>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190909"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Consulting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pic>
        <p:nvPicPr>
          <p:cNvPr id="7" name="Picture 6">
            <a:extLst>
              <a:ext uri="{FF2B5EF4-FFF2-40B4-BE49-F238E27FC236}">
                <a16:creationId xmlns:a16="http://schemas.microsoft.com/office/drawing/2014/main" id="{AF35C189-F8C3-687B-B75B-28EFB2748DA8}"/>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9D54292-1CF7-5841-A837-C34F008B1D2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4D461B9-F8CE-474B-8438-1E3096439FC7}"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40430344"/>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98" r:id="rId18"/>
    <p:sldLayoutId id="2147484076" r:id="rId19"/>
    <p:sldLayoutId id="2147484077" r:id="rId20"/>
    <p:sldLayoutId id="2147484078" r:id="rId21"/>
    <p:sldLayoutId id="2147484079" r:id="rId22"/>
    <p:sldLayoutId id="2147484080" r:id="rId23"/>
    <p:sldLayoutId id="2147484081" r:id="rId24"/>
    <p:sldLayoutId id="2147484082" r:id="rId25"/>
    <p:sldLayoutId id="2147484083" r:id="rId26"/>
    <p:sldLayoutId id="2147484084" r:id="rId27"/>
    <p:sldLayoutId id="2147484085" r:id="rId28"/>
    <p:sldLayoutId id="2147484143" r:id="rId29"/>
    <p:sldLayoutId id="214748414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6E72200C-15DA-2770-47F3-3E5B8967999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Select solution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pic>
        <p:nvPicPr>
          <p:cNvPr id="7" name="Picture 6">
            <a:extLst>
              <a:ext uri="{FF2B5EF4-FFF2-40B4-BE49-F238E27FC236}">
                <a16:creationId xmlns:a16="http://schemas.microsoft.com/office/drawing/2014/main" id="{DFF4E469-C722-0D86-217B-DD701D378980}"/>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BCAECAD-D7F0-6963-CBE6-AD66624EB6C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8E0EF3-B00E-4FB2-AB4B-662FC5878D98}"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 id="2147484145" r:id="rId29"/>
    <p:sldLayoutId id="214748414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64A45CFB-340E-274B-485E-B90FFBF890D9}"/>
              </a:ext>
              <a:ext uri="{C183D7F6-B498-43B3-948B-1728B52AA6E4}">
                <adec:decorative xmlns:adec="http://schemas.microsoft.com/office/drawing/2017/decorative" val="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93146" y="6235065"/>
            <a:ext cx="1124013" cy="365760"/>
          </a:xfrm>
          <a:prstGeom prst="rect">
            <a:avLst/>
          </a:prstGeom>
        </p:spPr>
      </p:pic>
      <p:sp>
        <p:nvSpPr>
          <p:cNvPr id="9" name="object 15">
            <a:extLst>
              <a:ext uri="{FF2B5EF4-FFF2-40B4-BE49-F238E27FC236}">
                <a16:creationId xmlns:a16="http://schemas.microsoft.com/office/drawing/2014/main" id="{58B86E7D-DAE5-6F49-1503-4D98D0A51B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505327E-BED3-4B8A-BD48-3DE42D5F9794}"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Round Same-side Corner of Rectangle 3">
            <a:extLst>
              <a:ext uri="{FF2B5EF4-FFF2-40B4-BE49-F238E27FC236}">
                <a16:creationId xmlns:a16="http://schemas.microsoft.com/office/drawing/2014/main" id="{FE537797-2330-449A-0B84-ABF772F78BED}"/>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Egencia solution mark">
            <a:extLst>
              <a:ext uri="{FF2B5EF4-FFF2-40B4-BE49-F238E27FC236}">
                <a16:creationId xmlns:a16="http://schemas.microsoft.com/office/drawing/2014/main" id="{C092B1EB-20ED-B6D5-3852-34BF2BE5AEA2}"/>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528853057"/>
      </p:ext>
    </p:extLst>
  </p:cSld>
  <p:clrMap bg1="lt1" tx1="dk1" bg2="lt2" tx2="dk2" accent1="accent1" accent2="accent2" accent3="accent3" accent4="accent4" accent5="accent5" accent6="accent6" hlink="hlink" folHlink="folHlink"/>
  <p:sldLayoutIdLst>
    <p:sldLayoutId id="2147483917" r:id="rId1"/>
    <p:sldLayoutId id="2147483922" r:id="rId2"/>
    <p:sldLayoutId id="2147483949" r:id="rId3"/>
    <p:sldLayoutId id="2147483926" r:id="rId4"/>
    <p:sldLayoutId id="2147483928" r:id="rId5"/>
    <p:sldLayoutId id="2147483929" r:id="rId6"/>
    <p:sldLayoutId id="2147483930" r:id="rId7"/>
    <p:sldLayoutId id="2147483937" r:id="rId8"/>
    <p:sldLayoutId id="2147483931" r:id="rId9"/>
    <p:sldLayoutId id="2147483932" r:id="rId10"/>
    <p:sldLayoutId id="2147484091" r:id="rId11"/>
    <p:sldLayoutId id="2147483933" r:id="rId12"/>
    <p:sldLayoutId id="2147483934" r:id="rId13"/>
    <p:sldLayoutId id="2147483935" r:id="rId14"/>
    <p:sldLayoutId id="2147483936" r:id="rId15"/>
    <p:sldLayoutId id="2147484096" r:id="rId16"/>
    <p:sldLayoutId id="2147483941" r:id="rId17"/>
    <p:sldLayoutId id="2147483942" r:id="rId18"/>
    <p:sldLayoutId id="2147483938" r:id="rId19"/>
    <p:sldLayoutId id="2147483939" r:id="rId20"/>
    <p:sldLayoutId id="2147483940" r:id="rId21"/>
    <p:sldLayoutId id="2147483943" r:id="rId22"/>
    <p:sldLayoutId id="2147483944" r:id="rId23"/>
    <p:sldLayoutId id="2147484103" r:id="rId24"/>
    <p:sldLayoutId id="2147483946" r:id="rId25"/>
    <p:sldLayoutId id="2147483947" r:id="rId26"/>
    <p:sldLayoutId id="2147484147" r:id="rId27"/>
    <p:sldLayoutId id="214748414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5FF55631-2F5A-7EEF-562F-475854ABF9DF}"/>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Neo1 solution mark">
            <a:extLst>
              <a:ext uri="{FF2B5EF4-FFF2-40B4-BE49-F238E27FC236}">
                <a16:creationId xmlns:a16="http://schemas.microsoft.com/office/drawing/2014/main" id="{7B8E407F-AEFD-0ED4-8B05-E31EA9049522}"/>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pic>
        <p:nvPicPr>
          <p:cNvPr id="7" name="Picture 6">
            <a:extLst>
              <a:ext uri="{FF2B5EF4-FFF2-40B4-BE49-F238E27FC236}">
                <a16:creationId xmlns:a16="http://schemas.microsoft.com/office/drawing/2014/main" id="{5EDD8CA0-9EF7-31AE-E41D-79A2C3653917}"/>
              </a:ext>
              <a:ext uri="{C183D7F6-B498-43B3-948B-1728B52AA6E4}">
                <adec:decorative xmlns:adec="http://schemas.microsoft.com/office/drawing/2017/decorative" val="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606519E-A576-914F-42EA-3918A3A7D1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A276EC6-0C82-4764-B525-C7383E751B31}"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 id="2147484149" r:id="rId27"/>
    <p:sldLayoutId id="214748415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EBFFDD7C-D430-A48C-D85C-51311FE4FD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4077A8F-82FC-4E53-874B-D781AE1BD55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Round Same-side Corner of Rectangle 3">
            <a:extLst>
              <a:ext uri="{FF2B5EF4-FFF2-40B4-BE49-F238E27FC236}">
                <a16:creationId xmlns:a16="http://schemas.microsoft.com/office/drawing/2014/main" id="{AAC77380-0E89-FEF6-7966-D7937325A977}"/>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Ovation service mark">
            <a:extLst>
              <a:ext uri="{FF2B5EF4-FFF2-40B4-BE49-F238E27FC236}">
                <a16:creationId xmlns:a16="http://schemas.microsoft.com/office/drawing/2014/main" id="{FB8B5863-6EE0-D111-45E4-2BD1109803AE}"/>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198509957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4019" r:id="rId3"/>
    <p:sldLayoutId id="2147484106" r:id="rId4"/>
    <p:sldLayoutId id="2147483982" r:id="rId5"/>
    <p:sldLayoutId id="2147484020" r:id="rId6"/>
    <p:sldLayoutId id="2147483983" r:id="rId7"/>
    <p:sldLayoutId id="2147484022" r:id="rId8"/>
    <p:sldLayoutId id="2147483984" r:id="rId9"/>
    <p:sldLayoutId id="2147484023" r:id="rId10"/>
    <p:sldLayoutId id="2147484093" r:id="rId11"/>
    <p:sldLayoutId id="2147484094" r:id="rId12"/>
    <p:sldLayoutId id="2147483985" r:id="rId13"/>
    <p:sldLayoutId id="2147483986" r:id="rId14"/>
    <p:sldLayoutId id="2147483987" r:id="rId15"/>
    <p:sldLayoutId id="2147483988" r:id="rId16"/>
    <p:sldLayoutId id="2147484090" r:id="rId17"/>
    <p:sldLayoutId id="2147483989" r:id="rId18"/>
    <p:sldLayoutId id="2147484024" r:id="rId19"/>
    <p:sldLayoutId id="2147483990" r:id="rId20"/>
    <p:sldLayoutId id="2147483991" r:id="rId21"/>
    <p:sldLayoutId id="2147483992" r:id="rId22"/>
    <p:sldLayoutId id="2147483993" r:id="rId23"/>
    <p:sldLayoutId id="2147484021" r:id="rId24"/>
    <p:sldLayoutId id="2147483994" r:id="rId25"/>
    <p:sldLayoutId id="2147484005" r:id="rId26"/>
    <p:sldLayoutId id="2147483995" r:id="rId27"/>
    <p:sldLayoutId id="2147483996" r:id="rId28"/>
    <p:sldLayoutId id="2147484105" r:id="rId29"/>
    <p:sldLayoutId id="2147483997" r:id="rId30"/>
    <p:sldLayoutId id="2147483998" r:id="rId31"/>
    <p:sldLayoutId id="2147484151" r:id="rId32"/>
    <p:sldLayoutId id="214748415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A8BE9244-6460-54D8-ABB4-02B612F8BF03}"/>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6125F07F-32C4-A729-F041-45D8922B917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0264661" y="301286"/>
            <a:ext cx="1581623" cy="950976"/>
          </a:xfrm>
          <a:prstGeom prst="rect">
            <a:avLst/>
          </a:prstGeom>
        </p:spPr>
      </p:pic>
      <p:sp>
        <p:nvSpPr>
          <p:cNvPr id="5" name="object 15">
            <a:extLst>
              <a:ext uri="{FF2B5EF4-FFF2-40B4-BE49-F238E27FC236}">
                <a16:creationId xmlns:a16="http://schemas.microsoft.com/office/drawing/2014/main" id="{FA0B9272-E235-FDEF-2F2D-40E6D6E8288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CB27E45-0453-481D-A0E7-9E9A5B1CEAEE}" type="datetimeyyyy">
              <a:rPr lang="en-GB" sz="800" b="0" i="0" smtClean="0">
                <a:solidFill>
                  <a:srgbClr val="888B8D"/>
                </a:solidFill>
                <a:latin typeface="BentonSans Book" panose="02000503000000020004" pitchFamily="2" charset="0"/>
                <a:cs typeface="BentonSans Regular"/>
              </a:rPr>
              <a:t>2026</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E17AC21F-0C71-F65C-E655-297D5F2A418C}"/>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339658536"/>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 id="2147484135" r:id="rId28"/>
    <p:sldLayoutId id="2147484136" r:id="rId29"/>
    <p:sldLayoutId id="2147484137" r:id="rId30"/>
    <p:sldLayoutId id="2147484138" r:id="rId31"/>
    <p:sldLayoutId id="2147484153" r:id="rId32"/>
    <p:sldLayoutId id="214748415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A34C-81DD-BB4C-1571-80EF9FC72B4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Schritt - für - Schritt</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So buchen Sie ein Hotel</a:t>
            </a: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138188A3-DFC0-F011-338C-18F5FFA02649}"/>
              </a:ext>
            </a:extLst>
          </p:cNvPr>
          <p:cNvSpPr>
            <a:spLocks noGrp="1"/>
          </p:cNvSpPr>
          <p:nvPr>
            <p:ph type="body" sz="quarter" idx="14"/>
          </p:nvPr>
        </p:nvSpPr>
        <p:spPr>
          <a:xfrm>
            <a:off x="573088" y="4632098"/>
            <a:ext cx="5522912" cy="608012"/>
          </a:xfrm>
        </p:spPr>
        <p:txBody>
          <a:bodyPr/>
          <a:lstStyle/>
          <a:p>
            <a:r>
              <a:rPr lang="en-US" dirty="0">
                <a:latin typeface="Arial" panose="020B0604020202020204" pitchFamily="34" charset="0"/>
                <a:cs typeface="Arial" panose="020B0604020202020204" pitchFamily="34" charset="0"/>
              </a:rPr>
              <a:t>Neo-</a:t>
            </a:r>
            <a:r>
              <a:rPr lang="en-US">
                <a:latin typeface="Arial" panose="020B0604020202020204" pitchFamily="34" charset="0"/>
                <a:cs typeface="Arial" panose="020B0604020202020204" pitchFamily="34" charset="0"/>
              </a:rPr>
              <a:t>Benutzerhandbücher</a:t>
            </a:r>
            <a:endParaRPr lang="en-US" dirty="0">
              <a:latin typeface="Arial" panose="020B0604020202020204" pitchFamily="34" charset="0"/>
              <a:cs typeface="Arial" panose="020B0604020202020204" pitchFamily="34" charset="0"/>
            </a:endParaRPr>
          </a:p>
        </p:txBody>
      </p:sp>
      <p:pic>
        <p:nvPicPr>
          <p:cNvPr id="7" name="Espace réservé pour une image  6" descr="Une image contenant plein air, ciel, pont, eau&#10;&#10;Le contenu généré par l’IA peut être incorrect.">
            <a:extLst>
              <a:ext uri="{FF2B5EF4-FFF2-40B4-BE49-F238E27FC236}">
                <a16:creationId xmlns:a16="http://schemas.microsoft.com/office/drawing/2014/main" id="{22A187F1-D85B-0170-6B7F-0DAD08DBDAB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6977" r="26977"/>
          <a:stretch>
            <a:fillRect/>
          </a:stretch>
        </p:blipFill>
        <p:spPr/>
      </p:pic>
      <p:pic>
        <p:nvPicPr>
          <p:cNvPr id="9" name="Espace réservé pour une image  8">
            <a:extLst>
              <a:ext uri="{FF2B5EF4-FFF2-40B4-BE49-F238E27FC236}">
                <a16:creationId xmlns:a16="http://schemas.microsoft.com/office/drawing/2014/main" id="{B833FE64-B8B8-6B83-BB56-8E16A16D68B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9204" r="19204"/>
          <a:stretch/>
        </p:blipFill>
        <p:spPr/>
      </p:pic>
    </p:spTree>
    <p:extLst>
      <p:ext uri="{BB962C8B-B14F-4D97-AF65-F5344CB8AC3E}">
        <p14:creationId xmlns:p14="http://schemas.microsoft.com/office/powerpoint/2010/main" val="26526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EB0AFE5-42CF-C4B8-21F3-408AD6791BB2}"/>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7F74344E-0771-1654-F62F-6327026A51D0}"/>
              </a:ext>
            </a:extLst>
          </p:cNvPr>
          <p:cNvSpPr/>
          <p:nvPr/>
        </p:nvSpPr>
        <p:spPr>
          <a:xfrm>
            <a:off x="6852491" y="3067415"/>
            <a:ext cx="878207" cy="36158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DB416536-ABCD-B700-0F1A-CF43EED6A272}"/>
              </a:ext>
            </a:extLst>
          </p:cNvPr>
          <p:cNvSpPr/>
          <p:nvPr/>
        </p:nvSpPr>
        <p:spPr>
          <a:xfrm>
            <a:off x="7987229" y="484095"/>
            <a:ext cx="4204771" cy="637390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latin typeface="Arial" panose="020B0604020202020204" pitchFamily="34" charset="0"/>
                <a:ea typeface="Open Sans Light" panose="020B0306030504020204" pitchFamily="34" charset="0"/>
                <a:cs typeface="Arial" panose="020B0604020202020204" pitchFamily="34" charset="0"/>
              </a:rPr>
              <a:t>Das Abzeichen “In der Richtlinie” informiert Sie darüber, ob die angezeigte Option Ihren Reiserichtlinien entspricht.</a:t>
            </a:r>
            <a:endParaRPr lang="fr-FR" sz="3200" dirty="0">
              <a:solidFill>
                <a:schemeClr val="bg1"/>
              </a:solidFill>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47253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D9D51B2-9F4D-6571-401A-9054825598B5}"/>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D135C077-5301-2563-A88F-19A0180BC1A4}"/>
              </a:ext>
            </a:extLst>
          </p:cNvPr>
          <p:cNvSpPr/>
          <p:nvPr/>
        </p:nvSpPr>
        <p:spPr>
          <a:xfrm>
            <a:off x="-241" y="3008949"/>
            <a:ext cx="7731936" cy="242236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6A10A20A-2221-CF45-8EA1-445F56AD2CCE}"/>
              </a:ext>
            </a:extLst>
          </p:cNvPr>
          <p:cNvSpPr/>
          <p:nvPr/>
        </p:nvSpPr>
        <p:spPr>
          <a:xfrm>
            <a:off x="7959012" y="482400"/>
            <a:ext cx="4232988"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Wählen Sie das Hotel aus, das Sie buchen möchten.</a:t>
            </a:r>
          </a:p>
        </p:txBody>
      </p:sp>
      <p:sp>
        <p:nvSpPr>
          <p:cNvPr id="6" name="Rectangle 1">
            <a:extLst>
              <a:ext uri="{FF2B5EF4-FFF2-40B4-BE49-F238E27FC236}">
                <a16:creationId xmlns:a16="http://schemas.microsoft.com/office/drawing/2014/main" id="{55B94E62-5841-90B9-85CB-BF8B939D7E1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Roboto" panose="02000000000000000000" pitchFamily="2" charset="0"/>
              </a:rPr>
            </a:br>
            <a:r>
              <a:rPr kumimoji="0" lang="fr-FR" altLang="fr-FR" sz="1800" b="0" i="0" u="none" strike="noStrike" cap="none" normalizeH="0" baseline="0">
                <a:ln>
                  <a:noFill/>
                </a:ln>
                <a:solidFill>
                  <a:schemeClr val="tx1"/>
                </a:solidFill>
                <a:effectLst/>
                <a:latin typeface="Roboto" panose="02000000000000000000" pitchFamily="2" charset="0"/>
              </a:rPr>
              <a:t>Wählen Sie das Hotel aus, das Sie buchen möchten.</a:t>
            </a:r>
            <a:br>
              <a:rPr kumimoji="0" lang="fr-FR" altLang="fr-FR" sz="1800" b="0" i="0" u="none" strike="noStrike" cap="none" normalizeH="0" baseline="0">
                <a:ln>
                  <a:noFill/>
                </a:ln>
                <a:solidFill>
                  <a:schemeClr val="tx1"/>
                </a:solidFill>
                <a:effectLst/>
                <a:latin typeface="Roboto" panose="02000000000000000000" pitchFamily="2" charset="0"/>
              </a:rPr>
            </a:br>
            <a:br>
              <a:rPr kumimoji="0" lang="fr-FR" altLang="fr-FR" sz="1800" b="0" i="0" u="none" strike="noStrike" cap="none" normalizeH="0" baseline="0">
                <a:ln>
                  <a:noFill/>
                </a:ln>
                <a:solidFill>
                  <a:schemeClr val="tx1"/>
                </a:solidFill>
                <a:effectLst/>
                <a:latin typeface="Roboto" panose="02000000000000000000" pitchFamily="2" charset="0"/>
              </a:rPr>
            </a:br>
            <a:endParaRPr kumimoji="0" lang="fr-FR" altLang="fr-FR"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Roboto" panose="02000000000000000000" pitchFamily="2" charset="0"/>
              </a:rPr>
              <a:t>Wählen Sie das Hotel aus, das Sie buchen möchten. </a:t>
            </a:r>
            <a:endParaRPr kumimoji="0" lang="fr-FR" altLang="fr-FR" sz="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BC53FD9B-9BEB-E29B-C6BF-16743F1DF18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Roboto" panose="02000000000000000000" pitchFamily="2" charset="0"/>
              </a:rPr>
            </a:br>
            <a:r>
              <a:rPr kumimoji="0" lang="fr-FR" altLang="fr-FR" sz="1800" b="0" i="0" u="none" strike="noStrike" cap="none" normalizeH="0" baseline="0">
                <a:ln>
                  <a:noFill/>
                </a:ln>
                <a:solidFill>
                  <a:schemeClr val="tx1"/>
                </a:solidFill>
                <a:effectLst/>
                <a:latin typeface="Roboto" panose="02000000000000000000" pitchFamily="2" charset="0"/>
              </a:rPr>
              <a:t>Wählen Sie das Hotel aus, das Sie buchen möchten.</a:t>
            </a:r>
            <a:br>
              <a:rPr kumimoji="0" lang="fr-FR" altLang="fr-FR" sz="1800" b="0" i="0" u="none" strike="noStrike" cap="none" normalizeH="0" baseline="0">
                <a:ln>
                  <a:noFill/>
                </a:ln>
                <a:solidFill>
                  <a:schemeClr val="tx1"/>
                </a:solidFill>
                <a:effectLst/>
                <a:latin typeface="Roboto" panose="02000000000000000000" pitchFamily="2" charset="0"/>
              </a:rPr>
            </a:br>
            <a:br>
              <a:rPr kumimoji="0" lang="fr-FR" altLang="fr-FR" sz="1800" b="0" i="0" u="none" strike="noStrike" cap="none" normalizeH="0" baseline="0">
                <a:ln>
                  <a:noFill/>
                </a:ln>
                <a:solidFill>
                  <a:schemeClr val="tx1"/>
                </a:solidFill>
                <a:effectLst/>
                <a:latin typeface="Roboto" panose="02000000000000000000" pitchFamily="2" charset="0"/>
              </a:rPr>
            </a:br>
            <a:endParaRPr kumimoji="0" lang="fr-FR" altLang="fr-FR"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Roboto" panose="02000000000000000000" pitchFamily="2" charset="0"/>
              </a:rPr>
              <a:t>Wählen Sie das Hotel aus, das Sie buchen möchten. </a:t>
            </a:r>
            <a:endParaRPr kumimoji="0" lang="fr-FR" altLang="fr-FR" sz="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8227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8FFB96D-C5D9-C1B5-A659-F54CD2A706FE}"/>
              </a:ext>
            </a:extLst>
          </p:cNvPr>
          <p:cNvPicPr>
            <a:picLocks noChangeAspect="1"/>
          </p:cNvPicPr>
          <p:nvPr/>
        </p:nvPicPr>
        <p:blipFill>
          <a:blip r:embed="rId2"/>
          <a:stretch>
            <a:fillRect/>
          </a:stretch>
        </p:blipFill>
        <p:spPr>
          <a:xfrm>
            <a:off x="0" y="0"/>
            <a:ext cx="12192001" cy="6858000"/>
          </a:xfrm>
          <a:prstGeom prst="rect">
            <a:avLst/>
          </a:prstGeom>
        </p:spPr>
      </p:pic>
      <p:sp>
        <p:nvSpPr>
          <p:cNvPr id="7" name="Rectangle 6">
            <a:extLst>
              <a:ext uri="{FF2B5EF4-FFF2-40B4-BE49-F238E27FC236}">
                <a16:creationId xmlns:a16="http://schemas.microsoft.com/office/drawing/2014/main" id="{0415C6EB-ADFF-1B5A-21F3-94563DF2A84A}"/>
              </a:ext>
            </a:extLst>
          </p:cNvPr>
          <p:cNvSpPr/>
          <p:nvPr/>
        </p:nvSpPr>
        <p:spPr>
          <a:xfrm>
            <a:off x="753186" y="3231171"/>
            <a:ext cx="6132805" cy="49253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Rectangle 7">
            <a:extLst>
              <a:ext uri="{FF2B5EF4-FFF2-40B4-BE49-F238E27FC236}">
                <a16:creationId xmlns:a16="http://schemas.microsoft.com/office/drawing/2014/main" id="{DF67DAEC-1204-6BA9-C0A5-E22A608C9A6C}"/>
              </a:ext>
            </a:extLst>
          </p:cNvPr>
          <p:cNvSpPr/>
          <p:nvPr/>
        </p:nvSpPr>
        <p:spPr>
          <a:xfrm>
            <a:off x="7875037" y="406400"/>
            <a:ext cx="4316963" cy="6451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latin typeface="Arial" panose="020B0604020202020204" pitchFamily="34" charset="0"/>
                <a:ea typeface="Open Sans Light" panose="020B0306030504020204" pitchFamily="34" charset="0"/>
                <a:cs typeface="Arial" panose="020B0604020202020204" pitchFamily="34" charset="0"/>
              </a:rPr>
              <a:t>Die Registerkarten auf dieser Seite zeigen eine Übersicht über das Hotel, verfügbare Annehmlichkeiten, Zimmer, Lage und alternative Hotels</a:t>
            </a:r>
          </a:p>
        </p:txBody>
      </p:sp>
    </p:spTree>
    <p:extLst>
      <p:ext uri="{BB962C8B-B14F-4D97-AF65-F5344CB8AC3E}">
        <p14:creationId xmlns:p14="http://schemas.microsoft.com/office/powerpoint/2010/main" val="385847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033A1A-4A45-031D-6C14-26946B74195B}"/>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1BEB6B7F-5CFE-45C5-5530-58B89E08E6D1}"/>
              </a:ext>
            </a:extLst>
          </p:cNvPr>
          <p:cNvSpPr/>
          <p:nvPr/>
        </p:nvSpPr>
        <p:spPr>
          <a:xfrm>
            <a:off x="2179607" y="4671152"/>
            <a:ext cx="1255182" cy="25093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6016AB5B-8B90-BF6C-97AC-14688F1E5101}"/>
              </a:ext>
            </a:extLst>
          </p:cNvPr>
          <p:cNvSpPr/>
          <p:nvPr/>
        </p:nvSpPr>
        <p:spPr>
          <a:xfrm>
            <a:off x="7679095" y="406400"/>
            <a:ext cx="4512906" cy="6451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Überprüfen Sie Einzelheiten zu den enthaltenen Leistungen, wie z. B. Dienstleistungen, Stornierungsbedingungen und Zahlungsoptionen.</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47275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EE786B-00E8-5B57-593F-8F212CB12869}"/>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B299BDE4-8BA5-FFF4-30FE-2011EC7908A7}"/>
              </a:ext>
            </a:extLst>
          </p:cNvPr>
          <p:cNvSpPr/>
          <p:nvPr/>
        </p:nvSpPr>
        <p:spPr>
          <a:xfrm>
            <a:off x="-1" y="422031"/>
            <a:ext cx="4348066"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latin typeface="Arial" panose="020B0604020202020204" pitchFamily="34" charset="0"/>
                <a:ea typeface="Open Sans Light" panose="020B0306030504020204" pitchFamily="34" charset="0"/>
                <a:cs typeface="Arial" panose="020B0604020202020204" pitchFamily="34" charset="0"/>
              </a:rPr>
              <a:t>Wählen Sie “Verfügbare Zimmer anzeigen”, um Ihren Zimmertyp auszuwählen, oder scrollen Sie nach unten.</a:t>
            </a:r>
          </a:p>
        </p:txBody>
      </p:sp>
      <p:sp>
        <p:nvSpPr>
          <p:cNvPr id="5" name="Rectangle 1">
            <a:extLst>
              <a:ext uri="{FF2B5EF4-FFF2-40B4-BE49-F238E27FC236}">
                <a16:creationId xmlns:a16="http://schemas.microsoft.com/office/drawing/2014/main" id="{D33FCC19-3E06-FEC5-5728-ADD97A676AD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Roboto" panose="02000000000000000000" pitchFamily="2" charset="0"/>
              </a:rPr>
            </a:br>
            <a:r>
              <a:rPr kumimoji="0" lang="fr-FR" altLang="fr-FR" sz="1800" b="0" i="0" u="none" strike="noStrike" cap="none" normalizeH="0" baseline="0">
                <a:ln>
                  <a:noFill/>
                </a:ln>
                <a:solidFill>
                  <a:schemeClr val="tx1"/>
                </a:solidFill>
                <a:effectLst/>
                <a:latin typeface="Roboto" panose="02000000000000000000" pitchFamily="2" charset="0"/>
              </a:rPr>
              <a:t>Wählen Sie “Verfügbare Zimmer anzeigen”, um Ihren Zimmertyp auszuwählen, oder scrollen Sie nach unten.</a:t>
            </a:r>
            <a:br>
              <a:rPr kumimoji="0" lang="fr-FR" altLang="fr-FR" sz="1800" b="0" i="0" u="none" strike="noStrike" cap="none" normalizeH="0" baseline="0">
                <a:ln>
                  <a:noFill/>
                </a:ln>
                <a:solidFill>
                  <a:schemeClr val="tx1"/>
                </a:solidFill>
                <a:effectLst/>
                <a:latin typeface="Roboto" panose="02000000000000000000" pitchFamily="2" charset="0"/>
              </a:rPr>
            </a:br>
            <a:br>
              <a:rPr kumimoji="0" lang="fr-FR" altLang="fr-FR" sz="1800" b="0" i="0" u="none" strike="noStrike" cap="none" normalizeH="0" baseline="0">
                <a:ln>
                  <a:noFill/>
                </a:ln>
                <a:solidFill>
                  <a:schemeClr val="tx1"/>
                </a:solidFill>
                <a:effectLst/>
                <a:latin typeface="Roboto" panose="02000000000000000000" pitchFamily="2" charset="0"/>
              </a:rPr>
            </a:br>
            <a:endParaRPr kumimoji="0" lang="fr-FR" altLang="fr-FR"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Roboto" panose="02000000000000000000" pitchFamily="2" charset="0"/>
              </a:rPr>
              <a:t>Wählen Sie “Verfügbare Zimmer anzeigen”, um Ihren Zimmertyp auszuwählen, oder scrollen Sie nach unten. </a:t>
            </a:r>
            <a:endParaRPr kumimoji="0" lang="fr-FR" altLang="fr-FR" sz="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8896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6047C2-2F8D-6669-4505-93CE4447D7E8}"/>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A19EA67F-1ABE-001F-717B-40E8FC9A98D1}"/>
              </a:ext>
            </a:extLst>
          </p:cNvPr>
          <p:cNvSpPr/>
          <p:nvPr/>
        </p:nvSpPr>
        <p:spPr>
          <a:xfrm>
            <a:off x="8526374" y="4748402"/>
            <a:ext cx="981520" cy="36112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A013E5DE-4FD7-B1E5-7A58-29451F50BCDE}"/>
              </a:ext>
            </a:extLst>
          </p:cNvPr>
          <p:cNvSpPr/>
          <p:nvPr/>
        </p:nvSpPr>
        <p:spPr>
          <a:xfrm>
            <a:off x="0" y="422031"/>
            <a:ext cx="3816220"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chemeClr val="bg1"/>
                </a:solidFill>
                <a:latin typeface="Arial" panose="020B0604020202020204" pitchFamily="34" charset="0"/>
                <a:ea typeface="Open Sans Light" panose="020B0306030504020204" pitchFamily="34" charset="0"/>
                <a:cs typeface="Arial" panose="020B0604020202020204" pitchFamily="34" charset="0"/>
              </a:rPr>
              <a:t>Wählen Sie den Preis aus, den Sie buchen möchten.</a:t>
            </a:r>
          </a:p>
        </p:txBody>
      </p:sp>
    </p:spTree>
    <p:extLst>
      <p:ext uri="{BB962C8B-B14F-4D97-AF65-F5344CB8AC3E}">
        <p14:creationId xmlns:p14="http://schemas.microsoft.com/office/powerpoint/2010/main" val="340987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7C886E-C8E8-1D5B-89D0-EF00F1F38934}"/>
              </a:ext>
            </a:extLst>
          </p:cNvPr>
          <p:cNvPicPr>
            <a:picLocks noChangeAspect="1"/>
          </p:cNvPicPr>
          <p:nvPr/>
        </p:nvPicPr>
        <p:blipFill>
          <a:blip r:embed="rId2"/>
          <a:stretch>
            <a:fillRect/>
          </a:stretch>
        </p:blipFill>
        <p:spPr>
          <a:xfrm>
            <a:off x="0" y="0"/>
            <a:ext cx="12191999" cy="6857999"/>
          </a:xfrm>
          <a:prstGeom prst="rect">
            <a:avLst/>
          </a:prstGeom>
        </p:spPr>
      </p:pic>
      <p:sp>
        <p:nvSpPr>
          <p:cNvPr id="4" name="Rectangle 3">
            <a:extLst>
              <a:ext uri="{FF2B5EF4-FFF2-40B4-BE49-F238E27FC236}">
                <a16:creationId xmlns:a16="http://schemas.microsoft.com/office/drawing/2014/main" id="{59BC1EAA-168E-B8F1-1A78-B66B2B729346}"/>
              </a:ext>
            </a:extLst>
          </p:cNvPr>
          <p:cNvSpPr/>
          <p:nvPr/>
        </p:nvSpPr>
        <p:spPr>
          <a:xfrm>
            <a:off x="9981283" y="1978960"/>
            <a:ext cx="2049136" cy="106169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1B4F3DF6-DBCE-24AD-18F2-C1869E577CD9}"/>
              </a:ext>
            </a:extLst>
          </p:cNvPr>
          <p:cNvSpPr/>
          <p:nvPr/>
        </p:nvSpPr>
        <p:spPr>
          <a:xfrm>
            <a:off x="0" y="422031"/>
            <a:ext cx="3956180"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Fügen Sie bei Bedarf zusätzliche Dienste (z. B. Flug oder Autovermietung) in der rechten Menüleiste hinzu …</a:t>
            </a:r>
            <a:endParaRPr lang="en-US" sz="3200" dirty="0">
              <a:latin typeface="Arial" panose="020B0604020202020204" pitchFamily="34" charset="0"/>
              <a:ea typeface="Open Sans Light" panose="020B0306030504020204" pitchFamily="34" charset="0"/>
              <a:cs typeface="Arial" panose="020B0604020202020204" pitchFamily="34" charset="0"/>
            </a:endParaRPr>
          </a:p>
        </p:txBody>
      </p:sp>
      <p:sp>
        <p:nvSpPr>
          <p:cNvPr id="6" name="Rectangle 1">
            <a:extLst>
              <a:ext uri="{FF2B5EF4-FFF2-40B4-BE49-F238E27FC236}">
                <a16:creationId xmlns:a16="http://schemas.microsoft.com/office/drawing/2014/main" id="{3A9D256B-A6D0-0845-02BC-64981269B98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Roboto" panose="02000000000000000000" pitchFamily="2" charset="0"/>
              </a:rPr>
            </a:br>
            <a:r>
              <a:rPr kumimoji="0" lang="fr-FR" altLang="fr-FR" sz="1800" b="0" i="0" u="none" strike="noStrike" cap="none" normalizeH="0" baseline="0">
                <a:ln>
                  <a:noFill/>
                </a:ln>
                <a:solidFill>
                  <a:schemeClr val="tx1"/>
                </a:solidFill>
                <a:effectLst/>
                <a:latin typeface="Roboto" panose="02000000000000000000" pitchFamily="2" charset="0"/>
              </a:rPr>
              <a:t>Fügen Sie bei Bedarf zusätzliche Dienste (z. B. Flug oder Autovermietung) in der rechten Menüleiste hinzu …</a:t>
            </a:r>
            <a:br>
              <a:rPr kumimoji="0" lang="fr-FR" altLang="fr-FR" sz="1800" b="0" i="0" u="none" strike="noStrike" cap="none" normalizeH="0" baseline="0">
                <a:ln>
                  <a:noFill/>
                </a:ln>
                <a:solidFill>
                  <a:schemeClr val="tx1"/>
                </a:solidFill>
                <a:effectLst/>
                <a:latin typeface="Roboto" panose="02000000000000000000" pitchFamily="2" charset="0"/>
              </a:rPr>
            </a:br>
            <a:br>
              <a:rPr kumimoji="0" lang="fr-FR" altLang="fr-FR" sz="1800" b="0" i="0" u="none" strike="noStrike" cap="none" normalizeH="0" baseline="0">
                <a:ln>
                  <a:noFill/>
                </a:ln>
                <a:solidFill>
                  <a:schemeClr val="tx1"/>
                </a:solidFill>
                <a:effectLst/>
                <a:latin typeface="Roboto" panose="02000000000000000000" pitchFamily="2" charset="0"/>
              </a:rPr>
            </a:br>
            <a:endParaRPr kumimoji="0" lang="fr-FR" altLang="fr-FR" sz="1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a:ln>
                  <a:noFill/>
                </a:ln>
                <a:solidFill>
                  <a:schemeClr val="tx1"/>
                </a:solidFill>
                <a:effectLst/>
                <a:latin typeface="Roboto" panose="02000000000000000000" pitchFamily="2" charset="0"/>
              </a:rPr>
              <a:t>Fügen Sie bei Bedarf zusätzliche Dienste (z. B. Flug oder Autovermietung) in der rechten Menüleiste hinzu … </a:t>
            </a:r>
            <a:endParaRPr kumimoji="0" lang="fr-FR" altLang="fr-FR" sz="800" b="0" i="0" u="none" strike="noStrike" cap="none" normalizeH="0" baseline="0">
              <a:ln>
                <a:noFill/>
              </a:ln>
              <a:solidFill>
                <a:schemeClr val="tx1"/>
              </a:solidFill>
              <a:effectLst/>
              <a:latin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6015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0DFE70-F0DB-5010-BAEB-9E3C2E92F887}"/>
              </a:ext>
            </a:extLst>
          </p:cNvPr>
          <p:cNvPicPr>
            <a:picLocks noChangeAspect="1"/>
          </p:cNvPicPr>
          <p:nvPr/>
        </p:nvPicPr>
        <p:blipFill>
          <a:blip r:embed="rId2"/>
          <a:stretch>
            <a:fillRect/>
          </a:stretch>
        </p:blipFill>
        <p:spPr>
          <a:xfrm>
            <a:off x="0" y="0"/>
            <a:ext cx="12191999" cy="6857999"/>
          </a:xfrm>
          <a:prstGeom prst="rect">
            <a:avLst/>
          </a:prstGeom>
        </p:spPr>
      </p:pic>
      <p:sp>
        <p:nvSpPr>
          <p:cNvPr id="4" name="Rectangle 3">
            <a:extLst>
              <a:ext uri="{FF2B5EF4-FFF2-40B4-BE49-F238E27FC236}">
                <a16:creationId xmlns:a16="http://schemas.microsoft.com/office/drawing/2014/main" id="{0E1A5D09-10FD-11DE-64C5-58D3C0751787}"/>
              </a:ext>
            </a:extLst>
          </p:cNvPr>
          <p:cNvSpPr/>
          <p:nvPr/>
        </p:nvSpPr>
        <p:spPr>
          <a:xfrm>
            <a:off x="7302385" y="4409519"/>
            <a:ext cx="1260728" cy="33410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7028ABFF-533A-9853-047A-7E589D63C770}"/>
              </a:ext>
            </a:extLst>
          </p:cNvPr>
          <p:cNvSpPr/>
          <p:nvPr/>
        </p:nvSpPr>
        <p:spPr>
          <a:xfrm>
            <a:off x="-1" y="422031"/>
            <a:ext cx="3918858"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latin typeface="Arial" panose="020B0604020202020204" pitchFamily="34" charset="0"/>
                <a:ea typeface="Open Sans Light" panose="020B0306030504020204" pitchFamily="34" charset="0"/>
                <a:cs typeface="Arial" panose="020B0604020202020204" pitchFamily="34" charset="0"/>
              </a:rPr>
              <a:t>Sie sind sich über Ihre Auswahl nicht sicher?</a:t>
            </a:r>
          </a:p>
          <a:p>
            <a:pPr algn="ctr"/>
            <a:endParaRPr lang="de-DE" sz="2800" dirty="0">
              <a:latin typeface="Arial" panose="020B0604020202020204" pitchFamily="34" charset="0"/>
              <a:ea typeface="Open Sans Light" panose="020B0306030504020204" pitchFamily="34" charset="0"/>
              <a:cs typeface="Arial" panose="020B0604020202020204" pitchFamily="34" charset="0"/>
            </a:endParaRPr>
          </a:p>
          <a:p>
            <a:pPr algn="ctr"/>
            <a:r>
              <a:rPr lang="de-DE" sz="2800" dirty="0">
                <a:latin typeface="Arial" panose="020B0604020202020204" pitchFamily="34" charset="0"/>
                <a:ea typeface="Open Sans Light" panose="020B0306030504020204" pitchFamily="34" charset="0"/>
                <a:cs typeface="Arial" panose="020B0604020202020204" pitchFamily="34" charset="0"/>
              </a:rPr>
              <a:t>Um die Hotelergebnisse erneut zu überprüfen, wählen Sie unter der Reiseroute “Hotel ändern” aus.</a:t>
            </a:r>
            <a:endParaRPr lang="fr-FR" sz="28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4862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99F2626-3C56-BE22-BE90-4C4F2655C8E9}"/>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0ECB99CE-7906-EA32-F588-6AF440D26595}"/>
              </a:ext>
            </a:extLst>
          </p:cNvPr>
          <p:cNvSpPr/>
          <p:nvPr/>
        </p:nvSpPr>
        <p:spPr>
          <a:xfrm>
            <a:off x="10139331" y="694062"/>
            <a:ext cx="1802953" cy="47531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9F55E878-EA76-23A1-91A5-C90011581B2B}"/>
              </a:ext>
            </a:extLst>
          </p:cNvPr>
          <p:cNvSpPr/>
          <p:nvPr/>
        </p:nvSpPr>
        <p:spPr>
          <a:xfrm>
            <a:off x="-1" y="422031"/>
            <a:ext cx="3701667" cy="643596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Oder wenn Sie mit diesem Hotel zufrieden sind, wählen Sie “Buchen”.</a:t>
            </a:r>
          </a:p>
        </p:txBody>
      </p:sp>
    </p:spTree>
    <p:extLst>
      <p:ext uri="{BB962C8B-B14F-4D97-AF65-F5344CB8AC3E}">
        <p14:creationId xmlns:p14="http://schemas.microsoft.com/office/powerpoint/2010/main" val="38328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4F8C0B48-6418-33C5-0D8B-3E4ABA718B22}"/>
            </a:ext>
          </a:extLst>
        </p:cNvPr>
        <p:cNvGrpSpPr/>
        <p:nvPr/>
      </p:nvGrpSpPr>
      <p:grpSpPr>
        <a:xfrm>
          <a:off x="0" y="0"/>
          <a:ext cx="0" cy="0"/>
          <a:chOff x="0" y="0"/>
          <a:chExt cx="0" cy="0"/>
        </a:xfrm>
      </p:grpSpPr>
      <p:pic>
        <p:nvPicPr>
          <p:cNvPr id="5" name="Espace réservé pour une image  5" descr="Une image contenant plein air, paysage, ciel, lever de soleil&#10;&#10;Description générée automatiquement">
            <a:extLst>
              <a:ext uri="{FF2B5EF4-FFF2-40B4-BE49-F238E27FC236}">
                <a16:creationId xmlns:a16="http://schemas.microsoft.com/office/drawing/2014/main" id="{CF31F219-05D8-3987-5676-AB9CE886C477}"/>
              </a:ext>
            </a:extLst>
          </p:cNvPr>
          <p:cNvPicPr>
            <a:picLocks noChangeAspect="1"/>
          </p:cNvPicPr>
          <p:nvPr/>
        </p:nvPicPr>
        <p:blipFill>
          <a:blip r:embed="rId2">
            <a:extLst>
              <a:ext uri="{28A0092B-C50C-407E-A947-70E740481C1C}">
                <a14:useLocalDpi xmlns:a14="http://schemas.microsoft.com/office/drawing/2010/main" val="0"/>
              </a:ext>
            </a:extLst>
          </a:blip>
          <a:srcRect l="6182" r="6182"/>
          <a:stretch>
            <a:fillRect/>
          </a:stretch>
        </p:blipFill>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p:spPr>
      </p:pic>
      <p:sp>
        <p:nvSpPr>
          <p:cNvPr id="6" name="Text Placeholder 18">
            <a:extLst>
              <a:ext uri="{FF2B5EF4-FFF2-40B4-BE49-F238E27FC236}">
                <a16:creationId xmlns:a16="http://schemas.microsoft.com/office/drawing/2014/main" id="{5D233F35-4120-D8E0-95D4-10350DD156FA}"/>
              </a:ext>
            </a:extLst>
          </p:cNvPr>
          <p:cNvSpPr txBox="1">
            <a:spLocks/>
          </p:cNvSpPr>
          <p:nvPr/>
        </p:nvSpPr>
        <p:spPr>
          <a:xfrm>
            <a:off x="579600" y="1800000"/>
            <a:ext cx="6480000" cy="1260000"/>
          </a:xfrm>
          <a:prstGeom prst="rect">
            <a:avLst/>
          </a:prstGeom>
        </p:spPr>
        <p:txBody>
          <a:bodyPr/>
          <a:lst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a:lstStyle>
          <a:p>
            <a:r>
              <a:rPr lang="fr-FR" sz="4000" b="1" dirty="0">
                <a:latin typeface="Arial" panose="020B0604020202020204" pitchFamily="34" charset="0"/>
                <a:cs typeface="Arial" panose="020B0604020202020204" pitchFamily="34" charset="0"/>
              </a:rPr>
              <a:t>Travel and </a:t>
            </a:r>
            <a:r>
              <a:rPr lang="fr-FR" sz="4000" b="1" dirty="0" err="1">
                <a:latin typeface="Arial" panose="020B0604020202020204" pitchFamily="34" charset="0"/>
                <a:cs typeface="Arial" panose="020B0604020202020204" pitchFamily="34" charset="0"/>
              </a:rPr>
              <a:t>Expense</a:t>
            </a:r>
            <a:r>
              <a:rPr lang="fr-FR" sz="4000" b="1" dirty="0">
                <a:latin typeface="Arial" panose="020B0604020202020204" pitchFamily="34" charset="0"/>
                <a:cs typeface="Arial" panose="020B0604020202020204" pitchFamily="34" charset="0"/>
              </a:rPr>
              <a:t>. </a:t>
            </a:r>
          </a:p>
          <a:p>
            <a:r>
              <a:rPr lang="fr-FR" sz="4000" b="1" dirty="0" err="1">
                <a:solidFill>
                  <a:schemeClr val="tx2"/>
                </a:solidFill>
                <a:latin typeface="Arial" panose="020B0604020202020204" pitchFamily="34" charset="0"/>
                <a:cs typeface="Arial" panose="020B0604020202020204" pitchFamily="34" charset="0"/>
              </a:rPr>
              <a:t>Simplified</a:t>
            </a:r>
            <a:r>
              <a:rPr lang="fr-FR" sz="2800" b="1" dirty="0">
                <a:solidFill>
                  <a:schemeClr val="tx2"/>
                </a:solidFill>
              </a:rPr>
              <a:t>.</a:t>
            </a:r>
            <a:endParaRPr lang="en-FR" sz="2800" b="1" dirty="0">
              <a:solidFill>
                <a:schemeClr val="tx2"/>
              </a:solidFill>
            </a:endParaRPr>
          </a:p>
        </p:txBody>
      </p:sp>
    </p:spTree>
    <p:extLst>
      <p:ext uri="{BB962C8B-B14F-4D97-AF65-F5344CB8AC3E}">
        <p14:creationId xmlns:p14="http://schemas.microsoft.com/office/powerpoint/2010/main" val="22672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89D0724-7BFE-E955-5822-6C4ADE46D81B}"/>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124A97A8-2EAB-6163-6F1C-6C7E005EC61B}"/>
              </a:ext>
            </a:extLst>
          </p:cNvPr>
          <p:cNvSpPr/>
          <p:nvPr/>
        </p:nvSpPr>
        <p:spPr>
          <a:xfrm>
            <a:off x="3827929" y="1317812"/>
            <a:ext cx="2268071" cy="115644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37220071-6171-BA14-6969-F8586B06E66F}"/>
              </a:ext>
            </a:extLst>
          </p:cNvPr>
          <p:cNvSpPr/>
          <p:nvPr/>
        </p:nvSpPr>
        <p:spPr>
          <a:xfrm>
            <a:off x="9029700" y="453650"/>
            <a:ext cx="3162300" cy="6404349"/>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Arial" panose="020B0604020202020204" pitchFamily="34" charset="0"/>
                <a:ea typeface="Open Sans Light" panose="020B0306030504020204" pitchFamily="34" charset="0"/>
                <a:cs typeface="Arial" panose="020B0604020202020204" pitchFamily="34" charset="0"/>
              </a:rPr>
              <a:t>Wählen</a:t>
            </a:r>
            <a:r>
              <a:rPr lang="en-US" sz="3600" dirty="0">
                <a:latin typeface="Arial" panose="020B0604020202020204" pitchFamily="34" charset="0"/>
                <a:ea typeface="Open Sans Light" panose="020B0306030504020204" pitchFamily="34" charset="0"/>
                <a:cs typeface="Arial" panose="020B0604020202020204" pitchFamily="34" charset="0"/>
              </a:rPr>
              <a:t> </a:t>
            </a:r>
          </a:p>
          <a:p>
            <a:pPr algn="ctr"/>
            <a:r>
              <a:rPr lang="en-US" sz="3600" dirty="0">
                <a:latin typeface="Arial" panose="020B0604020202020204" pitchFamily="34" charset="0"/>
                <a:ea typeface="Open Sans Light" panose="020B0306030504020204" pitchFamily="34" charset="0"/>
                <a:cs typeface="Arial" panose="020B0604020202020204" pitchFamily="34" charset="0"/>
              </a:rPr>
              <a:t>“Reise </a:t>
            </a:r>
            <a:r>
              <a:rPr lang="en-US" sz="3600" dirty="0" err="1">
                <a:latin typeface="Arial" panose="020B0604020202020204" pitchFamily="34" charset="0"/>
                <a:ea typeface="Open Sans Light" panose="020B0306030504020204" pitchFamily="34" charset="0"/>
                <a:cs typeface="Arial" panose="020B0604020202020204" pitchFamily="34" charset="0"/>
              </a:rPr>
              <a:t>erstellen</a:t>
            </a:r>
            <a:r>
              <a:rPr lang="en-US" sz="3600" dirty="0">
                <a:latin typeface="Arial" panose="020B0604020202020204" pitchFamily="34" charset="0"/>
                <a:ea typeface="Open Sans Light" panose="020B0306030504020204" pitchFamily="34" charset="0"/>
                <a:cs typeface="Arial" panose="020B0604020202020204" pitchFamily="34" charset="0"/>
              </a:rPr>
              <a:t>”.</a:t>
            </a:r>
          </a:p>
        </p:txBody>
      </p:sp>
    </p:spTree>
    <p:extLst>
      <p:ext uri="{BB962C8B-B14F-4D97-AF65-F5344CB8AC3E}">
        <p14:creationId xmlns:p14="http://schemas.microsoft.com/office/powerpoint/2010/main" val="98534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B24112A-71A6-9447-DB82-1905A86127C9}"/>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763ED588-A66D-F734-C474-EFC745DF440A}"/>
              </a:ext>
            </a:extLst>
          </p:cNvPr>
          <p:cNvSpPr/>
          <p:nvPr/>
        </p:nvSpPr>
        <p:spPr>
          <a:xfrm>
            <a:off x="2062064" y="1138335"/>
            <a:ext cx="737119" cy="43370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E9DF3EFD-1778-57FA-7F84-BFECB89C356B}"/>
              </a:ext>
            </a:extLst>
          </p:cNvPr>
          <p:cNvSpPr/>
          <p:nvPr/>
        </p:nvSpPr>
        <p:spPr>
          <a:xfrm>
            <a:off x="8397551" y="468352"/>
            <a:ext cx="3794449" cy="6389648"/>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Wählen </a:t>
            </a:r>
          </a:p>
          <a:p>
            <a:pPr algn="ctr"/>
            <a:r>
              <a:rPr lang="de-DE" sz="3200" dirty="0">
                <a:latin typeface="Arial" panose="020B0604020202020204" pitchFamily="34" charset="0"/>
                <a:ea typeface="Open Sans Light" panose="020B0306030504020204" pitchFamily="34" charset="0"/>
                <a:cs typeface="Arial" panose="020B0604020202020204" pitchFamily="34" charset="0"/>
              </a:rPr>
              <a:t>“Hotel” Tab oben im Suchformular. </a:t>
            </a:r>
          </a:p>
        </p:txBody>
      </p:sp>
    </p:spTree>
    <p:extLst>
      <p:ext uri="{BB962C8B-B14F-4D97-AF65-F5344CB8AC3E}">
        <p14:creationId xmlns:p14="http://schemas.microsoft.com/office/powerpoint/2010/main" val="191727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FC1EAE-6BFD-0DEE-4623-40BF33E9F9BF}"/>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82F2D973-9B2B-7444-1DC5-415E8510CD5A}"/>
              </a:ext>
            </a:extLst>
          </p:cNvPr>
          <p:cNvSpPr/>
          <p:nvPr/>
        </p:nvSpPr>
        <p:spPr>
          <a:xfrm>
            <a:off x="1356349" y="2112073"/>
            <a:ext cx="4640500" cy="48826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439EDCBE-C90B-384F-D833-11474A82D015}"/>
              </a:ext>
            </a:extLst>
          </p:cNvPr>
          <p:cNvSpPr/>
          <p:nvPr/>
        </p:nvSpPr>
        <p:spPr>
          <a:xfrm>
            <a:off x="9029700" y="482600"/>
            <a:ext cx="316230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Was ist Ihr Ziel?</a:t>
            </a:r>
          </a:p>
          <a:p>
            <a:pPr algn="ctr"/>
            <a:endParaRPr lang="de-DE" sz="3200" dirty="0">
              <a:latin typeface="Arial" panose="020B0604020202020204" pitchFamily="34" charset="0"/>
              <a:ea typeface="Open Sans Light" panose="020B0306030504020204" pitchFamily="34" charset="0"/>
              <a:cs typeface="Arial" panose="020B0604020202020204" pitchFamily="34" charset="0"/>
            </a:endParaRPr>
          </a:p>
          <a:p>
            <a:pPr algn="ctr"/>
            <a:r>
              <a:rPr lang="de-DE" sz="3200" dirty="0">
                <a:latin typeface="Arial" panose="020B0604020202020204" pitchFamily="34" charset="0"/>
                <a:ea typeface="Open Sans Light" panose="020B0306030504020204" pitchFamily="34" charset="0"/>
                <a:cs typeface="Arial" panose="020B0604020202020204" pitchFamily="34" charset="0"/>
              </a:rPr>
              <a:t>Geben Sie eine Adresse ein.</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322547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D28D101-A9D8-5E69-4547-4666196023C1}"/>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6513B285-E022-7ACF-B47E-BB7FBE2FF63C}"/>
              </a:ext>
            </a:extLst>
          </p:cNvPr>
          <p:cNvSpPr/>
          <p:nvPr/>
        </p:nvSpPr>
        <p:spPr>
          <a:xfrm>
            <a:off x="6096000" y="2104222"/>
            <a:ext cx="4590361" cy="528809"/>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11EDD52A-0D6E-F125-3143-21BEAA8EAC61}"/>
              </a:ext>
            </a:extLst>
          </p:cNvPr>
          <p:cNvSpPr/>
          <p:nvPr/>
        </p:nvSpPr>
        <p:spPr>
          <a:xfrm>
            <a:off x="3045" y="482600"/>
            <a:ext cx="4065102"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Wählen Sie Ihre</a:t>
            </a:r>
          </a:p>
          <a:p>
            <a:pPr algn="ctr"/>
            <a:r>
              <a:rPr lang="de-DE" sz="3200" dirty="0">
                <a:latin typeface="Arial" panose="020B0604020202020204" pitchFamily="34" charset="0"/>
                <a:ea typeface="Open Sans Light" panose="020B0306030504020204" pitchFamily="34" charset="0"/>
                <a:cs typeface="Arial" panose="020B0604020202020204" pitchFamily="34" charset="0"/>
              </a:rPr>
              <a:t>Check-in- und Check-out-Termine.</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216912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424FD0-56E4-7F49-431F-C35FE5C471F9}"/>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958165B8-C1C4-F768-2E87-B1429E65B8A6}"/>
              </a:ext>
            </a:extLst>
          </p:cNvPr>
          <p:cNvSpPr/>
          <p:nvPr/>
        </p:nvSpPr>
        <p:spPr>
          <a:xfrm>
            <a:off x="9238474" y="3018621"/>
            <a:ext cx="1482330" cy="47923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F83E78F2-487D-3FAF-3400-A6CA169BF4B5}"/>
              </a:ext>
            </a:extLst>
          </p:cNvPr>
          <p:cNvSpPr/>
          <p:nvPr/>
        </p:nvSpPr>
        <p:spPr>
          <a:xfrm>
            <a:off x="10393" y="482600"/>
            <a:ext cx="3162300" cy="63754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 panose="020B0604020202020204" pitchFamily="34" charset="0"/>
                <a:ea typeface="Open Sans Light" panose="020B0306030504020204" pitchFamily="34" charset="0"/>
                <a:cs typeface="Arial" panose="020B0604020202020204" pitchFamily="34" charset="0"/>
              </a:rPr>
              <a:t>Auswählen</a:t>
            </a:r>
            <a:r>
              <a:rPr lang="en-US" sz="3200" dirty="0">
                <a:latin typeface="Arial" panose="020B0604020202020204" pitchFamily="34" charset="0"/>
                <a:ea typeface="Open Sans Light" panose="020B0306030504020204" pitchFamily="34" charset="0"/>
                <a:cs typeface="Arial" panose="020B0604020202020204" pitchFamily="34" charset="0"/>
              </a:rPr>
              <a:t> “Hotels </a:t>
            </a:r>
            <a:r>
              <a:rPr lang="en-US" sz="3200" dirty="0" err="1">
                <a:latin typeface="Arial" panose="020B0604020202020204" pitchFamily="34" charset="0"/>
                <a:ea typeface="Open Sans Light" panose="020B0306030504020204" pitchFamily="34" charset="0"/>
                <a:cs typeface="Arial" panose="020B0604020202020204" pitchFamily="34" charset="0"/>
              </a:rPr>
              <a:t>suchen</a:t>
            </a:r>
            <a:r>
              <a:rPr lang="en-US" sz="3200" dirty="0">
                <a:latin typeface="Arial" panose="020B0604020202020204" pitchFamily="34" charset="0"/>
                <a:ea typeface="Open Sans Light" panose="020B0306030504020204" pitchFamily="34" charset="0"/>
                <a:cs typeface="Arial" panose="020B0604020202020204" pitchFamily="34" charset="0"/>
              </a:rPr>
              <a:t>”.</a:t>
            </a:r>
          </a:p>
        </p:txBody>
      </p:sp>
    </p:spTree>
    <p:extLst>
      <p:ext uri="{BB962C8B-B14F-4D97-AF65-F5344CB8AC3E}">
        <p14:creationId xmlns:p14="http://schemas.microsoft.com/office/powerpoint/2010/main" val="92525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0215F3D-8256-99EF-7449-9364EBC22255}"/>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0A4BB9AD-554A-CD0D-E9B0-AAB709FBCDD8}"/>
              </a:ext>
            </a:extLst>
          </p:cNvPr>
          <p:cNvSpPr/>
          <p:nvPr/>
        </p:nvSpPr>
        <p:spPr>
          <a:xfrm>
            <a:off x="7996335" y="482400"/>
            <a:ext cx="4195665"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Suchergebnisse zeigen Hoteloptionen an </a:t>
            </a:r>
          </a:p>
          <a:p>
            <a:pPr algn="ctr"/>
            <a:r>
              <a:rPr lang="de-DE" sz="3200" dirty="0">
                <a:latin typeface="Arial" panose="020B0604020202020204" pitchFamily="34" charset="0"/>
                <a:ea typeface="Open Sans Light" panose="020B0306030504020204" pitchFamily="34" charset="0"/>
                <a:cs typeface="Arial" panose="020B0604020202020204" pitchFamily="34" charset="0"/>
              </a:rPr>
              <a:t>basierend auf den Richtlinien und Präferenzen des Unternehmens.</a:t>
            </a:r>
          </a:p>
        </p:txBody>
      </p:sp>
    </p:spTree>
    <p:extLst>
      <p:ext uri="{BB962C8B-B14F-4D97-AF65-F5344CB8AC3E}">
        <p14:creationId xmlns:p14="http://schemas.microsoft.com/office/powerpoint/2010/main" val="177363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ECF783-532D-5DFC-4E13-E0948F4D12A7}"/>
              </a:ext>
            </a:extLst>
          </p:cNvPr>
          <p:cNvPicPr>
            <a:picLocks noChangeAspect="1"/>
          </p:cNvPicPr>
          <p:nvPr/>
        </p:nvPicPr>
        <p:blipFill>
          <a:blip r:embed="rId2"/>
          <a:stretch>
            <a:fillRect/>
          </a:stretch>
        </p:blipFill>
        <p:spPr>
          <a:xfrm>
            <a:off x="0" y="0"/>
            <a:ext cx="12192000" cy="6857999"/>
          </a:xfrm>
          <a:prstGeom prst="rect">
            <a:avLst/>
          </a:prstGeom>
        </p:spPr>
      </p:pic>
      <p:sp>
        <p:nvSpPr>
          <p:cNvPr id="4" name="Rectangle 3">
            <a:extLst>
              <a:ext uri="{FF2B5EF4-FFF2-40B4-BE49-F238E27FC236}">
                <a16:creationId xmlns:a16="http://schemas.microsoft.com/office/drawing/2014/main" id="{7CD345A5-FC9E-BA60-72A4-F68A037EE61E}"/>
              </a:ext>
            </a:extLst>
          </p:cNvPr>
          <p:cNvSpPr/>
          <p:nvPr/>
        </p:nvSpPr>
        <p:spPr>
          <a:xfrm>
            <a:off x="7924800" y="2133600"/>
            <a:ext cx="4267200" cy="4724400"/>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99A7B416-59EB-C51C-6C8D-DEAC0E262B07}"/>
              </a:ext>
            </a:extLst>
          </p:cNvPr>
          <p:cNvSpPr/>
          <p:nvPr/>
        </p:nvSpPr>
        <p:spPr>
          <a:xfrm>
            <a:off x="0" y="482400"/>
            <a:ext cx="3965510" cy="63756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Sehen Sie sich die Suchergebnisse, den Firmenstandort und die Hotelstandorte auf der Karte an.</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52744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9D194D-E33C-CA20-41D3-D71C4D98FC8C}"/>
              </a:ext>
            </a:extLst>
          </p:cNvPr>
          <p:cNvPicPr>
            <a:picLocks noChangeAspect="1"/>
          </p:cNvPicPr>
          <p:nvPr/>
        </p:nvPicPr>
        <p:blipFill>
          <a:blip r:embed="rId2"/>
          <a:stretch>
            <a:fillRect/>
          </a:stretch>
        </p:blipFill>
        <p:spPr>
          <a:xfrm>
            <a:off x="0" y="0"/>
            <a:ext cx="12192001" cy="6858000"/>
          </a:xfrm>
          <a:prstGeom prst="rect">
            <a:avLst/>
          </a:prstGeom>
        </p:spPr>
      </p:pic>
      <p:sp>
        <p:nvSpPr>
          <p:cNvPr id="4" name="Rectangle 3">
            <a:extLst>
              <a:ext uri="{FF2B5EF4-FFF2-40B4-BE49-F238E27FC236}">
                <a16:creationId xmlns:a16="http://schemas.microsoft.com/office/drawing/2014/main" id="{BDBAD416-66F1-B003-FA02-905F14A106BE}"/>
              </a:ext>
            </a:extLst>
          </p:cNvPr>
          <p:cNvSpPr/>
          <p:nvPr/>
        </p:nvSpPr>
        <p:spPr>
          <a:xfrm>
            <a:off x="119022" y="1599456"/>
            <a:ext cx="7230045" cy="499026"/>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Rectangle 4">
            <a:extLst>
              <a:ext uri="{FF2B5EF4-FFF2-40B4-BE49-F238E27FC236}">
                <a16:creationId xmlns:a16="http://schemas.microsoft.com/office/drawing/2014/main" id="{822AEC25-CD5C-AB01-99C2-7262C58405B6}"/>
              </a:ext>
            </a:extLst>
          </p:cNvPr>
          <p:cNvSpPr/>
          <p:nvPr/>
        </p:nvSpPr>
        <p:spPr>
          <a:xfrm>
            <a:off x="8020280" y="492483"/>
            <a:ext cx="4171720" cy="6373905"/>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ea typeface="Open Sans Light" panose="020B0306030504020204" pitchFamily="34" charset="0"/>
                <a:cs typeface="Arial" panose="020B0604020202020204" pitchFamily="34" charset="0"/>
              </a:rPr>
              <a:t>Verwenden Sie die Filter, um Ihre Suchergebnisse zu verfeinern.</a:t>
            </a:r>
          </a:p>
          <a:p>
            <a:pPr algn="ctr"/>
            <a:endParaRPr lang="de-DE" sz="3200" dirty="0">
              <a:latin typeface="Arial" panose="020B0604020202020204" pitchFamily="34" charset="0"/>
              <a:ea typeface="Open Sans Light" panose="020B0306030504020204" pitchFamily="34" charset="0"/>
              <a:cs typeface="Arial" panose="020B0604020202020204" pitchFamily="34" charset="0"/>
            </a:endParaRPr>
          </a:p>
          <a:p>
            <a:pPr algn="ctr"/>
            <a:r>
              <a:rPr lang="de-DE" sz="3200" dirty="0">
                <a:latin typeface="Arial" panose="020B0604020202020204" pitchFamily="34" charset="0"/>
                <a:ea typeface="Open Sans Light" panose="020B0306030504020204" pitchFamily="34" charset="0"/>
                <a:cs typeface="Arial" panose="020B0604020202020204" pitchFamily="34" charset="0"/>
              </a:rPr>
              <a:t>Die Ergebnisse werden automatisch aktualisiert.</a:t>
            </a:r>
            <a:endParaRPr lang="fr-FR" sz="3200" dirty="0">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180712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AmexGBT Master">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A2FE89DB-3E91-5C47-997A-9CC576F45FAD}"/>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mex GBT Meetings and Events">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5399D3C-5E40-194B-9C00-DFC0E04EBA78}"/>
    </a:ext>
  </a:extLst>
</a:theme>
</file>

<file path=ppt/theme/theme3.xml><?xml version="1.0" encoding="utf-8"?>
<a:theme xmlns:a="http://schemas.openxmlformats.org/drawingml/2006/main" name="Amex GBT Consulting">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6B5B533-BCAD-DD4F-B907-928FDB82EA45}"/>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EFE12039-7FC8-E447-9F9A-8E0697643D22}"/>
    </a:ext>
  </a:extLst>
</a:theme>
</file>

<file path=ppt/theme/theme5.xml><?xml version="1.0" encoding="utf-8"?>
<a:theme xmlns:a="http://schemas.openxmlformats.org/drawingml/2006/main" name="Amex GBT Egencia">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1D17C1E9-80DB-2B47-A47E-3060358DE432}"/>
    </a:ext>
  </a:extLst>
</a:theme>
</file>

<file path=ppt/theme/theme6.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F0316FA-1590-BF4E-8C88-2A0A84CE9405}"/>
    </a:ext>
  </a:extLst>
</a:theme>
</file>

<file path=ppt/theme/theme7.xml><?xml version="1.0" encoding="utf-8"?>
<a:theme xmlns:a="http://schemas.openxmlformats.org/drawingml/2006/main" name="Amex GBT Ovation">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002A3B3-752C-8749-A6FE-5E62615F457C}"/>
    </a:ext>
  </a:extLst>
</a:theme>
</file>

<file path=ppt/theme/theme8.xml><?xml version="1.0" encoding="utf-8"?>
<a:theme xmlns:a="http://schemas.openxmlformats.org/drawingml/2006/main" name="Lawyers Travel">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3EF51898-4C99-9642-AEE1-2D362190BFF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2e62f44-636b-4630-8102-8ebd7a863a56" xsi:nil="true"/>
    <lcf76f155ced4ddcb4097134ff3c332f xmlns="e430f63f-134a-4c40-af99-b20167d51a0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B821083764A649824497FB3D0A00B6" ma:contentTypeVersion="17" ma:contentTypeDescription="Create a new document." ma:contentTypeScope="" ma:versionID="fa1955747d9660ccdb75a9f35dd1e0ea">
  <xsd:schema xmlns:xsd="http://www.w3.org/2001/XMLSchema" xmlns:xs="http://www.w3.org/2001/XMLSchema" xmlns:p="http://schemas.microsoft.com/office/2006/metadata/properties" xmlns:ns2="e430f63f-134a-4c40-af99-b20167d51a02" xmlns:ns3="f2e62f44-636b-4630-8102-8ebd7a863a56" targetNamespace="http://schemas.microsoft.com/office/2006/metadata/properties" ma:root="true" ma:fieldsID="bf1b26b0282af36c38b1c7949d4b8e85" ns2:_="" ns3:_="">
    <xsd:import namespace="e430f63f-134a-4c40-af99-b20167d51a02"/>
    <xsd:import namespace="f2e62f44-636b-4630-8102-8ebd7a863a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30f63f-134a-4c40-af99-b20167d51a02"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KeyPoints" ma:index="7" nillable="true" ma:displayName="MediaServiceAutoKeyPoints" ma:hidden="true" ma:internalName="MediaServiceAutoKeyPoints" ma:readOnly="true">
      <xsd:simpleType>
        <xsd:restriction base="dms:Note"/>
      </xsd:simpleType>
    </xsd:element>
    <xsd:element name="MediaServiceKeyPoints" ma:index="8"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2d64c8-72ab-4e2c-b317-bd4f8cd030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e62f44-636b-4630-8102-8ebd7a863a56"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8addeed-ff0a-4f8d-a017-6c5997e30951}" ma:internalName="TaxCatchAll" ma:showField="CatchAllData" ma:web="f2e62f44-636b-4630-8102-8ebd7a863a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0F162E-A0CB-4106-AB65-3BBF75E7D107}">
  <ds:schemaRefs>
    <ds:schemaRef ds:uri="http://purl.org/dc/elements/1.1/"/>
    <ds:schemaRef ds:uri="f2e62f44-636b-4630-8102-8ebd7a863a56"/>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dcmitype/"/>
    <ds:schemaRef ds:uri="e430f63f-134a-4c40-af99-b20167d51a02"/>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91A0508D-8292-4140-9B77-FBEC28F38782}">
  <ds:schemaRefs>
    <ds:schemaRef ds:uri="http://schemas.microsoft.com/sharepoint/v3/contenttype/forms"/>
  </ds:schemaRefs>
</ds:datastoreItem>
</file>

<file path=customXml/itemProps3.xml><?xml version="1.0" encoding="utf-8"?>
<ds:datastoreItem xmlns:ds="http://schemas.openxmlformats.org/officeDocument/2006/customXml" ds:itemID="{84686B08-7423-49B0-82BC-CBC6051E9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30f63f-134a-4c40-af99-b20167d51a02"/>
    <ds:schemaRef ds:uri="f2e62f44-636b-4630-8102-8ebd7a863a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Amex GBT-Master-Template-update-01-2025</Template>
  <TotalTime>150</TotalTime>
  <Words>401</Words>
  <Application>Microsoft Office PowerPoint</Application>
  <PresentationFormat>Grand écran</PresentationFormat>
  <Paragraphs>43</Paragraphs>
  <Slides>19</Slides>
  <Notes>0</Notes>
  <HiddenSlides>0</HiddenSlides>
  <MMClips>0</MMClips>
  <ScaleCrop>false</ScaleCrop>
  <HeadingPairs>
    <vt:vector size="6" baseType="variant">
      <vt:variant>
        <vt:lpstr>Polices utilisées</vt:lpstr>
      </vt:variant>
      <vt:variant>
        <vt:i4>7</vt:i4>
      </vt:variant>
      <vt:variant>
        <vt:lpstr>Thème</vt:lpstr>
      </vt:variant>
      <vt:variant>
        <vt:i4>8</vt:i4>
      </vt:variant>
      <vt:variant>
        <vt:lpstr>Titres des diapositives</vt:lpstr>
      </vt:variant>
      <vt:variant>
        <vt:i4>19</vt:i4>
      </vt:variant>
    </vt:vector>
  </HeadingPairs>
  <TitlesOfParts>
    <vt:vector size="34" baseType="lpstr">
      <vt:lpstr>Aptos</vt:lpstr>
      <vt:lpstr>Arial</vt:lpstr>
      <vt:lpstr>Open Sans Light</vt:lpstr>
      <vt:lpstr>Roboto</vt:lpstr>
      <vt:lpstr>Wingdings</vt:lpstr>
      <vt:lpstr>BentonSans Book</vt:lpstr>
      <vt:lpstr>BentonSans Medium</vt:lpstr>
      <vt:lpstr>AmexGBT Master</vt:lpstr>
      <vt:lpstr>Amex GBT Meetings and Events</vt:lpstr>
      <vt:lpstr>Amex GBT Consulting</vt:lpstr>
      <vt:lpstr>Amex GBT Select</vt:lpstr>
      <vt:lpstr>Amex GBT Egencia</vt:lpstr>
      <vt:lpstr>Amex GBT Neo1</vt:lpstr>
      <vt:lpstr>Amex GBT Ovation</vt:lpstr>
      <vt:lpstr>Lawyers Travel</vt:lpstr>
      <vt:lpstr>Schritt - für - Schritt  So buchen Sie ein Hotel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Candace Mae MANSKE</dc:creator>
  <cp:lastModifiedBy>Candace Mae MANSKE</cp:lastModifiedBy>
  <cp:revision>7</cp:revision>
  <dcterms:created xsi:type="dcterms:W3CDTF">2025-04-19T21:04:58Z</dcterms:created>
  <dcterms:modified xsi:type="dcterms:W3CDTF">2026-04-16T12:21:11Z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0x01010077B821083764A649824497FB3D0A00B6</vt:lpwstr>
  </property>
</Properties>
</file>