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4165" r:id="rId5"/>
    <p:sldMasterId id="2147484194" r:id="rId6"/>
    <p:sldMasterId id="2147484025" r:id="rId7"/>
    <p:sldMasterId id="2147483951" r:id="rId8"/>
  </p:sldMasterIdLst>
  <p:notesMasterIdLst>
    <p:notesMasterId r:id="rId28"/>
  </p:notesMasterIdLst>
  <p:sldIdLst>
    <p:sldId id="256" r:id="rId9"/>
    <p:sldId id="440" r:id="rId10"/>
    <p:sldId id="441" r:id="rId11"/>
    <p:sldId id="442" r:id="rId12"/>
    <p:sldId id="443" r:id="rId13"/>
    <p:sldId id="428" r:id="rId14"/>
    <p:sldId id="444" r:id="rId15"/>
    <p:sldId id="445" r:id="rId16"/>
    <p:sldId id="446" r:id="rId17"/>
    <p:sldId id="447" r:id="rId18"/>
    <p:sldId id="448" r:id="rId19"/>
    <p:sldId id="449" r:id="rId20"/>
    <p:sldId id="450" r:id="rId21"/>
    <p:sldId id="451" r:id="rId22"/>
    <p:sldId id="452" r:id="rId23"/>
    <p:sldId id="453" r:id="rId24"/>
    <p:sldId id="454" r:id="rId25"/>
    <p:sldId id="455" r:id="rId26"/>
    <p:sldId id="363" r:id="rId27"/>
  </p:sldIdLst>
  <p:sldSz cx="12192000" cy="6858000"/>
  <p:notesSz cx="6858000" cy="9144000"/>
  <p:embeddedFontLst>
    <p:embeddedFont>
      <p:font typeface="BentonSans Book" panose="02000503000000090004" pitchFamily="2" charset="0"/>
      <p:regular r:id="rId29"/>
      <p:italic r:id="rId30"/>
    </p:embeddedFont>
    <p:embeddedFont>
      <p:font typeface="Open Sans Light" panose="020B0306030504020204" pitchFamily="3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6327"/>
  </p:normalViewPr>
  <p:slideViewPr>
    <p:cSldViewPr snapToGrid="0">
      <p:cViewPr varScale="1">
        <p:scale>
          <a:sx n="100" d="100"/>
          <a:sy n="100" d="100"/>
        </p:scale>
        <p:origin x="114" y="240"/>
      </p:cViewPr>
      <p:guideLst>
        <p:guide pos="3840"/>
        <p:guide orient="horz" pos="2184"/>
        <p:guide pos="3940"/>
        <p:guide pos="676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4.fntdata"/><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A0E37-F463-BC4C-89DC-C586AF67684E}" type="datetimeFigureOut">
              <a:rPr lang="en-FR" smtClean="0"/>
              <a:t>04/15/2026</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049E4-8ADF-FA4E-B150-3399B9D88857}" type="slidenum">
              <a:rPr lang="en-FR" smtClean="0"/>
              <a:t>‹N°›</a:t>
            </a:fld>
            <a:endParaRPr lang="en-FR"/>
          </a:p>
        </p:txBody>
      </p:sp>
    </p:spTree>
    <p:extLst>
      <p:ext uri="{BB962C8B-B14F-4D97-AF65-F5344CB8AC3E}">
        <p14:creationId xmlns:p14="http://schemas.microsoft.com/office/powerpoint/2010/main" val="14850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1.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CB49828-4CA0-C22F-1C51-09EC5A9615B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5CD4C47-678B-5FF9-78BA-142EE14B7BC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ADBF0AD3-D0B8-3C5B-AA8E-CF3A3F52DF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A3F54D6-1834-0BF8-0355-48FBEE1175E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mn-lt"/>
              </a:defRPr>
            </a:lvl1pPr>
            <a:lvl2pPr marL="361950" indent="-182563">
              <a:buClrTx/>
              <a:buFont typeface="Arial"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mn-lt"/>
              </a:defRPr>
            </a:lvl1pPr>
            <a:lvl2pPr marL="361950" indent="-182563">
              <a:buFont typeface="Arial"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3" name="Picture 2">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73C35422-E728-709A-1754-83ACC3F3774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8971E37F-84B7-86DE-661E-CD96722DF4D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6876121-DD39-DED5-E4DF-79C42B9E44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80600" y="156845"/>
            <a:ext cx="2077940" cy="1280160"/>
          </a:xfrm>
          <a:prstGeom prst="rect">
            <a:avLst/>
          </a:prstGeom>
        </p:spPr>
      </p:pic>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20B4AB1-B9BC-B08D-CF63-B73D34B82A6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6" name="Picture 5" descr="A black background with blue text&#10;&#10;Description automatically generated">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7" name="Picture 6" descr="A black background with blue text&#10;&#10;Description automatically generated">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descr="A black background with blue text&#10;&#10;Description automatically generated">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eo1-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B02B2C2-E304-9689-E4CC-028435143F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B-Image + Text layou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0" y="1571826"/>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E90AEED-3140-8159-1C37-377FADECB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2" name="Picture 1" descr="A black background with blue text&#10;&#10;Description automatically generated">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8246118-D1C5-FD5B-8FDB-2B2BB52BB3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 black background with blue text&#10;&#10;Description automatically generated">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E1E97FA-9A6C-0B60-2337-51B8C6F0541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sp>
        <p:nvSpPr>
          <p:cNvPr id="5" name="object 15">
            <a:extLst>
              <a:ext uri="{FF2B5EF4-FFF2-40B4-BE49-F238E27FC236}">
                <a16:creationId xmlns:a16="http://schemas.microsoft.com/office/drawing/2014/main" id="{EC2E8791-9357-A440-77F0-AB08A4A78AA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descr="A black background with blue text&#10;&#10;Description automatically generated">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240378B-41F0-05B1-7324-3D8B5F2BD17F}"/>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367F829-0491-1798-4944-FDE0D38688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48851" y="69850"/>
            <a:ext cx="2218634" cy="1600200"/>
          </a:xfrm>
          <a:prstGeom prst="rect">
            <a:avLst/>
          </a:prstGeom>
        </p:spPr>
      </p:pic>
      <p:pic>
        <p:nvPicPr>
          <p:cNvPr id="4" name="Picture 3">
            <a:extLst>
              <a:ext uri="{FF2B5EF4-FFF2-40B4-BE49-F238E27FC236}">
                <a16:creationId xmlns:a16="http://schemas.microsoft.com/office/drawing/2014/main" id="{DFB6946E-0B16-0BAE-8CD0-4D3F75133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22E4FA5-16DE-78BF-6287-E620737452F4}"/>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40" name="Graphic 39">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C5F3E1C-9EDB-4873-6F69-18470AF6D66B}"/>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639948A-88CB-1764-AF70-AB5B338D3BC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D48FD884-5D99-5DD8-CA04-771105B7E68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65CA373F-D98B-EE55-E649-E3FD4C518643}"/>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1"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7433237-3D46-3367-A0A3-DD6572B6C2DF}"/>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897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80964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Arial" panose="020B0604020202020204" pitchFamily="34"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Arial"/>
              </a:defRPr>
            </a:lvl1pPr>
            <a:lvl2pPr marL="0" indent="0">
              <a:buNone/>
              <a:defRPr/>
            </a:lvl2pPr>
          </a:lstStyle>
          <a:p>
            <a:pPr lvl="0"/>
            <a:r>
              <a:rPr lang="en-GB" dirty="0"/>
              <a:t>Subtitle</a:t>
            </a:r>
          </a:p>
        </p:txBody>
      </p:sp>
      <p:pic>
        <p:nvPicPr>
          <p:cNvPr id="7" name="Graphic 6">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1496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5703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58031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1853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12119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90564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7538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9042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19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6007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Arial" panose="020B0604020202020204" pitchFamily="34"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Arial" panose="020B0604020202020204" pitchFamily="34"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3058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524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33753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368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543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lect-Text layout content + 1 co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3" name="Picture Placeholder 18">
            <a:extLst>
              <a:ext uri="{FF2B5EF4-FFF2-40B4-BE49-F238E27FC236}">
                <a16:creationId xmlns:a16="http://schemas.microsoft.com/office/drawing/2014/main" id="{88F11473-90A1-B4B9-C452-5A1EDC40894D}"/>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7" name="Picture Placeholder 18">
            <a:extLst>
              <a:ext uri="{FF2B5EF4-FFF2-40B4-BE49-F238E27FC236}">
                <a16:creationId xmlns:a16="http://schemas.microsoft.com/office/drawing/2014/main" id="{C682859D-7343-9A01-C051-79C4FE2BFA6D}"/>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8" name="Picture Placeholder 18">
            <a:extLst>
              <a:ext uri="{FF2B5EF4-FFF2-40B4-BE49-F238E27FC236}">
                <a16:creationId xmlns:a16="http://schemas.microsoft.com/office/drawing/2014/main" id="{F74EFCD2-4D8C-F8FA-B189-26786D1AE5EB}"/>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9" name="Title 1">
            <a:extLst>
              <a:ext uri="{FF2B5EF4-FFF2-40B4-BE49-F238E27FC236}">
                <a16:creationId xmlns:a16="http://schemas.microsoft.com/office/drawing/2014/main" id="{5D461FD0-56A4-374A-7E82-F81DB2AD5E86}"/>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11" name="Text Placeholder 3">
            <a:extLst>
              <a:ext uri="{FF2B5EF4-FFF2-40B4-BE49-F238E27FC236}">
                <a16:creationId xmlns:a16="http://schemas.microsoft.com/office/drawing/2014/main" id="{1BE4DC38-69E8-CAD9-7858-BD3C8D23246E}"/>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8">
            <a:extLst>
              <a:ext uri="{FF2B5EF4-FFF2-40B4-BE49-F238E27FC236}">
                <a16:creationId xmlns:a16="http://schemas.microsoft.com/office/drawing/2014/main" id="{98B95563-89A2-0D27-D584-FD71D02B57FA}"/>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13" name="Picture Placeholder 18">
            <a:extLst>
              <a:ext uri="{FF2B5EF4-FFF2-40B4-BE49-F238E27FC236}">
                <a16:creationId xmlns:a16="http://schemas.microsoft.com/office/drawing/2014/main" id="{28C11511-0140-2947-78F9-592C677C2852}"/>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413662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683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49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033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54563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92302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93598094-3F51-198C-7A88-E8818D75E08D}"/>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3234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B294BD26-509D-7635-E9CC-9BE1F94E80A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8486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418997B0-9BEB-34AD-4180-1AA90C81F2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6515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CA2599D9-AF2B-40C8-461B-897A1E2F740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11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983A6371-6D05-2533-C630-7DE9ECA0491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01816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4480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56496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14379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4753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0" name="Graphic 9">
            <a:extLst>
              <a:ext uri="{FF2B5EF4-FFF2-40B4-BE49-F238E27FC236}">
                <a16:creationId xmlns:a16="http://schemas.microsoft.com/office/drawing/2014/main" id="{42D8456B-B647-ED08-61BF-B0A30F1964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7850" y="515938"/>
            <a:ext cx="2198006" cy="746650"/>
          </a:xfrm>
          <a:prstGeom prst="rect">
            <a:avLst/>
          </a:prstGeom>
        </p:spPr>
      </p:pic>
      <p:grpSp>
        <p:nvGrpSpPr>
          <p:cNvPr id="11" name="Group 10">
            <a:extLst>
              <a:ext uri="{FF2B5EF4-FFF2-40B4-BE49-F238E27FC236}">
                <a16:creationId xmlns:a16="http://schemas.microsoft.com/office/drawing/2014/main" id="{E7A5E257-23DA-E820-7CE7-D885B803BBE5}"/>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F94DD0D-B75B-1A79-BC47-8FE84C6957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C00FF8DB-00EE-9A53-0EDD-A24357231D6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80443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60675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8701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549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27614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2125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8328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6589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8260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112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705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5368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0478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3584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36037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9248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18321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21474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8971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22971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BCED5ED5-D5F5-FF93-69D2-94AD27D1F2D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8657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289E8EE2-8421-2E0C-A4B5-70D346822586}"/>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6725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3C24E812-A1BC-EBA0-2C5B-23C6B2098453}"/>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286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AD47B29E-CA09-1524-B197-4351386DE2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01912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EC37C546-DDA3-9772-B034-C44C63BC1E1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 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37992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Arial" panose="020B0604020202020204" pitchFamily="34" charset="0"/>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253508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5" name="Picture 4">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7BC19CF6-309B-25FF-D2D0-EC36E3B2AA4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10.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3.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2.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png"/><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image" Target="../media/image10.png"/><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image" Target="../media/image2.sv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1.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theme" Target="../theme/theme3.xml"/><Relationship Id="rId8"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image" Target="../media/image3.png"/><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theme" Target="../theme/theme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image" Target="../media/image16.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image" Target="../media/image2.sv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image" Target="../media/image1.png"/><Relationship Id="rId8"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image" Target="../media/image2.sv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image" Target="../media/image1.png"/><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image" Target="../media/image3.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theme" Target="../theme/theme5.xml"/><Relationship Id="rId30"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sp>
        <p:nvSpPr>
          <p:cNvPr id="21" name="object 15">
            <a:extLst>
              <a:ext uri="{FF2B5EF4-FFF2-40B4-BE49-F238E27FC236}">
                <a16:creationId xmlns:a16="http://schemas.microsoft.com/office/drawing/2014/main" id="{300B432D-B6EF-D781-4D1E-F99BB85C8C83}"/>
              </a:ext>
            </a:extLst>
          </p:cNvPr>
          <p:cNvSpPr txBox="1"/>
          <p:nvPr/>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pic>
        <p:nvPicPr>
          <p:cNvPr id="23" name="Picture 22">
            <a:extLst>
              <a:ext uri="{FF2B5EF4-FFF2-40B4-BE49-F238E27FC236}">
                <a16:creationId xmlns:a16="http://schemas.microsoft.com/office/drawing/2014/main" id="{5D115D83-76C5-0F9B-8175-9074FD5CE23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3856"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10C61F4-C0C1-4B48-44E6-D51543A651CC}"/>
              </a:ext>
            </a:extLst>
          </p:cNvPr>
          <p:cNvSpPr txBox="1"/>
          <p:nvPr/>
        </p:nvSpPr>
        <p:spPr>
          <a:xfrm>
            <a:off x="565404" y="6211290"/>
            <a:ext cx="7493762" cy="340035"/>
          </a:xfrm>
          <a:prstGeom prst="rect">
            <a:avLst/>
          </a:prstGeom>
        </p:spPr>
        <p:txBody>
          <a:bodyPr vert="horz" wrap="square" lIns="0" tIns="6546" rIns="0" bIns="0" rtlCol="0">
            <a:noAutofit/>
          </a:bodyPr>
          <a:lstStyle/>
          <a:p>
            <a:pPr marL="0">
              <a:lnSpc>
                <a:spcPts val="861"/>
              </a:lnSpc>
              <a:spcBef>
                <a:spcPts val="52"/>
              </a:spcBef>
            </a:pPr>
            <a:endParaRPr lang="en-US" sz="800" b="0" i="0" dirty="0">
              <a:solidFill>
                <a:srgbClr val="888B8D"/>
              </a:solidFill>
              <a:latin typeface="Arial" panose="020B0604020202020204" pitchFamily="34" charset="0"/>
              <a:cs typeface="BentonSans Regular"/>
            </a:endParaRPr>
          </a:p>
          <a:p>
            <a:pPr marL="0">
              <a:lnSpc>
                <a:spcPts val="849"/>
              </a:lnSpc>
            </a:pPr>
            <a:r>
              <a:rPr lang="en-US" sz="800" b="0" i="0" dirty="0">
                <a:solidFill>
                  <a:srgbClr val="888B8D"/>
                </a:solidFill>
                <a:latin typeface="Arial" panose="020B0604020202020204" pitchFamily="34" charset="0"/>
                <a:cs typeface="BentonSans Regular"/>
              </a:rPr>
              <a:t>This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document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contains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unpublished,</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confidential,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and</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proprietary</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information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American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Global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Business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GBT).</a:t>
            </a:r>
            <a:endParaRPr lang="en-US" sz="800" b="0" i="0" dirty="0">
              <a:solidFill>
                <a:srgbClr val="888B8D"/>
              </a:solidFill>
              <a:latin typeface="Arial" panose="020B0604020202020204" pitchFamily="34" charset="0"/>
              <a:cs typeface="BentonSans Regular"/>
            </a:endParaRPr>
          </a:p>
          <a:p>
            <a:pPr marL="0">
              <a:lnSpc>
                <a:spcPts val="861"/>
              </a:lnSpc>
            </a:pPr>
            <a:r>
              <a:rPr lang="en-US" sz="800" b="0" i="0" dirty="0">
                <a:solidFill>
                  <a:srgbClr val="888B8D"/>
                </a:solidFill>
                <a:latin typeface="Arial" panose="020B0604020202020204" pitchFamily="34" charset="0"/>
                <a:cs typeface="BentonSans Regular"/>
              </a:rPr>
              <a:t>No</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disclosure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or</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use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any</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portion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these</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materials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may</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made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without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written</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consent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2023</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Services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UK</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Limited.</a:t>
            </a:r>
            <a:endParaRPr lang="en-US" sz="800" b="0" i="0" dirty="0">
              <a:solidFill>
                <a:srgbClr val="888B8D"/>
              </a:solidFill>
              <a:latin typeface="Arial" panose="020B0604020202020204" pitchFamily="34"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Tree>
    <p:extLst>
      <p:ext uri="{BB962C8B-B14F-4D97-AF65-F5344CB8AC3E}">
        <p14:creationId xmlns:p14="http://schemas.microsoft.com/office/powerpoint/2010/main" val="219757546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223" r:id="rId18"/>
    <p:sldLayoutId id="2147484184" r:id="rId19"/>
    <p:sldLayoutId id="2147484185"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
        <p:nvSpPr>
          <p:cNvPr id="5" name="object 15">
            <a:extLst>
              <a:ext uri="{FF2B5EF4-FFF2-40B4-BE49-F238E27FC236}">
                <a16:creationId xmlns:a16="http://schemas.microsoft.com/office/drawing/2014/main" id="{EB2311D9-4A47-5CE8-3C0A-A67FF650538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790211788"/>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 id="2147484219" r:id="rId25"/>
    <p:sldLayoutId id="2147484220" r:id="rId26"/>
    <p:sldLayoutId id="2147484221" r:id="rId27"/>
    <p:sldLayoutId id="2147484222" r:id="rId28"/>
    <p:sldLayoutId id="2147484224"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BA5A2A-027D-0B74-888D-7D71B74B4D79}"/>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388599" y="192088"/>
            <a:ext cx="1484245" cy="914400"/>
          </a:xfrm>
          <a:prstGeom prst="rect">
            <a:avLst/>
          </a:prstGeom>
        </p:spPr>
      </p:pic>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5F5F66C-E0B3-B91A-B0D8-EE300175B1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2025</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BBBCB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8E407F-AEFD-0ED4-8B05-E31EA904952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7" name="Picture 6">
            <a:extLst>
              <a:ext uri="{FF2B5EF4-FFF2-40B4-BE49-F238E27FC236}">
                <a16:creationId xmlns:a16="http://schemas.microsoft.com/office/drawing/2014/main" id="{5EDD8CA0-9EF7-31AE-E41D-79A2C365391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626D7BE3-C431-703C-7204-E34497ED475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2026 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A34C-81DD-BB4C-1571-80EF9FC72B45}"/>
              </a:ext>
            </a:extLst>
          </p:cNvPr>
          <p:cNvSpPr>
            <a:spLocks noGrp="1"/>
          </p:cNvSpPr>
          <p:nvPr>
            <p:ph type="title"/>
          </p:nvPr>
        </p:nvSpPr>
        <p:spPr>
          <a:xfrm>
            <a:off x="281839" y="1675077"/>
            <a:ext cx="6523739" cy="1709662"/>
          </a:xfrm>
        </p:spPr>
        <p:txBody>
          <a:bodyPr/>
          <a:lstStyle/>
          <a:p>
            <a:r>
              <a:rPr lang="en-US" sz="4000" dirty="0">
                <a:latin typeface="Arial" panose="020B0604020202020204" pitchFamily="34" charset="0"/>
                <a:cs typeface="Arial" panose="020B0604020202020204" pitchFamily="34" charset="0"/>
              </a:rPr>
              <a:t>Schritt – für – Schritt</a:t>
            </a: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r>
              <a:rPr lang="de-DE" sz="4000" dirty="0">
                <a:latin typeface="Arial" panose="020B0604020202020204" pitchFamily="34" charset="0"/>
                <a:cs typeface="Arial" panose="020B0604020202020204" pitchFamily="34" charset="0"/>
              </a:rPr>
              <a:t>So mieten Sie ein Auto</a:t>
            </a:r>
            <a:endParaRPr lang="en-US" sz="4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38188A3-DFC0-F011-338C-18F5FFA02649}"/>
              </a:ext>
            </a:extLst>
          </p:cNvPr>
          <p:cNvSpPr>
            <a:spLocks noGrp="1"/>
          </p:cNvSpPr>
          <p:nvPr>
            <p:ph type="body" sz="quarter" idx="14"/>
          </p:nvPr>
        </p:nvSpPr>
        <p:spPr>
          <a:xfrm>
            <a:off x="281839" y="4328092"/>
            <a:ext cx="5522912" cy="608012"/>
          </a:xfrm>
        </p:spPr>
        <p:txBody>
          <a:bodyPr/>
          <a:lstStyle/>
          <a:p>
            <a:r>
              <a:rPr lang="en-US" sz="2400" dirty="0">
                <a:solidFill>
                  <a:schemeClr val="tx2">
                    <a:lumMod val="20000"/>
                    <a:lumOff val="80000"/>
                  </a:schemeClr>
                </a:solidFill>
                <a:latin typeface="Arial" panose="020B0604020202020204" pitchFamily="34" charset="0"/>
                <a:cs typeface="Arial" panose="020B0604020202020204" pitchFamily="34" charset="0"/>
              </a:rPr>
              <a:t>Neo-</a:t>
            </a:r>
            <a:r>
              <a:rPr lang="en-US" sz="2400">
                <a:solidFill>
                  <a:schemeClr val="tx2">
                    <a:lumMod val="20000"/>
                    <a:lumOff val="80000"/>
                  </a:schemeClr>
                </a:solidFill>
                <a:latin typeface="Arial" panose="020B0604020202020204" pitchFamily="34" charset="0"/>
                <a:cs typeface="Arial" panose="020B0604020202020204" pitchFamily="34" charset="0"/>
              </a:rPr>
              <a:t>Benutzerhandbücher</a:t>
            </a:r>
            <a:endParaRPr lang="en-US" sz="2400" dirty="0">
              <a:solidFill>
                <a:schemeClr val="tx2">
                  <a:lumMod val="20000"/>
                  <a:lumOff val="80000"/>
                </a:schemeClr>
              </a:solidFill>
              <a:latin typeface="Arial" panose="020B0604020202020204" pitchFamily="34" charset="0"/>
              <a:cs typeface="Arial" panose="020B0604020202020204" pitchFamily="34" charset="0"/>
            </a:endParaRPr>
          </a:p>
        </p:txBody>
      </p:sp>
      <p:pic>
        <p:nvPicPr>
          <p:cNvPr id="7" name="Espace réservé pour une image  6" descr="Une image contenant plein air, ciel, pont, eau&#10;&#10;Le contenu généré par l’IA peut être incorrect.">
            <a:extLst>
              <a:ext uri="{FF2B5EF4-FFF2-40B4-BE49-F238E27FC236}">
                <a16:creationId xmlns:a16="http://schemas.microsoft.com/office/drawing/2014/main" id="{22A187F1-D85B-0170-6B7F-0DAD08DBDAB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6977" r="26977"/>
          <a:stretch>
            <a:fillRect/>
          </a:stretch>
        </p:blipFill>
        <p:spPr/>
      </p:pic>
      <p:pic>
        <p:nvPicPr>
          <p:cNvPr id="9" name="Espace réservé pour une image  8">
            <a:extLst>
              <a:ext uri="{FF2B5EF4-FFF2-40B4-BE49-F238E27FC236}">
                <a16:creationId xmlns:a16="http://schemas.microsoft.com/office/drawing/2014/main" id="{B833FE64-B8B8-6B83-BB56-8E16A16D68B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204" r="19204"/>
          <a:stretch/>
        </p:blipFill>
        <p:spPr/>
      </p:pic>
    </p:spTree>
    <p:extLst>
      <p:ext uri="{BB962C8B-B14F-4D97-AF65-F5344CB8AC3E}">
        <p14:creationId xmlns:p14="http://schemas.microsoft.com/office/powerpoint/2010/main" val="26526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41D04D8-0A1E-57AC-D788-655D2D17026B}"/>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10</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5E2D8B01-D6B0-2788-1215-8D5516507C53}"/>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F6E0BEDA-BE45-07E5-5A41-40B6C6A11F48}"/>
              </a:ext>
            </a:extLst>
          </p:cNvPr>
          <p:cNvSpPr/>
          <p:nvPr/>
        </p:nvSpPr>
        <p:spPr>
          <a:xfrm>
            <a:off x="8768080" y="482399"/>
            <a:ext cx="3440476" cy="653815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latin typeface="Arial" panose="020B0604020202020204" pitchFamily="34" charset="0"/>
                <a:ea typeface="Open Sans Light" panose="020B0306030504020204" pitchFamily="34" charset="0"/>
                <a:cs typeface="Arial" panose="020B0604020202020204" pitchFamily="34" charset="0"/>
              </a:rPr>
              <a:t>Das Badge "Einreisebestimmungen" zeigt an, ob die ausgewählte Option mit Ihrer Reiserichtlinie übereinstimmt.</a:t>
            </a:r>
            <a:endPar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6A13814-D36E-2271-228F-7C8AF2A1DB55}"/>
              </a:ext>
            </a:extLst>
          </p:cNvPr>
          <p:cNvSpPr/>
          <p:nvPr/>
        </p:nvSpPr>
        <p:spPr>
          <a:xfrm>
            <a:off x="3619500" y="2066925"/>
            <a:ext cx="764540" cy="29527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64126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E021E66-6CE3-4731-2655-72199F97AEFA}"/>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11</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AEF88EC0-5978-F3B9-2C57-CD1C891059E8}"/>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DBA12E3D-9984-D036-EEB7-5B8D35D2950D}"/>
              </a:ext>
            </a:extLst>
          </p:cNvPr>
          <p:cNvSpPr/>
          <p:nvPr/>
        </p:nvSpPr>
        <p:spPr>
          <a:xfrm>
            <a:off x="5343525" y="1728471"/>
            <a:ext cx="1743075" cy="89408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4711A73B-6B8C-CC5A-C65A-4931FDB71FA1}"/>
              </a:ext>
            </a:extLst>
          </p:cNvPr>
          <p:cNvSpPr/>
          <p:nvPr/>
        </p:nvSpPr>
        <p:spPr>
          <a:xfrm>
            <a:off x="0" y="435935"/>
            <a:ext cx="3752850" cy="656747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ea typeface="Open Sans Light" panose="020B0306030504020204" pitchFamily="34" charset="0"/>
                <a:cs typeface="Arial" panose="020B0604020202020204" pitchFamily="34" charset="0"/>
              </a:rPr>
              <a:t>Sehen Sie sich die Preisdetails an, um zu sehen, was inklusive ist, wie z. B. Steuern und Versicherung.</a:t>
            </a: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9604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36B0E10-91A6-F4E2-A1E2-50BF6747F101}"/>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12</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28F82AF-B291-C2D6-7FEC-F8B7A03F7CC2}"/>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89542F0E-E242-E218-2051-0EAF69305642}"/>
              </a:ext>
            </a:extLst>
          </p:cNvPr>
          <p:cNvSpPr/>
          <p:nvPr/>
        </p:nvSpPr>
        <p:spPr>
          <a:xfrm>
            <a:off x="-1" y="402480"/>
            <a:ext cx="3976578" cy="645551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ea typeface="Open Sans Light" panose="020B0306030504020204" pitchFamily="34" charset="0"/>
                <a:cs typeface="Arial" panose="020B0604020202020204" pitchFamily="34" charset="0"/>
              </a:rPr>
              <a:t>Klicken Sie hier, um den Fahrzeugtyp zu ändern.</a:t>
            </a: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35CCBBD-A63D-DAB9-AED7-0915CA5A2922}"/>
              </a:ext>
            </a:extLst>
          </p:cNvPr>
          <p:cNvSpPr/>
          <p:nvPr/>
        </p:nvSpPr>
        <p:spPr>
          <a:xfrm>
            <a:off x="7097708" y="1747782"/>
            <a:ext cx="1488304" cy="89408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5774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90278DA-5447-E15F-44A0-ADBB335880B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13</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2E6FA57E-0BD9-D526-9D06-A5C9542F8F66}"/>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63A5DD72-C834-AB44-AB88-7E214D363BE0}"/>
              </a:ext>
            </a:extLst>
          </p:cNvPr>
          <p:cNvSpPr/>
          <p:nvPr/>
        </p:nvSpPr>
        <p:spPr>
          <a:xfrm>
            <a:off x="8512629" y="446314"/>
            <a:ext cx="3690004" cy="6411686"/>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Auswählen </a:t>
            </a:r>
          </a:p>
          <a:p>
            <a:pPr algn="ctr"/>
            <a:r>
              <a:rPr lang="de-DE" sz="3200" dirty="0">
                <a:latin typeface="Arial" panose="020B0604020202020204" pitchFamily="34" charset="0"/>
                <a:ea typeface="Open Sans Light" panose="020B0306030504020204" pitchFamily="34" charset="0"/>
                <a:cs typeface="Arial" panose="020B0604020202020204" pitchFamily="34" charset="0"/>
              </a:rPr>
              <a:t>„Angaben zur Agentur" für weitere Details</a:t>
            </a:r>
          </a:p>
          <a:p>
            <a:pPr algn="ctr"/>
            <a:r>
              <a:rPr lang="de-DE" sz="3200" dirty="0">
                <a:latin typeface="Arial" panose="020B0604020202020204" pitchFamily="34" charset="0"/>
                <a:ea typeface="Open Sans Light" panose="020B0306030504020204" pitchFamily="34" charset="0"/>
                <a:cs typeface="Arial" panose="020B0604020202020204" pitchFamily="34" charset="0"/>
              </a:rPr>
              <a:t>wie Kontaktdaten oder Öffnungszeiten.</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7083B5F-EDEF-5246-A43F-488FC3A49E6C}"/>
              </a:ext>
            </a:extLst>
          </p:cNvPr>
          <p:cNvSpPr/>
          <p:nvPr/>
        </p:nvSpPr>
        <p:spPr>
          <a:xfrm>
            <a:off x="3405711" y="3352800"/>
            <a:ext cx="1461564" cy="31432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99819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FE7E3E1-44C4-155B-395B-02AD300612E4}"/>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14</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FAE4A775-CBA0-6154-AB60-B7546C7A2644}"/>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5F341452-6F7C-1954-C8B8-4CE1A620531B}"/>
              </a:ext>
            </a:extLst>
          </p:cNvPr>
          <p:cNvSpPr/>
          <p:nvPr/>
        </p:nvSpPr>
        <p:spPr>
          <a:xfrm>
            <a:off x="3373138" y="2805224"/>
            <a:ext cx="3186820" cy="87097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0C87CAFE-81D7-C7F4-A0E8-0E5711563F48}"/>
              </a:ext>
            </a:extLst>
          </p:cNvPr>
          <p:cNvSpPr/>
          <p:nvPr/>
        </p:nvSpPr>
        <p:spPr>
          <a:xfrm>
            <a:off x="3373138" y="3761255"/>
            <a:ext cx="3186820" cy="78217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le 6">
            <a:extLst>
              <a:ext uri="{FF2B5EF4-FFF2-40B4-BE49-F238E27FC236}">
                <a16:creationId xmlns:a16="http://schemas.microsoft.com/office/drawing/2014/main" id="{D2B652C6-D398-9591-4E47-642F1592641C}"/>
              </a:ext>
            </a:extLst>
          </p:cNvPr>
          <p:cNvSpPr/>
          <p:nvPr/>
        </p:nvSpPr>
        <p:spPr>
          <a:xfrm>
            <a:off x="8382000" y="466725"/>
            <a:ext cx="3810000" cy="639127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ea typeface="Open Sans Light" panose="020B0306030504020204" pitchFamily="34" charset="0"/>
                <a:cs typeface="Arial" panose="020B0604020202020204" pitchFamily="34" charset="0"/>
              </a:rPr>
              <a:t>Wenn andere Aufnahme- oder Absetzorte in der Region verfügbar sind,</a:t>
            </a:r>
          </a:p>
          <a:p>
            <a:pPr algn="ctr"/>
            <a:r>
              <a:rPr lang="de-DE" sz="3600" dirty="0">
                <a:latin typeface="Arial" panose="020B0604020202020204" pitchFamily="34" charset="0"/>
                <a:ea typeface="Open Sans Light" panose="020B0306030504020204" pitchFamily="34" charset="0"/>
                <a:cs typeface="Arial" panose="020B0604020202020204" pitchFamily="34" charset="0"/>
              </a:rPr>
              <a:t>Sie können die bequemste auswählen.</a:t>
            </a: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05927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4C2D864-9269-323F-5CD3-82F0390FA478}"/>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15</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C08D26D0-AB90-C9A0-A455-562396797706}"/>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2B96AC51-E0E3-6FF2-D733-EB95033863E9}"/>
              </a:ext>
            </a:extLst>
          </p:cNvPr>
          <p:cNvSpPr/>
          <p:nvPr/>
        </p:nvSpPr>
        <p:spPr>
          <a:xfrm>
            <a:off x="-1" y="440675"/>
            <a:ext cx="3686176" cy="641732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ea typeface="Open Sans Light" panose="020B0306030504020204" pitchFamily="34" charset="0"/>
                <a:cs typeface="Arial" panose="020B0604020202020204" pitchFamily="34" charset="0"/>
              </a:rPr>
              <a:t>Klicken Sie auf "Auswählen" </a:t>
            </a:r>
          </a:p>
          <a:p>
            <a:pPr algn="ctr"/>
            <a:r>
              <a:rPr lang="de-DE" sz="3600" dirty="0">
                <a:latin typeface="Arial" panose="020B0604020202020204" pitchFamily="34" charset="0"/>
                <a:ea typeface="Open Sans Light" panose="020B0306030504020204" pitchFamily="34" charset="0"/>
                <a:cs typeface="Arial" panose="020B0604020202020204" pitchFamily="34" charset="0"/>
              </a:rPr>
              <a:t>weiter buchen.</a:t>
            </a: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6E83A8D-EC77-8537-319D-9336B27928AD}"/>
              </a:ext>
            </a:extLst>
          </p:cNvPr>
          <p:cNvSpPr/>
          <p:nvPr/>
        </p:nvSpPr>
        <p:spPr>
          <a:xfrm>
            <a:off x="9124951" y="6262835"/>
            <a:ext cx="1066800" cy="32946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5840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875C602-61BB-6936-EA80-0C7AE7786EF2}"/>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16</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FD67FF11-CB23-36B9-3300-07668BFFBB65}"/>
              </a:ext>
            </a:extLst>
          </p:cNvPr>
          <p:cNvPicPr>
            <a:picLocks noChangeAspect="1"/>
          </p:cNvPicPr>
          <p:nvPr/>
        </p:nvPicPr>
        <p:blipFill>
          <a:blip r:embed="rId2"/>
          <a:stretch>
            <a:fillRect/>
          </a:stretch>
        </p:blipFill>
        <p:spPr>
          <a:xfrm>
            <a:off x="0" y="0"/>
            <a:ext cx="12192001" cy="6858000"/>
          </a:xfrm>
          <a:prstGeom prst="rect">
            <a:avLst/>
          </a:prstGeom>
        </p:spPr>
      </p:pic>
      <p:sp>
        <p:nvSpPr>
          <p:cNvPr id="7" name="Rectangle 6">
            <a:extLst>
              <a:ext uri="{FF2B5EF4-FFF2-40B4-BE49-F238E27FC236}">
                <a16:creationId xmlns:a16="http://schemas.microsoft.com/office/drawing/2014/main" id="{98294C4D-A0C2-C2FB-17FC-014E6B4889FC}"/>
              </a:ext>
            </a:extLst>
          </p:cNvPr>
          <p:cNvSpPr/>
          <p:nvPr/>
        </p:nvSpPr>
        <p:spPr>
          <a:xfrm>
            <a:off x="-1" y="466724"/>
            <a:ext cx="3676651" cy="6389993"/>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Sie sind sich bei Ihrer Auswahl nicht sicher?</a:t>
            </a:r>
          </a:p>
          <a:p>
            <a:pPr algn="ctr"/>
            <a:endParaRPr lang="de-DE" sz="3200" dirty="0">
              <a:latin typeface="Arial" panose="020B0604020202020204" pitchFamily="34" charset="0"/>
              <a:ea typeface="Open Sans Light" panose="020B0306030504020204" pitchFamily="34" charset="0"/>
              <a:cs typeface="Arial" panose="020B0604020202020204" pitchFamily="34" charset="0"/>
            </a:endParaRPr>
          </a:p>
          <a:p>
            <a:pPr algn="ctr"/>
            <a:r>
              <a:rPr lang="de-DE" sz="3200" dirty="0">
                <a:latin typeface="Arial" panose="020B0604020202020204" pitchFamily="34" charset="0"/>
                <a:ea typeface="Open Sans Light" panose="020B0306030504020204" pitchFamily="34" charset="0"/>
                <a:cs typeface="Arial" panose="020B0604020202020204" pitchFamily="34" charset="0"/>
              </a:rPr>
              <a:t>Um die Liste der Fahrzeuge zu überprüfen, wählen Sie </a:t>
            </a:r>
          </a:p>
          <a:p>
            <a:pPr algn="ctr"/>
            <a:r>
              <a:rPr lang="de-DE" sz="3200" dirty="0">
                <a:latin typeface="Arial" panose="020B0604020202020204" pitchFamily="34" charset="0"/>
                <a:ea typeface="Open Sans Light" panose="020B0306030504020204" pitchFamily="34" charset="0"/>
                <a:cs typeface="Arial" panose="020B0604020202020204" pitchFamily="34" charset="0"/>
              </a:rPr>
              <a:t>Die Mietwagen ändern.</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65FC721-5773-51C6-5881-BD3D7705D93A}"/>
              </a:ext>
            </a:extLst>
          </p:cNvPr>
          <p:cNvSpPr/>
          <p:nvPr/>
        </p:nvSpPr>
        <p:spPr>
          <a:xfrm>
            <a:off x="6953250" y="4376016"/>
            <a:ext cx="1735728" cy="37710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5058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A6A7BE1-42DF-38BD-CC8F-5FE4FF205B3F}"/>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17</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D39EAA94-ACA7-F337-EA44-83903C9C1D6E}"/>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147B7176-9BE4-EFFD-046C-5818FDE3ACBF}"/>
              </a:ext>
            </a:extLst>
          </p:cNvPr>
          <p:cNvSpPr/>
          <p:nvPr/>
        </p:nvSpPr>
        <p:spPr>
          <a:xfrm>
            <a:off x="9923930" y="2287665"/>
            <a:ext cx="2122758" cy="105095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58AADCCF-57DA-A081-9CCA-228C14D51FD4}"/>
              </a:ext>
            </a:extLst>
          </p:cNvPr>
          <p:cNvSpPr/>
          <p:nvPr/>
        </p:nvSpPr>
        <p:spPr>
          <a:xfrm>
            <a:off x="-1" y="457200"/>
            <a:ext cx="3763927" cy="640079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ea typeface="Open Sans Light" panose="020B0306030504020204" pitchFamily="34" charset="0"/>
                <a:cs typeface="Arial" panose="020B0604020202020204" pitchFamily="34" charset="0"/>
              </a:rPr>
              <a:t>Sie können zusätzliche Dienstleistungen (z. B. einen Flug oder ein Hotel) über die Menüleiste rechts hinzufügen.</a:t>
            </a: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0744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3712410-60C1-E4B8-C179-BB09ECCD3DF7}"/>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18</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3484CCE9-BAF1-77DA-9FB3-5FF46B27D2FE}"/>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A2CFD40A-E65F-C1D6-1DE3-6E65F33CAD6B}"/>
              </a:ext>
            </a:extLst>
          </p:cNvPr>
          <p:cNvSpPr/>
          <p:nvPr/>
        </p:nvSpPr>
        <p:spPr>
          <a:xfrm>
            <a:off x="10153650" y="685800"/>
            <a:ext cx="1762125" cy="50482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78429519-DCEF-7F58-EEA7-55DFC8184C97}"/>
              </a:ext>
            </a:extLst>
          </p:cNvPr>
          <p:cNvSpPr/>
          <p:nvPr/>
        </p:nvSpPr>
        <p:spPr>
          <a:xfrm>
            <a:off x="-1" y="447675"/>
            <a:ext cx="3870251" cy="641032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ea typeface="Open Sans Light" panose="020B0306030504020204" pitchFamily="34" charset="0"/>
                <a:cs typeface="Arial" panose="020B0604020202020204" pitchFamily="34" charset="0"/>
              </a:rPr>
              <a:t>Oder wenn diese Mietoption für Sie in Ordnung ist, wählen Sie "Buchen".</a:t>
            </a: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46255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Une image contenant plein air, paysage, ciel, lever de soleil&#10;&#10;Description générée automatiquement">
            <a:extLst>
              <a:ext uri="{FF2B5EF4-FFF2-40B4-BE49-F238E27FC236}">
                <a16:creationId xmlns:a16="http://schemas.microsoft.com/office/drawing/2014/main" id="{9119FF1E-2FF0-560A-4168-5105289A84FD}"/>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6182" r="6182"/>
          <a:stretch>
            <a:fillRect/>
          </a:stretch>
        </p:blipFill>
        <p:spPr/>
      </p:pic>
      <p:sp>
        <p:nvSpPr>
          <p:cNvPr id="2" name="Slide Number Placeholder 1">
            <a:extLst>
              <a:ext uri="{FF2B5EF4-FFF2-40B4-BE49-F238E27FC236}">
                <a16:creationId xmlns:a16="http://schemas.microsoft.com/office/drawing/2014/main" id="{374F4E6A-0505-6C32-22BF-15BAD301C80B}"/>
              </a:ext>
            </a:extLst>
          </p:cNvPr>
          <p:cNvSpPr>
            <a:spLocks noGrp="1"/>
          </p:cNvSpPr>
          <p:nvPr>
            <p:ph type="sldNum" sz="quarter" idx="18"/>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19</a:t>
            </a:fld>
            <a:endParaRPr lang="en-US" dirty="0">
              <a:latin typeface="Arial" panose="020B0604020202020204" pitchFamily="34" charset="0"/>
            </a:endParaRPr>
          </a:p>
        </p:txBody>
      </p:sp>
      <p:sp>
        <p:nvSpPr>
          <p:cNvPr id="19" name="Text Placeholder 18">
            <a:extLst>
              <a:ext uri="{FF2B5EF4-FFF2-40B4-BE49-F238E27FC236}">
                <a16:creationId xmlns:a16="http://schemas.microsoft.com/office/drawing/2014/main" id="{59815427-E7D2-93A2-AF70-A052F5DDD0CA}"/>
              </a:ext>
            </a:extLst>
          </p:cNvPr>
          <p:cNvSpPr>
            <a:spLocks noGrp="1"/>
          </p:cNvSpPr>
          <p:nvPr>
            <p:ph type="body" sz="quarter" idx="20"/>
          </p:nvPr>
        </p:nvSpPr>
        <p:spPr/>
        <p:txBody>
          <a:bodyPr/>
          <a:lstStyle/>
          <a:p>
            <a:r>
              <a:rPr lang="fr-FR" dirty="0"/>
              <a:t>Travel and </a:t>
            </a:r>
            <a:r>
              <a:rPr lang="fr-FR" dirty="0" err="1"/>
              <a:t>Expense</a:t>
            </a:r>
            <a:r>
              <a:rPr lang="fr-FR" dirty="0"/>
              <a:t>. </a:t>
            </a:r>
            <a:r>
              <a:rPr lang="fr-FR" dirty="0" err="1">
                <a:solidFill>
                  <a:schemeClr val="tx1"/>
                </a:solidFill>
              </a:rPr>
              <a:t>Simplified</a:t>
            </a:r>
            <a:r>
              <a:rPr lang="fr-FR" dirty="0">
                <a:solidFill>
                  <a:schemeClr val="tx1"/>
                </a:solidFill>
              </a:rPr>
              <a:t>.</a:t>
            </a:r>
            <a:endParaRPr lang="en-FR" dirty="0">
              <a:solidFill>
                <a:schemeClr val="tx1"/>
              </a:solidFill>
            </a:endParaRPr>
          </a:p>
        </p:txBody>
      </p:sp>
    </p:spTree>
    <p:extLst>
      <p:ext uri="{BB962C8B-B14F-4D97-AF65-F5344CB8AC3E}">
        <p14:creationId xmlns:p14="http://schemas.microsoft.com/office/powerpoint/2010/main" val="84881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7690BD8-D903-291C-D33F-6D38B8D3EFE1}"/>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B19C9B29-EC13-89C2-67B0-9573D5863EC8}"/>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7F614850-070B-6168-3432-12558CF15BF7}"/>
              </a:ext>
            </a:extLst>
          </p:cNvPr>
          <p:cNvSpPr/>
          <p:nvPr/>
        </p:nvSpPr>
        <p:spPr>
          <a:xfrm>
            <a:off x="9029700" y="453651"/>
            <a:ext cx="3162300" cy="640434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 panose="020B0604020202020204" pitchFamily="34" charset="0"/>
                <a:ea typeface="Open Sans Light" panose="020B0306030504020204" pitchFamily="34" charset="0"/>
                <a:cs typeface="Arial" panose="020B0604020202020204" pitchFamily="34" charset="0"/>
              </a:rPr>
              <a:t>Auswählen</a:t>
            </a:r>
            <a:r>
              <a:rPr lang="en-US" sz="3600" dirty="0">
                <a:latin typeface="Arial" panose="020B0604020202020204" pitchFamily="34" charset="0"/>
                <a:ea typeface="Open Sans Light" panose="020B0306030504020204" pitchFamily="34" charset="0"/>
                <a:cs typeface="Arial" panose="020B0604020202020204" pitchFamily="34" charset="0"/>
              </a:rPr>
              <a:t> </a:t>
            </a:r>
          </a:p>
          <a:p>
            <a:pPr algn="ctr"/>
            <a:r>
              <a:rPr lang="en-US" sz="3600" dirty="0">
                <a:latin typeface="Arial" panose="020B0604020202020204" pitchFamily="34" charset="0"/>
                <a:ea typeface="Open Sans Light" panose="020B0306030504020204" pitchFamily="34" charset="0"/>
                <a:cs typeface="Arial" panose="020B0604020202020204" pitchFamily="34" charset="0"/>
              </a:rPr>
              <a:t>"Eine Reise </a:t>
            </a:r>
            <a:r>
              <a:rPr lang="en-US" sz="3600" dirty="0" err="1">
                <a:latin typeface="Arial" panose="020B0604020202020204" pitchFamily="34" charset="0"/>
                <a:ea typeface="Open Sans Light" panose="020B0306030504020204" pitchFamily="34" charset="0"/>
                <a:cs typeface="Arial" panose="020B0604020202020204" pitchFamily="34" charset="0"/>
              </a:rPr>
              <a:t>schaffen</a:t>
            </a:r>
            <a:r>
              <a:rPr lang="en-US" sz="3600" dirty="0">
                <a:latin typeface="Arial" panose="020B0604020202020204" pitchFamily="34" charset="0"/>
                <a:ea typeface="Open Sans Light" panose="020B0306030504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0884C223-C9A4-A327-2091-16BB663B68CC}"/>
              </a:ext>
            </a:extLst>
          </p:cNvPr>
          <p:cNvSpPr/>
          <p:nvPr/>
        </p:nvSpPr>
        <p:spPr>
          <a:xfrm>
            <a:off x="3827929" y="1317812"/>
            <a:ext cx="2268071" cy="115644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50529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961FC09-445F-BF2A-D933-B2F9A30D24A0}"/>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3</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B07091B0-1730-7218-FA73-6EA75C85955F}"/>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C05507AE-8731-773C-CAA1-76FDA169D780}"/>
              </a:ext>
            </a:extLst>
          </p:cNvPr>
          <p:cNvSpPr/>
          <p:nvPr/>
        </p:nvSpPr>
        <p:spPr>
          <a:xfrm>
            <a:off x="8747393" y="473725"/>
            <a:ext cx="3444607" cy="638427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ea typeface="Open Sans Light" panose="020B0306030504020204" pitchFamily="34" charset="0"/>
                <a:cs typeface="Arial" panose="020B0604020202020204" pitchFamily="34" charset="0"/>
              </a:rPr>
              <a:t>Auswählen des</a:t>
            </a:r>
          </a:p>
          <a:p>
            <a:pPr algn="ctr"/>
            <a:r>
              <a:rPr lang="de-DE" sz="3600" dirty="0">
                <a:latin typeface="Arial" panose="020B0604020202020204" pitchFamily="34" charset="0"/>
                <a:ea typeface="Open Sans Light" panose="020B0306030504020204" pitchFamily="34" charset="0"/>
                <a:cs typeface="Arial" panose="020B0604020202020204" pitchFamily="34" charset="0"/>
              </a:rPr>
              <a:t>Registerkarte „Mietwagon" oben im Suchformular. </a:t>
            </a:r>
            <a:endParaRPr lang="en-US"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E925CEB-CDBE-AB72-E110-EF3B15703CE2}"/>
              </a:ext>
            </a:extLst>
          </p:cNvPr>
          <p:cNvSpPr/>
          <p:nvPr/>
        </p:nvSpPr>
        <p:spPr>
          <a:xfrm>
            <a:off x="2809875" y="1114425"/>
            <a:ext cx="1017846" cy="46169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9752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604E8F6-35B5-EB11-67FA-7B4A9E62237F}"/>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4</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975D154E-43B7-3331-8C77-B2C05B56235B}"/>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D599FC6B-D1B3-5CF7-15B5-2CB63BBA8CC7}"/>
              </a:ext>
            </a:extLst>
          </p:cNvPr>
          <p:cNvSpPr/>
          <p:nvPr/>
        </p:nvSpPr>
        <p:spPr>
          <a:xfrm>
            <a:off x="1162051" y="1998815"/>
            <a:ext cx="9715499" cy="149686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14EAA936-63E4-9FA7-89FF-8D49DA8BF1C4}"/>
              </a:ext>
            </a:extLst>
          </p:cNvPr>
          <p:cNvSpPr/>
          <p:nvPr/>
        </p:nvSpPr>
        <p:spPr>
          <a:xfrm>
            <a:off x="8780443" y="471490"/>
            <a:ext cx="3411557" cy="638651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ea typeface="Open Sans Light" panose="020B0306030504020204" pitchFamily="34" charset="0"/>
                <a:cs typeface="Arial" panose="020B0604020202020204" pitchFamily="34" charset="0"/>
              </a:rPr>
              <a:t>Geben Sie den Ort ein, an dem Sie ein Auto mieten möchten.</a:t>
            </a:r>
          </a:p>
        </p:txBody>
      </p:sp>
    </p:spTree>
    <p:extLst>
      <p:ext uri="{BB962C8B-B14F-4D97-AF65-F5344CB8AC3E}">
        <p14:creationId xmlns:p14="http://schemas.microsoft.com/office/powerpoint/2010/main" val="310986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C099E3A-7D5F-E1D6-81EA-711C7A33F5E5}"/>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5</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2957679-BD5D-260E-FE45-4934F4F92BF8}"/>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E6165C9F-5AEA-7453-106C-DC27E53E94D8}"/>
              </a:ext>
            </a:extLst>
          </p:cNvPr>
          <p:cNvSpPr/>
          <p:nvPr/>
        </p:nvSpPr>
        <p:spPr>
          <a:xfrm>
            <a:off x="8715375" y="462708"/>
            <a:ext cx="3476625" cy="6395292"/>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Um das Fahrzeug an einem anderen Ort abzusetzen, </a:t>
            </a:r>
          </a:p>
          <a:p>
            <a:pPr algn="ctr"/>
            <a:r>
              <a:rPr lang="de-DE" sz="3200" dirty="0">
                <a:latin typeface="Arial" panose="020B0604020202020204" pitchFamily="34" charset="0"/>
                <a:ea typeface="Open Sans Light" panose="020B0306030504020204" pitchFamily="34" charset="0"/>
                <a:cs typeface="Arial" panose="020B0604020202020204" pitchFamily="34" charset="0"/>
              </a:rPr>
              <a:t> Aktivieren Sie dieses Kontrollkästchen.</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FACDFFA-5F23-5084-68FF-3D9355037F4C}"/>
              </a:ext>
            </a:extLst>
          </p:cNvPr>
          <p:cNvSpPr/>
          <p:nvPr/>
        </p:nvSpPr>
        <p:spPr>
          <a:xfrm>
            <a:off x="1482167" y="2846039"/>
            <a:ext cx="2388869" cy="37500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503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F03FED9-FB63-AAA2-7630-44B867290F60}"/>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6</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AA8AA11D-2314-5A53-3A8B-A83E8509B05B}"/>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C0B57DF4-992A-8FD7-6777-7E8FD986CDEA}"/>
              </a:ext>
            </a:extLst>
          </p:cNvPr>
          <p:cNvSpPr/>
          <p:nvPr/>
        </p:nvSpPr>
        <p:spPr>
          <a:xfrm>
            <a:off x="1181101" y="3428999"/>
            <a:ext cx="10929384" cy="23019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3EBB4E09-B9EA-9602-28F2-9A3D75281275}"/>
              </a:ext>
            </a:extLst>
          </p:cNvPr>
          <p:cNvSpPr/>
          <p:nvPr/>
        </p:nvSpPr>
        <p:spPr>
          <a:xfrm>
            <a:off x="8835656" y="478465"/>
            <a:ext cx="3356344" cy="637953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Sélectionnez les dates et heures de prise en charge et de dépôt.</a:t>
            </a:r>
          </a:p>
        </p:txBody>
      </p:sp>
    </p:spTree>
    <p:extLst>
      <p:ext uri="{BB962C8B-B14F-4D97-AF65-F5344CB8AC3E}">
        <p14:creationId xmlns:p14="http://schemas.microsoft.com/office/powerpoint/2010/main" val="297854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60BEFEF-C021-D15E-4AE4-6C81D0C86B2D}"/>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7</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89024750-A593-FCDA-B9F0-3C9B8117C6D9}"/>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1B44F84A-6E21-1E31-BE5E-9B87EB75815B}"/>
              </a:ext>
            </a:extLst>
          </p:cNvPr>
          <p:cNvSpPr/>
          <p:nvPr/>
        </p:nvSpPr>
        <p:spPr>
          <a:xfrm>
            <a:off x="1181101" y="3428999"/>
            <a:ext cx="10929384" cy="23019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4A61C2F4-1CF4-59BF-89A1-6EB67D461072}"/>
              </a:ext>
            </a:extLst>
          </p:cNvPr>
          <p:cNvSpPr/>
          <p:nvPr/>
        </p:nvSpPr>
        <p:spPr>
          <a:xfrm>
            <a:off x="8835656" y="478465"/>
            <a:ext cx="3356344" cy="637953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latin typeface="Arial" panose="020B0604020202020204" pitchFamily="34" charset="0"/>
                <a:ea typeface="Open Sans Light" panose="020B0306030504020204" pitchFamily="34" charset="0"/>
                <a:cs typeface="Arial" panose="020B0604020202020204" pitchFamily="34" charset="0"/>
              </a:rPr>
              <a:t>Wählen Sie das Datum und die Uhrzeit für die Abholung und Abgabe aus.</a:t>
            </a: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471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8E06090-44F7-17C6-E3ED-310A51D92E3E}"/>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8</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DE3813CD-6877-8D2A-7D7C-EE1AE4081FC4}"/>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0A5C3D2A-4F88-F469-79E9-B3232BAA9EE1}"/>
              </a:ext>
            </a:extLst>
          </p:cNvPr>
          <p:cNvSpPr/>
          <p:nvPr/>
        </p:nvSpPr>
        <p:spPr>
          <a:xfrm>
            <a:off x="9238129" y="5879805"/>
            <a:ext cx="1213676" cy="510362"/>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78B5F848-F386-A284-5FCE-2123BEBA11C5}"/>
              </a:ext>
            </a:extLst>
          </p:cNvPr>
          <p:cNvSpPr/>
          <p:nvPr/>
        </p:nvSpPr>
        <p:spPr>
          <a:xfrm>
            <a:off x="4" y="466165"/>
            <a:ext cx="3162300" cy="639183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 panose="020B0604020202020204" pitchFamily="34" charset="0"/>
                <a:ea typeface="Open Sans Light" panose="020B0306030504020204" pitchFamily="34" charset="0"/>
                <a:cs typeface="Arial" panose="020B0604020202020204" pitchFamily="34" charset="0"/>
              </a:rPr>
              <a:t>Wählen</a:t>
            </a:r>
            <a:r>
              <a:rPr lang="en-US" sz="3600" dirty="0">
                <a:latin typeface="Arial" panose="020B0604020202020204" pitchFamily="34" charset="0"/>
                <a:ea typeface="Open Sans Light" panose="020B0306030504020204" pitchFamily="34" charset="0"/>
                <a:cs typeface="Arial" panose="020B0604020202020204" pitchFamily="34" charset="0"/>
              </a:rPr>
              <a:t> Sie "Suchen".</a:t>
            </a:r>
          </a:p>
        </p:txBody>
      </p:sp>
    </p:spTree>
    <p:extLst>
      <p:ext uri="{BB962C8B-B14F-4D97-AF65-F5344CB8AC3E}">
        <p14:creationId xmlns:p14="http://schemas.microsoft.com/office/powerpoint/2010/main" val="353782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6C08A69-9207-1697-3317-3ED0FE73547A}"/>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9</a:t>
            </a:fld>
            <a:endParaRPr lang="en-US" dirty="0">
              <a:latin typeface="Arial" panose="020B0604020202020204" pitchFamily="34" charset="0"/>
            </a:endParaRPr>
          </a:p>
        </p:txBody>
      </p:sp>
      <p:pic>
        <p:nvPicPr>
          <p:cNvPr id="4" name="Image 3">
            <a:extLst>
              <a:ext uri="{FF2B5EF4-FFF2-40B4-BE49-F238E27FC236}">
                <a16:creationId xmlns:a16="http://schemas.microsoft.com/office/drawing/2014/main" id="{79EC56E0-ADFC-804A-628D-3FF5BCEE65CF}"/>
              </a:ext>
            </a:extLst>
          </p:cNvPr>
          <p:cNvPicPr>
            <a:picLocks noChangeAspect="1"/>
          </p:cNvPicPr>
          <p:nvPr/>
        </p:nvPicPr>
        <p:blipFill>
          <a:blip r:embed="rId2"/>
          <a:stretch>
            <a:fillRect/>
          </a:stretch>
        </p:blipFill>
        <p:spPr>
          <a:xfrm>
            <a:off x="0" y="0"/>
            <a:ext cx="12192001" cy="6858000"/>
          </a:xfrm>
          <a:prstGeom prst="rect">
            <a:avLst/>
          </a:prstGeom>
        </p:spPr>
      </p:pic>
      <p:sp>
        <p:nvSpPr>
          <p:cNvPr id="5" name="Rectangle 4">
            <a:extLst>
              <a:ext uri="{FF2B5EF4-FFF2-40B4-BE49-F238E27FC236}">
                <a16:creationId xmlns:a16="http://schemas.microsoft.com/office/drawing/2014/main" id="{31346A3E-3947-EC8C-86FB-1E1B6382EA6A}"/>
              </a:ext>
            </a:extLst>
          </p:cNvPr>
          <p:cNvSpPr/>
          <p:nvPr/>
        </p:nvSpPr>
        <p:spPr>
          <a:xfrm>
            <a:off x="8686800" y="482400"/>
            <a:ext cx="3505200"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Arial" panose="020B0604020202020204" pitchFamily="34" charset="0"/>
                <a:ea typeface="Open Sans Light" panose="020B0306030504020204" pitchFamily="34" charset="0"/>
                <a:cs typeface="Arial" panose="020B0604020202020204" pitchFamily="34" charset="0"/>
              </a:rPr>
              <a:t>Die Suchergebnisse zeigen Mietwagenoptionen an </a:t>
            </a:r>
          </a:p>
          <a:p>
            <a:pPr algn="ctr"/>
            <a:r>
              <a:rPr lang="de-DE" sz="2800" dirty="0">
                <a:latin typeface="Arial" panose="020B0604020202020204" pitchFamily="34" charset="0"/>
                <a:ea typeface="Open Sans Light" panose="020B0306030504020204" pitchFamily="34" charset="0"/>
                <a:cs typeface="Arial" panose="020B0604020202020204" pitchFamily="34" charset="0"/>
              </a:rPr>
              <a:t>basierend auf den Unternehmensrichtlinien und -präferenzen.</a:t>
            </a:r>
          </a:p>
        </p:txBody>
      </p:sp>
    </p:spTree>
    <p:extLst>
      <p:ext uri="{BB962C8B-B14F-4D97-AF65-F5344CB8AC3E}">
        <p14:creationId xmlns:p14="http://schemas.microsoft.com/office/powerpoint/2010/main" val="24034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AmexGBT Master 2023">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96EF4679-9F98-4262-9605-49E9D6A213E2}"/>
    </a:ext>
  </a:extLst>
</a:theme>
</file>

<file path=ppt/theme/theme2.xml><?xml version="1.0" encoding="utf-8"?>
<a:theme xmlns:a="http://schemas.openxmlformats.org/drawingml/2006/main" name="Amex GBT 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89E0693B-2169-4148-AF0A-6D729E686CDF}"/>
    </a:ext>
  </a:extLst>
</a:theme>
</file>

<file path=ppt/theme/theme3.xml><?xml version="1.0" encoding="utf-8"?>
<a:theme xmlns:a="http://schemas.openxmlformats.org/drawingml/2006/main" name="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5F19C117-2B2B-47C2-881D-8E7703AF4588}"/>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0338563A-0E7A-489F-963D-A4121C84479D}"/>
    </a:ext>
  </a:extLst>
</a:theme>
</file>

<file path=ppt/theme/theme5.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potx" id="{02DF6654-33D3-476E-95DB-E28D7B472657}" vid="{694EF1C5-6FBE-4D4B-84E2-7405E3EE6E0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092F9F3F24A34A85879C0DBBA58DD2" ma:contentTypeVersion="" ma:contentTypeDescription="Create a new document." ma:contentTypeScope="" ma:versionID="3c594d1cde403984c1c94cc1c257d226">
  <xsd:schema xmlns:xsd="http://www.w3.org/2001/XMLSchema" xmlns:xs="http://www.w3.org/2001/XMLSchema" xmlns:p="http://schemas.microsoft.com/office/2006/metadata/properties" xmlns:ns2="cb4604c0-9353-408b-a161-b78ed8410538" xmlns:ns3="237f676b-3a15-4341-9b97-566e55ab0915" xmlns:ns4="f7df8f18-2879-4d7f-b52b-91f4b3b30aa1" targetNamespace="http://schemas.microsoft.com/office/2006/metadata/properties" ma:root="true" ma:fieldsID="b6d9bcfe02a025509ee68b2d6375e1b0" ns2:_="" ns3:_="" ns4:_="">
    <xsd:import namespace="cb4604c0-9353-408b-a161-b78ed8410538"/>
    <xsd:import namespace="237f676b-3a15-4341-9b97-566e55ab0915"/>
    <xsd:import namespace="f7df8f18-2879-4d7f-b52b-91f4b3b30a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604c0-9353-408b-a161-b78ed84105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1d69d-1cd4-4007-90d8-c4241cf247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f676b-3a15-4341-9b97-566e55ab091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df8f18-2879-4d7f-b52b-91f4b3b30aa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D2362DC-D2C4-44D4-8B99-6FF03F22CBD1}" ma:internalName="TaxCatchAll" ma:showField="CatchAllData" ma:web="{237f676b-3a15-4341-9b97-566e55ab09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b4604c0-9353-408b-a161-b78ed8410538">
      <Terms xmlns="http://schemas.microsoft.com/office/infopath/2007/PartnerControls"/>
    </lcf76f155ced4ddcb4097134ff3c332f>
    <TaxCatchAll xmlns="f7df8f18-2879-4d7f-b52b-91f4b3b30aa1" xsi:nil="true"/>
  </documentManagement>
</p:properties>
</file>

<file path=customXml/itemProps1.xml><?xml version="1.0" encoding="utf-8"?>
<ds:datastoreItem xmlns:ds="http://schemas.openxmlformats.org/officeDocument/2006/customXml" ds:itemID="{8AD69BB2-8323-43E5-950D-4F03539D7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604c0-9353-408b-a161-b78ed8410538"/>
    <ds:schemaRef ds:uri="237f676b-3a15-4341-9b97-566e55ab0915"/>
    <ds:schemaRef ds:uri="f7df8f18-2879-4d7f-b52b-91f4b3b30a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A0508D-8292-4140-9B77-FBEC28F38782}">
  <ds:schemaRefs>
    <ds:schemaRef ds:uri="http://schemas.microsoft.com/sharepoint/v3/contenttype/forms"/>
  </ds:schemaRefs>
</ds:datastoreItem>
</file>

<file path=customXml/itemProps3.xml><?xml version="1.0" encoding="utf-8"?>
<ds:datastoreItem xmlns:ds="http://schemas.openxmlformats.org/officeDocument/2006/customXml" ds:itemID="{484D7B5A-E437-4CF3-B986-2DAACDAD3D40}">
  <ds:schemaRefs>
    <ds:schemaRef ds:uri="http://schemas.microsoft.com/office/infopath/2007/PartnerControls"/>
    <ds:schemaRef ds:uri="http://schemas.openxmlformats.org/package/2006/metadata/core-properties"/>
    <ds:schemaRef ds:uri="http://www.w3.org/XML/1998/namespace"/>
    <ds:schemaRef ds:uri="cb4604c0-9353-408b-a161-b78ed8410538"/>
    <ds:schemaRef ds:uri="http://purl.org/dc/terms/"/>
    <ds:schemaRef ds:uri="http://purl.org/dc/elements/1.1/"/>
    <ds:schemaRef ds:uri="http://schemas.microsoft.com/office/2006/documentManagement/types"/>
    <ds:schemaRef ds:uri="f7df8f18-2879-4d7f-b52b-91f4b3b30aa1"/>
    <ds:schemaRef ds:uri="237f676b-3a15-4341-9b97-566e55ab091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en-how-to-car.234</Template>
  <TotalTime>157</TotalTime>
  <Words>313</Words>
  <Application>Microsoft Office PowerPoint</Application>
  <PresentationFormat>Grand écran</PresentationFormat>
  <Paragraphs>49</Paragraphs>
  <Slides>19</Slides>
  <Notes>0</Notes>
  <HiddenSlides>0</HiddenSlides>
  <MMClips>0</MMClips>
  <ScaleCrop>false</ScaleCrop>
  <HeadingPairs>
    <vt:vector size="6" baseType="variant">
      <vt:variant>
        <vt:lpstr>Polices utilisées</vt:lpstr>
      </vt:variant>
      <vt:variant>
        <vt:i4>5</vt:i4>
      </vt:variant>
      <vt:variant>
        <vt:lpstr>Thème</vt:lpstr>
      </vt:variant>
      <vt:variant>
        <vt:i4>5</vt:i4>
      </vt:variant>
      <vt:variant>
        <vt:lpstr>Titres des diapositives</vt:lpstr>
      </vt:variant>
      <vt:variant>
        <vt:i4>19</vt:i4>
      </vt:variant>
    </vt:vector>
  </HeadingPairs>
  <TitlesOfParts>
    <vt:vector size="29" baseType="lpstr">
      <vt:lpstr>Arial</vt:lpstr>
      <vt:lpstr>Calibri</vt:lpstr>
      <vt:lpstr>Open Sans Light</vt:lpstr>
      <vt:lpstr>Wingdings</vt:lpstr>
      <vt:lpstr>BentonSans Book</vt:lpstr>
      <vt:lpstr>AmexGBT Master 2023</vt:lpstr>
      <vt:lpstr>Amex GBT Neo</vt:lpstr>
      <vt:lpstr>Neo</vt:lpstr>
      <vt:lpstr>Amex GBT Select</vt:lpstr>
      <vt:lpstr>Amex GBT Neo1</vt:lpstr>
      <vt:lpstr>Schritt – für – Schritt  So mieten Sie ein Auto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Rent a Car</dc:title>
  <dc:creator>Candace Mae MANSKE</dc:creator>
  <cp:lastModifiedBy>Candace Mae MANSKE</cp:lastModifiedBy>
  <cp:revision>13</cp:revision>
  <dcterms:created xsi:type="dcterms:W3CDTF">2023-12-07T22:49:29Z</dcterms:created>
  <dcterms:modified xsi:type="dcterms:W3CDTF">2026-04-15T11:45:10Z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0x010100F7092F9F3F24A34A85879C0DBBA58DD2</vt:lpwstr>
  </property>
</Properties>
</file>