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51" r:id="rId4"/>
    <p:sldMasterId id="2147484105" r:id="rId5"/>
  </p:sldMasterIdLst>
  <p:sldIdLst>
    <p:sldId id="256" r:id="rId6"/>
    <p:sldId id="281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8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363" r:id="rId25"/>
  </p:sldIdLst>
  <p:sldSz cx="12192000" cy="6858000"/>
  <p:notesSz cx="6858000" cy="9144000"/>
  <p:embeddedFontLst>
    <p:embeddedFont>
      <p:font typeface="BentonSans Book" panose="02000503000000090004" pitchFamily="2" charset="0"/>
      <p:regular r:id="rId26"/>
      <p:italic r:id="rId27"/>
    </p:embeddedFont>
    <p:embeddedFont>
      <p:font typeface="Open Sans Light" panose="020B030603050402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84">
          <p15:clr>
            <a:srgbClr val="A4A3A4"/>
          </p15:clr>
        </p15:guide>
        <p15:guide id="4" pos="3940">
          <p15:clr>
            <a:srgbClr val="A4A3A4"/>
          </p15:clr>
        </p15:guide>
        <p15:guide id="5" pos="6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0" autoAdjust="0"/>
    <p:restoredTop sz="96056" autoAdjust="0"/>
  </p:normalViewPr>
  <p:slideViewPr>
    <p:cSldViewPr snapToGrid="0">
      <p:cViewPr varScale="1">
        <p:scale>
          <a:sx n="67" d="100"/>
          <a:sy n="67" d="100"/>
        </p:scale>
        <p:origin x="78" y="714"/>
      </p:cViewPr>
      <p:guideLst>
        <p:guide pos="3840"/>
        <p:guide orient="horz" pos="2184"/>
        <p:guide pos="3940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63786-69EF-FADE-57EF-2C042CB285B7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BE390A-5DA9-F469-0F73-28EE9B2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138AD32-DB69-AE45-9494-7AF7CE8E15F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F53F91-CA1C-EB10-79E1-DE443F702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6" y="95322"/>
            <a:ext cx="1870379" cy="1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2340000"/>
            <a:ext cx="5309283" cy="342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18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533400" indent="-182563">
              <a:buClrTx/>
              <a:defRPr sz="1200" b="0" i="0">
                <a:latin typeface="+mn-lt"/>
              </a:defRPr>
            </a:lvl3pPr>
            <a:lvl4pPr marL="715963" indent="-182563">
              <a:buClrTx/>
              <a:defRPr sz="1200" b="0" i="0">
                <a:latin typeface="+mn-lt"/>
              </a:defRPr>
            </a:lvl4pPr>
            <a:lvl5pPr marL="896938" indent="-180975">
              <a:buClrTx/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913" y="2340000"/>
            <a:ext cx="5310000" cy="342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18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625475" indent="-182563">
              <a:defRPr sz="1200" b="0" i="0">
                <a:latin typeface="+mn-lt"/>
              </a:defRPr>
            </a:lvl3pPr>
            <a:lvl4pPr marL="896938" indent="-182563">
              <a:defRPr sz="1200" b="0" i="0">
                <a:latin typeface="+mn-lt"/>
              </a:defRPr>
            </a:lvl4pPr>
            <a:lvl5pPr marL="1077913" indent="-182563"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06C43-F1A1-5A05-983D-BFCDECCB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1754188"/>
            <a:ext cx="5311775" cy="54000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137302-7CA6-768A-FC65-57C5AE258E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8725" y="1754188"/>
            <a:ext cx="5310188" cy="53975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7363-86A2-E234-6186-AA09042F2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8170F9C4-D5AC-80AB-932C-E2D3E09B6A22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F3AF-07AE-7126-36A7-3212B8C61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D03C6F3A-F4E2-0646-B424-13BD6FBC63A1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1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77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7C467-D661-E7DF-D8E8-3CA48A52C545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587CA6-9629-11D7-6019-C8B39D21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1DD4450-7BE8-C414-0D49-3E6C6396F51D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A9385DD-AA0F-7C15-DC82-7A9261BC0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7DE2-98C7-60E6-74B5-1CA4EEEE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BF714CCA-879D-766F-6321-0ED7D5B1A7A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BF5618-D5C3-3258-1060-E71EF6D9B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B676-D5B7-F97C-4EF1-1B17283A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1195CAC5-4CD1-CC82-0D8B-DEAC5F1EA92C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EA07BA-6DB6-4C47-6C11-FFD454C744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B3A-91EE-ABAC-D442-573CC29B0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F982D7A-7CE6-C0B8-7F2C-AF3C7C75B7FF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35B260-B905-5EBE-E2BB-49D9A831A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DB0A-7E8B-9395-354B-A55D962F6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5C484BE1-F6F6-9E68-C649-D320AC9B1A1D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BDACBF-2C7D-1C3C-6A20-B9094467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6946E-0B16-0BAE-8CD0-4D3F7513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DCD5322-27E4-147E-775A-4607F8ECB41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E447A1-09A2-84CC-13C9-52C653819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62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74A8F4-8761-7F91-4B41-C5315F84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BE390A-5DA9-F469-0F73-28EE9B2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4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587CA6-9629-11D7-6019-C8B39D21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3A4878-5170-44BF-8604-66716D3F8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A94534-94D8-E8AD-50E5-5E48C7B3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A39983-AED8-F9BF-58DC-D23C2C2D7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C8BC2-CEE1-D9F1-B983-8E6B76536D7C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A94534-94D8-E8AD-50E5-5E48C7B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6808BB-3F64-AF29-3494-106AC2B767A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35692A-89DC-F4C2-41EC-FBBB2545E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0801FD-5F96-49DB-ED94-477187C98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5CD258-DA2A-7652-0201-D15DE75FF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7153E-BE94-31EC-A6D3-06791853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2621D5-75A0-0C75-EE7C-A318D83A9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D58AF7-4D5C-53B7-4FBB-DFBC7218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02F522-F5C7-FD68-8261-6123AC90E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9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6656A-10F4-CA40-69DA-39DCC1370720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0801FD-5F96-49DB-ED94-477187C9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AAA2983-CFB8-42AB-F255-FCA8135C5264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3DCF-F794-9CCA-70D5-A695F56EDD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3ADA2D9-4D81-01C7-CD0A-26C8DB1F27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263443-0787-E66D-4569-C7171D387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74A9DB-7F76-BEAF-67B9-D154C09910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04CD-3205-275E-7316-3FBA855487C2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B7153E-BE94-31EC-A6D3-06791853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B45EB4A-53C2-10CC-B3AD-10264F370828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725B944-7865-50C5-6BC5-DD9629343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663A695-638E-2B76-5C2E-D5486EB2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FE1C0C-0A7F-5993-037B-BF98FE06F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21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lect-Divider with Text Over Image placehol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‹N°›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A3463-3360-8E8B-6ABD-271B597C44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285" y="105557"/>
            <a:ext cx="1564640" cy="12801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C37C546-DDA3-9772-B034-C44C63BC1E19}"/>
              </a:ext>
            </a:extLst>
          </p:cNvPr>
          <p:cNvSpPr txBox="1"/>
          <p:nvPr userDrawn="1"/>
        </p:nvSpPr>
        <p:spPr>
          <a:xfrm>
            <a:off x="573087" y="6204210"/>
            <a:ext cx="74429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1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 dirty="0">
                <a:solidFill>
                  <a:srgbClr val="888B8D"/>
                </a:solidFill>
                <a:latin typeface="Arial" panose="020B0604020202020204" pitchFamily="34" charset="0"/>
                <a:ea typeface="+mn-ea"/>
              </a:rPr>
              <a:t>Classification: Public / Restricted / Confidential / Secret (edit this footer)</a:t>
            </a:r>
          </a:p>
          <a:p>
            <a:pPr marL="0">
              <a:lnSpc>
                <a:spcPts val="861"/>
              </a:lnSpc>
              <a:spcBef>
                <a:spcPts val="52"/>
              </a:spcBef>
            </a:pP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49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This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document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contains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unpublished,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confidential,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and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proprietary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information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American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Global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Business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(Amex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GBT).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61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No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disclosure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or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use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any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portion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these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materials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made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without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written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consent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GBT.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©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2023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Services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UK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Limited.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522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73BB6-6490-F7A7-482D-1CFC457F89F6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D58AF7-4D5C-53B7-4FBB-DFBC7218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FF29BD-2E66-6BFE-F432-511F78C7EE52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F2314A-E215-BF45-2549-9F5EF575F4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7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image" Target="../media/image13.sv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Relationship Id="rId30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6B8940-7950-9F1C-3ACA-433E04DA022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71521"/>
            <a:ext cx="1162022" cy="950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129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DD8CA0-9EF7-31AE-E41D-79A2C36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6F4D6479-9AE7-974D-857C-51F3FF06475E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9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3" r:id="rId3"/>
    <p:sldLayoutId id="2147483956" r:id="rId4"/>
    <p:sldLayoutId id="2147483957" r:id="rId5"/>
    <p:sldLayoutId id="2147483958" r:id="rId6"/>
    <p:sldLayoutId id="2147483959" r:id="rId7"/>
    <p:sldLayoutId id="2147483966" r:id="rId8"/>
    <p:sldLayoutId id="2147483960" r:id="rId9"/>
    <p:sldLayoutId id="2147483961" r:id="rId10"/>
    <p:sldLayoutId id="2147484092" r:id="rId11"/>
    <p:sldLayoutId id="2147483962" r:id="rId12"/>
    <p:sldLayoutId id="2147483963" r:id="rId13"/>
    <p:sldLayoutId id="2147483964" r:id="rId14"/>
    <p:sldLayoutId id="2147483965" r:id="rId15"/>
    <p:sldLayoutId id="2147484095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4104" r:id="rId24"/>
    <p:sldLayoutId id="2147483974" r:id="rId25"/>
    <p:sldLayoutId id="2147483975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113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571300-8A39-634B-09EE-65E82A00C03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91185"/>
            <a:ext cx="1162022" cy="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  <p:sldLayoutId id="2147484132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563EF-268D-82C3-0844-3C77A46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Tuto</a:t>
            </a:r>
            <a:r>
              <a:rPr lang="en-GB" dirty="0"/>
              <a:t> Neo</a:t>
            </a:r>
            <a:br>
              <a:rPr lang="en-GB" dirty="0"/>
            </a:br>
            <a:r>
              <a:rPr lang="en-GB" dirty="0" err="1"/>
              <a:t>Réserver</a:t>
            </a:r>
            <a:r>
              <a:rPr lang="en-GB" dirty="0"/>
              <a:t> un </a:t>
            </a:r>
            <a:r>
              <a:rPr lang="en-GB" dirty="0" err="1"/>
              <a:t>hôtel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BFEB6B-88D4-3C52-5F41-D3BF9849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Guide </a:t>
            </a:r>
            <a:r>
              <a:rPr lang="en-GB" dirty="0" err="1"/>
              <a:t>d’utilisation</a:t>
            </a:r>
            <a:r>
              <a:rPr lang="en-GB" dirty="0"/>
              <a:t> Neo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2AF8E3BA-A9C5-D404-C3F7-93456ABBB74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0" r="26970"/>
          <a:stretch/>
        </p:blipFill>
        <p:spPr/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12E138C4-AD31-514A-A52F-80B34B0BD9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5" r="19195"/>
          <a:stretch/>
        </p:blipFill>
        <p:spPr/>
      </p:pic>
    </p:spTree>
    <p:extLst>
      <p:ext uri="{BB962C8B-B14F-4D97-AF65-F5344CB8AC3E}">
        <p14:creationId xmlns:p14="http://schemas.microsoft.com/office/powerpoint/2010/main" val="26526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F43948-F39B-92A2-65FD-D3717CBA5F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6D5176-2881-5E43-CFB9-A2A5A480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E6FF7F-6557-4774-1B59-9B6F4CCE1A08}"/>
              </a:ext>
            </a:extLst>
          </p:cNvPr>
          <p:cNvSpPr/>
          <p:nvPr/>
        </p:nvSpPr>
        <p:spPr>
          <a:xfrm>
            <a:off x="6857406" y="2978617"/>
            <a:ext cx="814256" cy="338020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129D89-69F6-2057-ACCA-2032BA88405C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 badge « Conforme » vous informe si l'option affichée respecte votre politique de voyage.</a:t>
            </a:r>
          </a:p>
        </p:txBody>
      </p:sp>
    </p:spTree>
    <p:extLst>
      <p:ext uri="{BB962C8B-B14F-4D97-AF65-F5344CB8AC3E}">
        <p14:creationId xmlns:p14="http://schemas.microsoft.com/office/powerpoint/2010/main" val="22794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F43948-F39B-92A2-65FD-D3717CBA5F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6D5176-2881-5E43-CFB9-A2A5A480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81F4B-BCA8-ABE0-EEC5-B57BA0683191}"/>
              </a:ext>
            </a:extLst>
          </p:cNvPr>
          <p:cNvSpPr/>
          <p:nvPr/>
        </p:nvSpPr>
        <p:spPr>
          <a:xfrm>
            <a:off x="161366" y="2851687"/>
            <a:ext cx="7603285" cy="199928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28D55-CF9F-679A-1F01-86A1EC143F57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l’hôtel que vous souhaitez réserver.</a:t>
            </a:r>
          </a:p>
        </p:txBody>
      </p:sp>
    </p:spTree>
    <p:extLst>
      <p:ext uri="{BB962C8B-B14F-4D97-AF65-F5344CB8AC3E}">
        <p14:creationId xmlns:p14="http://schemas.microsoft.com/office/powerpoint/2010/main" val="26377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90958-CD23-2838-0805-8C61531DDC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CC79B5-9A49-6C57-53CA-5A4088FBC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8" b="104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462407-49B3-DB73-EAA7-17854EA8E924}"/>
              </a:ext>
            </a:extLst>
          </p:cNvPr>
          <p:cNvSpPr/>
          <p:nvPr/>
        </p:nvSpPr>
        <p:spPr>
          <a:xfrm>
            <a:off x="9031199" y="461727"/>
            <a:ext cx="3160800" cy="6396273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La page d'affichage de l'hôtel montre les services disponibles dans l'hôtel que vous avez sélectionné.</a:t>
            </a:r>
          </a:p>
        </p:txBody>
      </p:sp>
    </p:spTree>
    <p:extLst>
      <p:ext uri="{BB962C8B-B14F-4D97-AF65-F5344CB8AC3E}">
        <p14:creationId xmlns:p14="http://schemas.microsoft.com/office/powerpoint/2010/main" val="187091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90958-CD23-2838-0805-8C61531DDC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416626-BF82-56B8-7462-304FCED7D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8" b="104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C6E996-995E-F014-8266-F27402565E8E}"/>
              </a:ext>
            </a:extLst>
          </p:cNvPr>
          <p:cNvSpPr/>
          <p:nvPr/>
        </p:nvSpPr>
        <p:spPr>
          <a:xfrm>
            <a:off x="731521" y="3285641"/>
            <a:ext cx="5364479" cy="414990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225EA-C0B1-8D68-C24E-660B81E7125F}"/>
              </a:ext>
            </a:extLst>
          </p:cNvPr>
          <p:cNvSpPr/>
          <p:nvPr/>
        </p:nvSpPr>
        <p:spPr>
          <a:xfrm>
            <a:off x="9026438" y="461727"/>
            <a:ext cx="3160800" cy="6396273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Naviguez facilement sur la page de l'hôtel grâce aux onglets.</a:t>
            </a:r>
          </a:p>
        </p:txBody>
      </p:sp>
    </p:spTree>
    <p:extLst>
      <p:ext uri="{BB962C8B-B14F-4D97-AF65-F5344CB8AC3E}">
        <p14:creationId xmlns:p14="http://schemas.microsoft.com/office/powerpoint/2010/main" val="38796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90958-CD23-2838-0805-8C61531DDC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4F9E93-E5E3-5972-CCFC-50C000980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8" b="10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D96F77-3B67-ABE7-1E93-9B7E1CB5C90F}"/>
              </a:ext>
            </a:extLst>
          </p:cNvPr>
          <p:cNvSpPr/>
          <p:nvPr/>
        </p:nvSpPr>
        <p:spPr>
          <a:xfrm>
            <a:off x="5021866" y="4707126"/>
            <a:ext cx="1226139" cy="297273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14021C-BB78-5138-5521-60CA860A9CC8}"/>
              </a:ext>
            </a:extLst>
          </p:cNvPr>
          <p:cNvSpPr/>
          <p:nvPr/>
        </p:nvSpPr>
        <p:spPr>
          <a:xfrm>
            <a:off x="9039513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Vérifiez les informations sur ce qui est inclus, comme les services, la politique d'annulation et les options de paiement, ainsi que les conditions d’accès.</a:t>
            </a:r>
          </a:p>
        </p:txBody>
      </p:sp>
    </p:spTree>
    <p:extLst>
      <p:ext uri="{BB962C8B-B14F-4D97-AF65-F5344CB8AC3E}">
        <p14:creationId xmlns:p14="http://schemas.microsoft.com/office/powerpoint/2010/main" val="30286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90958-CD23-2838-0805-8C61531DDC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290118-0344-6799-0CC4-0340E264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8" b="10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07924E-1B41-8A90-E50D-2C571A6B79D4}"/>
              </a:ext>
            </a:extLst>
          </p:cNvPr>
          <p:cNvSpPr/>
          <p:nvPr/>
        </p:nvSpPr>
        <p:spPr>
          <a:xfrm>
            <a:off x="9278471" y="4974957"/>
            <a:ext cx="2128282" cy="384350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B93F2-04A0-EAF3-DFE7-1F2A266994E6}"/>
              </a:ext>
            </a:extLst>
          </p:cNvPr>
          <p:cNvSpPr/>
          <p:nvPr/>
        </p:nvSpPr>
        <p:spPr>
          <a:xfrm>
            <a:off x="0" y="490713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« Voir les chambres disponibles » pour choisir votre chambre ou faites défiler la page.</a:t>
            </a:r>
          </a:p>
        </p:txBody>
      </p:sp>
    </p:spTree>
    <p:extLst>
      <p:ext uri="{BB962C8B-B14F-4D97-AF65-F5344CB8AC3E}">
        <p14:creationId xmlns:p14="http://schemas.microsoft.com/office/powerpoint/2010/main" val="312081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90958-CD23-2838-0805-8C61531DDC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DD23E2-A600-A2D6-78EC-F4AB3305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0" b="1420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9931F0-7A07-A195-1F9E-1EB82D1BF8CF}"/>
              </a:ext>
            </a:extLst>
          </p:cNvPr>
          <p:cNvSpPr/>
          <p:nvPr/>
        </p:nvSpPr>
        <p:spPr>
          <a:xfrm>
            <a:off x="8539566" y="4519871"/>
            <a:ext cx="1131376" cy="39309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EC2231-0D29-C2D1-E123-1AC54F13EA71}"/>
              </a:ext>
            </a:extLst>
          </p:cNvPr>
          <p:cNvSpPr/>
          <p:nvPr/>
        </p:nvSpPr>
        <p:spPr>
          <a:xfrm>
            <a:off x="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le tarif que vous souhaitez réserver.</a:t>
            </a:r>
          </a:p>
        </p:txBody>
      </p:sp>
    </p:spTree>
    <p:extLst>
      <p:ext uri="{BB962C8B-B14F-4D97-AF65-F5344CB8AC3E}">
        <p14:creationId xmlns:p14="http://schemas.microsoft.com/office/powerpoint/2010/main" val="14827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90958-CD23-2838-0805-8C61531DDC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78A56A-6EF6-E930-B1D5-69ED6410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4895A-08B3-BFAD-582D-A02FDAA36660}"/>
              </a:ext>
            </a:extLst>
          </p:cNvPr>
          <p:cNvSpPr/>
          <p:nvPr/>
        </p:nvSpPr>
        <p:spPr>
          <a:xfrm>
            <a:off x="9923929" y="2577327"/>
            <a:ext cx="2055628" cy="100058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10F00-A937-8F3F-6A20-7E6BF71017C6}"/>
              </a:ext>
            </a:extLst>
          </p:cNvPr>
          <p:cNvSpPr/>
          <p:nvPr/>
        </p:nvSpPr>
        <p:spPr>
          <a:xfrm>
            <a:off x="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ajouter une location de véhicule, taxi, vol, train, depuis la colonne de droite...</a:t>
            </a:r>
            <a:endParaRPr lang="en-US" sz="32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F94724-63F1-559B-EB0B-5D3F21FDFE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608B06-88CC-39CE-9711-B0D7A640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597EF0-64EF-6540-021B-6EBE8824B199}"/>
              </a:ext>
            </a:extLst>
          </p:cNvPr>
          <p:cNvSpPr/>
          <p:nvPr/>
        </p:nvSpPr>
        <p:spPr>
          <a:xfrm>
            <a:off x="7067227" y="3328160"/>
            <a:ext cx="1456841" cy="360438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68E09-255D-0A90-CFD4-5368E70131B5}"/>
              </a:ext>
            </a:extLst>
          </p:cNvPr>
          <p:cNvSpPr/>
          <p:nvPr/>
        </p:nvSpPr>
        <p:spPr>
          <a:xfrm>
            <a:off x="0" y="482600"/>
            <a:ext cx="31608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Pour retourner à la liste des options, sélectionnez « Changer l’hôtel » en haut de la page.</a:t>
            </a:r>
          </a:p>
        </p:txBody>
      </p:sp>
    </p:spTree>
    <p:extLst>
      <p:ext uri="{BB962C8B-B14F-4D97-AF65-F5344CB8AC3E}">
        <p14:creationId xmlns:p14="http://schemas.microsoft.com/office/powerpoint/2010/main" val="13209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1E48F20-A626-5B1B-6A34-1D40307A47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E6971B-3A73-AE3D-8EF2-7712F27E8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FA4773-310B-A22B-23AD-3BA763CA918A}"/>
              </a:ext>
            </a:extLst>
          </p:cNvPr>
          <p:cNvSpPr/>
          <p:nvPr/>
        </p:nvSpPr>
        <p:spPr>
          <a:xfrm>
            <a:off x="10121404" y="697424"/>
            <a:ext cx="1827789" cy="48044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CD5CD-5079-0E92-BFC0-4A3573A728E7}"/>
              </a:ext>
            </a:extLst>
          </p:cNvPr>
          <p:cNvSpPr/>
          <p:nvPr/>
        </p:nvSpPr>
        <p:spPr>
          <a:xfrm>
            <a:off x="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Ou, si cette option vous convient, cliquez sur « Réserver » !</a:t>
            </a:r>
          </a:p>
          <a:p>
            <a:pPr algn="ctr"/>
            <a:endParaRPr lang="fr-FR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A13B45-DB68-E8DB-830C-83223B689F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84E209-3D14-CE3A-1FA3-7223ADAF9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FFEAA3-7308-57EE-C96F-1E0131760930}"/>
              </a:ext>
            </a:extLst>
          </p:cNvPr>
          <p:cNvSpPr/>
          <p:nvPr/>
        </p:nvSpPr>
        <p:spPr>
          <a:xfrm>
            <a:off x="3829878" y="1331506"/>
            <a:ext cx="2266122" cy="1128666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833564-76E6-780C-2481-C0E3BB94711D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«Créer un voyage»</a:t>
            </a:r>
          </a:p>
        </p:txBody>
      </p:sp>
    </p:spTree>
    <p:extLst>
      <p:ext uri="{BB962C8B-B14F-4D97-AF65-F5344CB8AC3E}">
        <p14:creationId xmlns:p14="http://schemas.microsoft.com/office/powerpoint/2010/main" val="16287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119FF1E-2FF0-560A-4168-5105289A84F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r="6164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F4E6A-0505-6C32-22BF-15BAD301C8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20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815427-E7D2-93A2-AF70-A052F5DDD0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Les voyages et les notes de frais, </a:t>
            </a:r>
            <a:r>
              <a:rPr lang="en-GB" dirty="0" err="1">
                <a:solidFill>
                  <a:schemeClr val="tx1"/>
                </a:solidFill>
              </a:rPr>
              <a:t>simplifiés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9836-272A-08DB-963A-343A73EE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53FFC-BE85-D5D8-1327-754E7BE0CD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F18DB-4A84-A3B8-EB93-F45A47B573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DD0D3B-A733-B4BA-996B-F4CED531BF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D78EC2-8B36-4DA1-F3A4-21EE12B5F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7" b="1297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8B52B5-2643-CC70-541A-3FB9307E7EAD}"/>
              </a:ext>
            </a:extLst>
          </p:cNvPr>
          <p:cNvSpPr/>
          <p:nvPr/>
        </p:nvSpPr>
        <p:spPr>
          <a:xfrm>
            <a:off x="2038597" y="962525"/>
            <a:ext cx="813091" cy="46840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E18896-798B-DA8B-ECD0-173797B9FCE7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« Hôtel » en haut de l’écran de recherche.</a:t>
            </a:r>
          </a:p>
        </p:txBody>
      </p:sp>
    </p:spTree>
    <p:extLst>
      <p:ext uri="{BB962C8B-B14F-4D97-AF65-F5344CB8AC3E}">
        <p14:creationId xmlns:p14="http://schemas.microsoft.com/office/powerpoint/2010/main" val="2006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F43948-F39B-92A2-65FD-D3717CBA5F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7766BD-2D40-5329-1EAA-39F8E5224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7" b="1297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48500B-99E0-B3E0-A631-DF90D258CDA6}"/>
              </a:ext>
            </a:extLst>
          </p:cNvPr>
          <p:cNvSpPr/>
          <p:nvPr/>
        </p:nvSpPr>
        <p:spPr>
          <a:xfrm>
            <a:off x="1301858" y="1627322"/>
            <a:ext cx="4794142" cy="79041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C040C8-E9EF-4745-7263-E31025448C46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Renseignez l’adresse de votre destination.</a:t>
            </a:r>
          </a:p>
        </p:txBody>
      </p:sp>
    </p:spTree>
    <p:extLst>
      <p:ext uri="{BB962C8B-B14F-4D97-AF65-F5344CB8AC3E}">
        <p14:creationId xmlns:p14="http://schemas.microsoft.com/office/powerpoint/2010/main" val="116110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F43948-F39B-92A2-65FD-D3717CBA5F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80760B-86D8-D56C-722E-2FB7D489F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7" b="1297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F38783-2F7E-99F2-5142-8DA631418488}"/>
              </a:ext>
            </a:extLst>
          </p:cNvPr>
          <p:cNvSpPr/>
          <p:nvPr/>
        </p:nvSpPr>
        <p:spPr>
          <a:xfrm>
            <a:off x="6050523" y="1530278"/>
            <a:ext cx="4812256" cy="696555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79DA7-89D9-74FA-BBFF-DE690C74CBAD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Choisissez vos dates d’arrivée et de départ à partir du calendrier.</a:t>
            </a:r>
          </a:p>
        </p:txBody>
      </p:sp>
    </p:spTree>
    <p:extLst>
      <p:ext uri="{BB962C8B-B14F-4D97-AF65-F5344CB8AC3E}">
        <p14:creationId xmlns:p14="http://schemas.microsoft.com/office/powerpoint/2010/main" val="25822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F43948-F39B-92A2-65FD-D3717CBA5F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31919B-4D2C-28F8-4EFD-3AA438A68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7" b="1297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DD3B90-769A-39CA-08B1-E56CC4AA5150}"/>
              </a:ext>
            </a:extLst>
          </p:cNvPr>
          <p:cNvSpPr/>
          <p:nvPr/>
        </p:nvSpPr>
        <p:spPr>
          <a:xfrm>
            <a:off x="8787539" y="2560327"/>
            <a:ext cx="2045777" cy="512185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D5FCE5-B6E6-5334-F698-415347277EA4}"/>
              </a:ext>
            </a:extLst>
          </p:cNvPr>
          <p:cNvSpPr/>
          <p:nvPr/>
        </p:nvSpPr>
        <p:spPr>
          <a:xfrm>
            <a:off x="10400" y="461913"/>
            <a:ext cx="3162300" cy="6396087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</a:t>
            </a:r>
          </a:p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« Rechercher des hôtels ». </a:t>
            </a:r>
          </a:p>
        </p:txBody>
      </p:sp>
    </p:spTree>
    <p:extLst>
      <p:ext uri="{BB962C8B-B14F-4D97-AF65-F5344CB8AC3E}">
        <p14:creationId xmlns:p14="http://schemas.microsoft.com/office/powerpoint/2010/main" val="22786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F43948-F39B-92A2-65FD-D3717CBA5F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43F066-CF3E-D7DA-2F98-E1C1FA09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01D676-8B2F-7A28-F059-C720BC60DB49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Les résultats de la recherche affichent les hôtels en fonction de la politique voyage et des préférences.</a:t>
            </a:r>
          </a:p>
        </p:txBody>
      </p:sp>
    </p:spTree>
    <p:extLst>
      <p:ext uri="{BB962C8B-B14F-4D97-AF65-F5344CB8AC3E}">
        <p14:creationId xmlns:p14="http://schemas.microsoft.com/office/powerpoint/2010/main" val="58355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F43948-F39B-92A2-65FD-D3717CBA5F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1AE625-19FA-9DE0-FDB2-9C6E775C5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31BE26-C7A5-4708-326C-1C5D78AF7B69}"/>
              </a:ext>
            </a:extLst>
          </p:cNvPr>
          <p:cNvSpPr/>
          <p:nvPr/>
        </p:nvSpPr>
        <p:spPr>
          <a:xfrm>
            <a:off x="7919634" y="1922318"/>
            <a:ext cx="4272366" cy="493568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C3EEF-8F45-74FC-5E0B-4F75D730942B}"/>
              </a:ext>
            </a:extLst>
          </p:cNvPr>
          <p:cNvSpPr/>
          <p:nvPr/>
        </p:nvSpPr>
        <p:spPr>
          <a:xfrm>
            <a:off x="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Sur la carte s’affiche les résultats de votre recherche, le lieu de votre entreprise et  l'emplacement des hôtels. </a:t>
            </a:r>
          </a:p>
        </p:txBody>
      </p:sp>
    </p:spTree>
    <p:extLst>
      <p:ext uri="{BB962C8B-B14F-4D97-AF65-F5344CB8AC3E}">
        <p14:creationId xmlns:p14="http://schemas.microsoft.com/office/powerpoint/2010/main" val="7979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F43948-F39B-92A2-65FD-D3717CBA5F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64A9AB-8C60-6082-FD7F-C845A5D5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4C3672-2686-A62A-9503-86D8D886D775}"/>
              </a:ext>
            </a:extLst>
          </p:cNvPr>
          <p:cNvSpPr/>
          <p:nvPr/>
        </p:nvSpPr>
        <p:spPr>
          <a:xfrm>
            <a:off x="7966129" y="1999280"/>
            <a:ext cx="4225871" cy="4858719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modifier l’adresse, filtrer les hôtels en fonction du nombre d’étoiles, par nom, chaîne, services disponibles, type…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5C99A8-2664-A41A-060F-9F30848B7285}"/>
              </a:ext>
            </a:extLst>
          </p:cNvPr>
          <p:cNvSpPr/>
          <p:nvPr/>
        </p:nvSpPr>
        <p:spPr>
          <a:xfrm>
            <a:off x="144424" y="1395953"/>
            <a:ext cx="8038682" cy="482219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theme/theme1.xml><?xml version="1.0" encoding="utf-8"?>
<a:theme xmlns:a="http://schemas.openxmlformats.org/drawingml/2006/main" name="Amex GBT Neo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FDFF372-6648-48C4-B7D3-2B120C9DEE10}"/>
    </a:ext>
  </a:extLst>
</a:theme>
</file>

<file path=ppt/theme/theme2.xml><?xml version="1.0" encoding="utf-8"?>
<a:theme xmlns:a="http://schemas.openxmlformats.org/drawingml/2006/main" name="Neo only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A409DAA-1E75-4E0B-9CB1-65E58DE89F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21083764A649824497FB3D0A00B6" ma:contentTypeVersion="17" ma:contentTypeDescription="Create a new document." ma:contentTypeScope="" ma:versionID="fa1955747d9660ccdb75a9f35dd1e0ea">
  <xsd:schema xmlns:xsd="http://www.w3.org/2001/XMLSchema" xmlns:xs="http://www.w3.org/2001/XMLSchema" xmlns:p="http://schemas.microsoft.com/office/2006/metadata/properties" xmlns:ns2="e430f63f-134a-4c40-af99-b20167d51a02" xmlns:ns3="f2e62f44-636b-4630-8102-8ebd7a863a56" targetNamespace="http://schemas.microsoft.com/office/2006/metadata/properties" ma:root="true" ma:fieldsID="bf1b26b0282af36c38b1c7949d4b8e85" ns2:_="" ns3:_="">
    <xsd:import namespace="e430f63f-134a-4c40-af99-b20167d51a02"/>
    <xsd:import namespace="f2e62f44-636b-4630-8102-8ebd7a863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f63f-134a-4c40-af99-b20167d51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d64c8-72ab-4e2c-b317-bd4f8cd03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62f44-636b-4630-8102-8ebd7a863a5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addeed-ff0a-4f8d-a017-6c5997e30951}" ma:internalName="TaxCatchAll" ma:showField="CatchAllData" ma:web="f2e62f44-636b-4630-8102-8ebd7a863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e62f44-636b-4630-8102-8ebd7a863a56" xsi:nil="true"/>
    <lcf76f155ced4ddcb4097134ff3c332f xmlns="e430f63f-134a-4c40-af99-b20167d51a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86B08-7423-49B0-82BC-CBC6051E9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0f63f-134a-4c40-af99-b20167d51a02"/>
    <ds:schemaRef ds:uri="f2e62f44-636b-4630-8102-8ebd7a863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A0508D-8292-4140-9B77-FBEC28F387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0F162E-A0CB-4106-AB65-3BBF75E7D107}">
  <ds:schemaRefs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f2e62f44-636b-4630-8102-8ebd7a863a56"/>
    <ds:schemaRef ds:uri="e430f63f-134a-4c40-af99-b20167d51a02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Amex GBT-Neo-Master-Template Neo-only-Arial-FC (3)</Template>
  <TotalTime>58</TotalTime>
  <Words>337</Words>
  <Application>Microsoft Office PowerPoint</Application>
  <PresentationFormat>Grand écran</PresentationFormat>
  <Paragraphs>41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Open Sans Light</vt:lpstr>
      <vt:lpstr>Wingdings</vt:lpstr>
      <vt:lpstr>BentonSans Book</vt:lpstr>
      <vt:lpstr>Arial</vt:lpstr>
      <vt:lpstr>Amex GBT Neo</vt:lpstr>
      <vt:lpstr>Neo only</vt:lpstr>
      <vt:lpstr>Tuto Neo Réserver un hôtel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 Neo Réserver un hôtel</dc:title>
  <dc:creator>Candace Mae MANSKE</dc:creator>
  <cp:lastModifiedBy>Candace Mae MANSKE</cp:lastModifiedBy>
  <cp:revision>6</cp:revision>
  <dcterms:created xsi:type="dcterms:W3CDTF">2023-12-08T12:54:40Z</dcterms:created>
  <dcterms:modified xsi:type="dcterms:W3CDTF">2023-12-12T12:16:59Z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0x01010077B821083764A649824497FB3D0A00B6</vt:lpwstr>
  </property>
</Properties>
</file>