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49" r:id="rId4"/>
    <p:sldMasterId id="2147484165" r:id="rId5"/>
    <p:sldMasterId id="2147484194" r:id="rId6"/>
    <p:sldMasterId id="2147484025" r:id="rId7"/>
    <p:sldMasterId id="2147483951" r:id="rId8"/>
  </p:sldMasterIdLst>
  <p:notesMasterIdLst>
    <p:notesMasterId r:id="rId25"/>
  </p:notesMasterIdLst>
  <p:sldIdLst>
    <p:sldId id="362" r:id="rId9"/>
    <p:sldId id="378" r:id="rId10"/>
    <p:sldId id="379" r:id="rId11"/>
    <p:sldId id="380" r:id="rId12"/>
    <p:sldId id="382" r:id="rId13"/>
    <p:sldId id="384" r:id="rId14"/>
    <p:sldId id="385" r:id="rId15"/>
    <p:sldId id="386" r:id="rId16"/>
    <p:sldId id="387" r:id="rId17"/>
    <p:sldId id="388" r:id="rId18"/>
    <p:sldId id="389" r:id="rId19"/>
    <p:sldId id="390" r:id="rId20"/>
    <p:sldId id="391" r:id="rId21"/>
    <p:sldId id="392" r:id="rId22"/>
    <p:sldId id="393" r:id="rId23"/>
    <p:sldId id="363" r:id="rId24"/>
  </p:sldIdLst>
  <p:sldSz cx="12192000" cy="6858000"/>
  <p:notesSz cx="6858000" cy="9144000"/>
  <p:embeddedFontLst>
    <p:embeddedFont>
      <p:font typeface="BentonSans Book" panose="02000503000000090004" pitchFamily="2" charset="0"/>
      <p:regular r:id="rId26"/>
      <p:italic r:id="rId27"/>
    </p:embeddedFont>
    <p:embeddedFont>
      <p:font typeface="Calibri" panose="020F0502020204030204" pitchFamily="34" charset="0"/>
      <p:regular r:id="rId28"/>
      <p:bold r:id="rId29"/>
      <p:italic r:id="rId30"/>
      <p:boldItalic r:id="rId31"/>
    </p:embeddedFont>
    <p:embeddedFont>
      <p:font typeface="Open Sans Light" panose="020B0306030504020204" pitchFamily="34" charset="0"/>
      <p:regular r:id="rId32"/>
      <p: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84">
          <p15:clr>
            <a:srgbClr val="A4A3A4"/>
          </p15:clr>
        </p15:guide>
        <p15:guide id="4" pos="3940">
          <p15:clr>
            <a:srgbClr val="A4A3A4"/>
          </p15:clr>
        </p15:guide>
        <p15:guide id="5" pos="676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14340B-5585-44B3-AD6E-170183D9837C}" v="39" dt="2024-01-28T22:40:27.026"/>
  </p1510:revLst>
</p1510:revInfo>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6327"/>
  </p:normalViewPr>
  <p:slideViewPr>
    <p:cSldViewPr snapToGrid="0">
      <p:cViewPr varScale="1">
        <p:scale>
          <a:sx n="107" d="100"/>
          <a:sy n="107" d="100"/>
        </p:scale>
        <p:origin x="384" y="102"/>
      </p:cViewPr>
      <p:guideLst>
        <p:guide pos="3840"/>
        <p:guide orient="horz" pos="2184"/>
        <p:guide pos="3940"/>
        <p:guide pos="676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1.fntdata"/><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A0E37-F463-BC4C-89DC-C586AF67684E}" type="datetimeFigureOut">
              <a:rPr lang="en-FR" smtClean="0"/>
              <a:t>01/28/2024</a:t>
            </a:fld>
            <a:endParaRPr lang="en-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049E4-8ADF-FA4E-B150-3399B9D88857}" type="slidenum">
              <a:rPr lang="en-FR" smtClean="0"/>
              <a:t>‹N°›</a:t>
            </a:fld>
            <a:endParaRPr lang="en-FR"/>
          </a:p>
        </p:txBody>
      </p:sp>
    </p:spTree>
    <p:extLst>
      <p:ext uri="{BB962C8B-B14F-4D97-AF65-F5344CB8AC3E}">
        <p14:creationId xmlns:p14="http://schemas.microsoft.com/office/powerpoint/2010/main" val="148503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5.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9.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3.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2.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2.sv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Arial"/>
              </a:defRPr>
            </a:lvl1pPr>
            <a:lvl2pPr marL="0" indent="0">
              <a:buNone/>
              <a:defRPr/>
            </a:lvl2pPr>
          </a:lstStyle>
          <a:p>
            <a:pPr lvl="0"/>
            <a:r>
              <a:rPr lang="en-GB" dirty="0"/>
              <a:t>Subtitle</a:t>
            </a:r>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grpSp>
        <p:nvGrpSpPr>
          <p:cNvPr id="2" name="Group 1">
            <a:extLst>
              <a:ext uri="{FF2B5EF4-FFF2-40B4-BE49-F238E27FC236}">
                <a16:creationId xmlns:a16="http://schemas.microsoft.com/office/drawing/2014/main" id="{EF167A32-F133-4509-1167-635287B1995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3040FA1-CF48-DD2A-E90A-055901308E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1" name="object 6">
              <a:extLst>
                <a:ext uri="{FF2B5EF4-FFF2-40B4-BE49-F238E27FC236}">
                  <a16:creationId xmlns:a16="http://schemas.microsoft.com/office/drawing/2014/main" id="{89246CF3-10ED-A400-74AE-51106001CCD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r>
              <a:rPr lang="fr-FR"/>
              <a:t>Cliquez sur l'icône pour ajouter une image</a:t>
            </a:r>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734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B-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mn-lt"/>
              </a:defRPr>
            </a:lvl1pPr>
            <a:lvl2pPr marL="361950" indent="-182563">
              <a:buFont typeface="Arial"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354406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1220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lect-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3" name="Picture 2">
            <a:extLst>
              <a:ext uri="{FF2B5EF4-FFF2-40B4-BE49-F238E27FC236}">
                <a16:creationId xmlns:a16="http://schemas.microsoft.com/office/drawing/2014/main" id="{3B72A4B2-B115-D80C-75EA-B8804A2BF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3CB49828-4CA0-C22F-1C51-09EC5A9615BA}"/>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6627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1786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293526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8454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64492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150010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a:extLst>
              <a:ext uri="{FF2B5EF4-FFF2-40B4-BE49-F238E27FC236}">
                <a16:creationId xmlns:a16="http://schemas.microsoft.com/office/drawing/2014/main" id="{8B0C84FC-4576-4FE9-9F36-70EB888C8C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635FBFBC-7BDE-AFAE-E1CB-1D3EB959FA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5CD4C47-678B-5FF9-78BA-142EE14B7BCA}"/>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23303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a:extLst>
              <a:ext uri="{FF2B5EF4-FFF2-40B4-BE49-F238E27FC236}">
                <a16:creationId xmlns:a16="http://schemas.microsoft.com/office/drawing/2014/main" id="{ADBF0AD3-D0B8-3C5B-AA8E-CF3A3F52DF1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3" name="Picture 2">
            <a:extLst>
              <a:ext uri="{FF2B5EF4-FFF2-40B4-BE49-F238E27FC236}">
                <a16:creationId xmlns:a16="http://schemas.microsoft.com/office/drawing/2014/main" id="{40AA1C98-155B-74B0-11E4-5F2FBABF5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4A3F54D6-1834-0BF8-0355-48FBEE1175E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06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3" name="Picture 2">
            <a:extLst>
              <a:ext uri="{FF2B5EF4-FFF2-40B4-BE49-F238E27FC236}">
                <a16:creationId xmlns:a16="http://schemas.microsoft.com/office/drawing/2014/main" id="{B10E48C1-F2BD-7C77-E2F3-8DC8EF393A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16562B3A-91EE-ABAC-D442-573CC29B0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73C35422-E728-709A-1754-83ACC3F3774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58068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B-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mn-lt"/>
              </a:defRPr>
            </a:lvl1pPr>
            <a:lvl2pPr marL="361950" indent="-182563">
              <a:buClrTx/>
              <a:buFont typeface="Arial"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mn-lt"/>
              </a:defRPr>
            </a:lvl1pPr>
            <a:lvl2pPr marL="361950" indent="-182563">
              <a:buFont typeface="Arial"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15093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2" name="Picture 1">
            <a:extLst>
              <a:ext uri="{FF2B5EF4-FFF2-40B4-BE49-F238E27FC236}">
                <a16:creationId xmlns:a16="http://schemas.microsoft.com/office/drawing/2014/main" id="{044C231A-C58A-FC5C-12E8-A49523852D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5" name="Picture 4">
            <a:extLst>
              <a:ext uri="{FF2B5EF4-FFF2-40B4-BE49-F238E27FC236}">
                <a16:creationId xmlns:a16="http://schemas.microsoft.com/office/drawing/2014/main" id="{4A7E581A-C656-F7FE-6C85-E706C648AE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8971E37F-84B7-86DE-661E-CD96722DF4DC}"/>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98721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26876121-DD39-DED5-E4DF-79C42B9E44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80600" y="156845"/>
            <a:ext cx="2077940" cy="1280160"/>
          </a:xfrm>
          <a:prstGeom prst="rect">
            <a:avLst/>
          </a:prstGeom>
        </p:spPr>
      </p:pic>
      <p:pic>
        <p:nvPicPr>
          <p:cNvPr id="4" name="Picture 3">
            <a:extLst>
              <a:ext uri="{FF2B5EF4-FFF2-40B4-BE49-F238E27FC236}">
                <a16:creationId xmlns:a16="http://schemas.microsoft.com/office/drawing/2014/main" id="{EA4ACBF6-1C22-8105-7A9F-7C2BE6BE0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20B4AB1-B9BC-B08D-CF63-B73D34B82A6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05616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Neo1-Title Slide with Images ">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2" name="Picture 1">
            <a:extLst>
              <a:ext uri="{FF2B5EF4-FFF2-40B4-BE49-F238E27FC236}">
                <a16:creationId xmlns:a16="http://schemas.microsoft.com/office/drawing/2014/main" id="{CCE1B81F-BE80-D2EE-E16F-296A21AB64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8976" y="95322"/>
            <a:ext cx="2121689" cy="1530277"/>
          </a:xfrm>
          <a:prstGeom prst="rect">
            <a:avLst/>
          </a:prstGeom>
        </p:spPr>
      </p:pic>
      <p:grpSp>
        <p:nvGrpSpPr>
          <p:cNvPr id="5" name="Group 4">
            <a:extLst>
              <a:ext uri="{FF2B5EF4-FFF2-40B4-BE49-F238E27FC236}">
                <a16:creationId xmlns:a16="http://schemas.microsoft.com/office/drawing/2014/main" id="{67E63786-69EF-FADE-57EF-2C042CB285B7}"/>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63BE390A-5DA9-F469-0F73-28EE9B2A18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8138AD32-DB69-AE45-9494-7AF7CE8E15F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4821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Neo1-Title Slide with Image 2">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chemeClr val="tx2"/>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chemeClr val="tx2"/>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pic>
        <p:nvPicPr>
          <p:cNvPr id="6" name="Picture 5" descr="A black background with blue text&#10;&#10;Description automatically generated">
            <a:extLst>
              <a:ext uri="{FF2B5EF4-FFF2-40B4-BE49-F238E27FC236}">
                <a16:creationId xmlns:a16="http://schemas.microsoft.com/office/drawing/2014/main" id="{52FB25D7-FF5C-926C-1B00-DEB7DD599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6FB7C467-D661-E7DF-D8E8-3CA48A52C54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AF587CA6-9629-11D7-6019-C8B39D213B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11DD4450-7BE8-C414-0D49-3E6C6396F51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37479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Neo1-Title Slide with Portal Pattern">
    <p:bg>
      <p:bgPr>
        <a:solidFill>
          <a:schemeClr val="accent2"/>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6" name="Graphic 5">
            <a:extLst>
              <a:ext uri="{FF2B5EF4-FFF2-40B4-BE49-F238E27FC236}">
                <a16:creationId xmlns:a16="http://schemas.microsoft.com/office/drawing/2014/main" id="{EEEF7577-3151-DA8A-9F56-0E18F5CC81E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7" name="Picture 6" descr="A black background with blue text&#10;&#10;Description automatically generated">
            <a:extLst>
              <a:ext uri="{FF2B5EF4-FFF2-40B4-BE49-F238E27FC236}">
                <a16:creationId xmlns:a16="http://schemas.microsoft.com/office/drawing/2014/main" id="{ED49E3A9-5180-68A7-B63E-C70A7AC02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861C8BC2-CEE1-D9F1-B983-8E6B76536D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F2A94534-94D8-E8AD-50E5-5E48C7B305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316808BB-3F64-AF29-3494-106AC2B767A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19907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Neo1-Title Slide with Line Pattern">
    <p:bg>
      <p:bgPr>
        <a:solidFill>
          <a:schemeClr val="tx2"/>
        </a:solidFill>
        <a:effectLst/>
      </p:bgPr>
    </p:bg>
    <p:spTree>
      <p:nvGrpSpPr>
        <p:cNvPr id="1" name=""/>
        <p:cNvGrpSpPr/>
        <p:nvPr/>
      </p:nvGrpSpPr>
      <p:grpSpPr>
        <a:xfrm>
          <a:off x="0" y="0"/>
          <a:ext cx="0" cy="0"/>
          <a:chOff x="0" y="0"/>
          <a:chExt cx="0" cy="0"/>
        </a:xfrm>
      </p:grpSpPr>
      <p:sp>
        <p:nvSpPr>
          <p:cNvPr id="5825" name="Graphic 5834">
            <a:extLst>
              <a:ext uri="{FF2B5EF4-FFF2-40B4-BE49-F238E27FC236}">
                <a16:creationId xmlns:a16="http://schemas.microsoft.com/office/drawing/2014/main" id="{491EA1F2-F457-C1CF-A757-ED211228BF97}"/>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Graphic 5">
            <a:extLst>
              <a:ext uri="{FF2B5EF4-FFF2-40B4-BE49-F238E27FC236}">
                <a16:creationId xmlns:a16="http://schemas.microsoft.com/office/drawing/2014/main" id="{861021E7-8578-B169-EA83-10CEC4222D3E}"/>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14DED0E2-2FDD-387B-527D-551380FFD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F746656A-10F4-CA40-69DA-39DCC1370720}"/>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950801FD-5F96-49DB-ED94-477187C989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EAAA2983-CFB8-42AB-F255-FCA8135C5264}"/>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90540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Neo1-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2"/>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descr="A black background with blue text&#10;&#10;Description automatically generated">
            <a:extLst>
              <a:ext uri="{FF2B5EF4-FFF2-40B4-BE49-F238E27FC236}">
                <a16:creationId xmlns:a16="http://schemas.microsoft.com/office/drawing/2014/main" id="{4A423D6F-B418-030D-EA1E-F27A0918B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EBD104CD-3205-275E-7316-3FBA855487C2}"/>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08B7153E-BE94-31EC-A6D3-06791853AA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6B45EB4A-53C2-10CC-B3AD-10264F37082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5809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Neo1-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2" name="Picture 1">
            <a:extLst>
              <a:ext uri="{FF2B5EF4-FFF2-40B4-BE49-F238E27FC236}">
                <a16:creationId xmlns:a16="http://schemas.microsoft.com/office/drawing/2014/main" id="{5AE2B021-34D4-64A4-2DC4-58968C83E8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351" y="69850"/>
            <a:ext cx="2218634" cy="1600200"/>
          </a:xfrm>
          <a:prstGeom prst="rect">
            <a:avLst/>
          </a:prstGeom>
        </p:spPr>
      </p:pic>
      <p:grpSp>
        <p:nvGrpSpPr>
          <p:cNvPr id="7" name="Group 6">
            <a:extLst>
              <a:ext uri="{FF2B5EF4-FFF2-40B4-BE49-F238E27FC236}">
                <a16:creationId xmlns:a16="http://schemas.microsoft.com/office/drawing/2014/main" id="{1CC73BB6-6490-F7A7-482D-1CFC457F89F6}"/>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7D58AF7-4D5C-53B7-4FBB-DFBC7218EF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0AFF29BD-2E66-6BFE-F432-511F78C7EE52}"/>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627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Neo1-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1641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Neo1-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699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B-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2151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Neo1-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8571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Neo1-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154104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Neo1-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22058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Neo1-Text layout Image +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B02B2C2-E304-9689-E4CC-028435143F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85677" y="171521"/>
            <a:ext cx="1311614" cy="946008"/>
          </a:xfrm>
          <a:prstGeom prst="rect">
            <a:avLst/>
          </a:prstGeom>
        </p:spPr>
      </p:pic>
      <p:pic>
        <p:nvPicPr>
          <p:cNvPr id="3" name="Picture 2">
            <a:extLst>
              <a:ext uri="{FF2B5EF4-FFF2-40B4-BE49-F238E27FC236}">
                <a16:creationId xmlns:a16="http://schemas.microsoft.com/office/drawing/2014/main" id="{57DC7363-86A2-E234-6186-AA09042F2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96315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Neo1-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2987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Neo1-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3120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Neo1-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5296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Neo1-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3" name="Picture 2">
            <a:extLst>
              <a:ext uri="{FF2B5EF4-FFF2-40B4-BE49-F238E27FC236}">
                <a16:creationId xmlns:a16="http://schemas.microsoft.com/office/drawing/2014/main" id="{8B5CF3AF-07AE-7126-36A7-3212B8C61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48915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Neo1-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9244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Neo1-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84770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B-Image + Text layou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mn-lt"/>
              </a:defRPr>
            </a:lvl1pPr>
            <a:lvl2pPr marL="361950" indent="-182563">
              <a:buFont typeface="Arial"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0" y="1571826"/>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E90AEED-3140-8159-1C37-377FADECB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7398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Neo1_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04575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Neo1-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267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Neo1-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419791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Neo1-Divider with Portal Pattern">
    <p:bg>
      <p:bgPr>
        <a:solidFill>
          <a:schemeClr val="accent2"/>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26AFAFC-98C4-E4F9-6C02-8878A4ABEA07}"/>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pic>
        <p:nvPicPr>
          <p:cNvPr id="5" name="Graphic 4">
            <a:extLst>
              <a:ext uri="{FF2B5EF4-FFF2-40B4-BE49-F238E27FC236}">
                <a16:creationId xmlns:a16="http://schemas.microsoft.com/office/drawing/2014/main" id="{2BBCF0ED-2080-AF1A-8227-973730513F82}"/>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2" name="Picture 1" descr="A black background with blue text&#10;&#10;Description automatically generated">
            <a:extLst>
              <a:ext uri="{FF2B5EF4-FFF2-40B4-BE49-F238E27FC236}">
                <a16:creationId xmlns:a16="http://schemas.microsoft.com/office/drawing/2014/main" id="{F8EEF8E8-C7CF-40FA-6F58-C8CFC657D7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7" name="Picture 6">
            <a:extLst>
              <a:ext uri="{FF2B5EF4-FFF2-40B4-BE49-F238E27FC236}">
                <a16:creationId xmlns:a16="http://schemas.microsoft.com/office/drawing/2014/main" id="{F2207DE2-98C7-60E6-74B5-1CA4EEEE2C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48246118-D1C5-FD5B-8FDB-2B2BB52BB3C1}"/>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42483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Neo1-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B23C2F9D-2D17-B8CE-1FBB-E4E6D87489D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A384EC53-6442-779F-C94A-4F944E9A53F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 black background with blue text&#10;&#10;Description automatically generated">
            <a:extLst>
              <a:ext uri="{FF2B5EF4-FFF2-40B4-BE49-F238E27FC236}">
                <a16:creationId xmlns:a16="http://schemas.microsoft.com/office/drawing/2014/main" id="{FE926F0B-75A9-D013-BA74-3242317E4A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3" name="Picture 2">
            <a:extLst>
              <a:ext uri="{FF2B5EF4-FFF2-40B4-BE49-F238E27FC236}">
                <a16:creationId xmlns:a16="http://schemas.microsoft.com/office/drawing/2014/main" id="{72F2B676-D5B7-F97C-4EF1-1B17283A85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3E1E97FA-9A6C-0B60-2337-51B8C6F0541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95751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Neo1-Divider with Image 1">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2CB7449E-4239-81A3-A22D-A18EE9CAD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sp>
        <p:nvSpPr>
          <p:cNvPr id="5" name="object 15">
            <a:extLst>
              <a:ext uri="{FF2B5EF4-FFF2-40B4-BE49-F238E27FC236}">
                <a16:creationId xmlns:a16="http://schemas.microsoft.com/office/drawing/2014/main" id="{EC2E8791-9357-A440-77F0-AB08A4A78AA2}"/>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93279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Neo1-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60070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tx2"/>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2" name="Picture 1" descr="A black background with blue text&#10;&#10;Description automatically generated">
            <a:extLst>
              <a:ext uri="{FF2B5EF4-FFF2-40B4-BE49-F238E27FC236}">
                <a16:creationId xmlns:a16="http://schemas.microsoft.com/office/drawing/2014/main" id="{0EB8C6E6-2F90-BCB5-2ED7-FA7DCD368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5" name="Picture 4">
            <a:extLst>
              <a:ext uri="{FF2B5EF4-FFF2-40B4-BE49-F238E27FC236}">
                <a16:creationId xmlns:a16="http://schemas.microsoft.com/office/drawing/2014/main" id="{98ECDB0A-7E8B-9395-354B-A55D962F6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1240378B-41F0-05B1-7324-3D8B5F2BD17F}"/>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52552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Neo1-Divider with Text Over Image">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2367F829-0491-1798-4944-FDE0D38688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48851" y="69850"/>
            <a:ext cx="2218634" cy="1600200"/>
          </a:xfrm>
          <a:prstGeom prst="rect">
            <a:avLst/>
          </a:prstGeom>
        </p:spPr>
      </p:pic>
      <p:pic>
        <p:nvPicPr>
          <p:cNvPr id="4" name="Picture 3">
            <a:extLst>
              <a:ext uri="{FF2B5EF4-FFF2-40B4-BE49-F238E27FC236}">
                <a16:creationId xmlns:a16="http://schemas.microsoft.com/office/drawing/2014/main" id="{DFB6946E-0B16-0BAE-8CD0-4D3F75133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B22E4FA5-16DE-78BF-6287-E620737452F4}"/>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21197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B-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34082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B-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51373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B-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mn-lt"/>
              </a:defRPr>
            </a:lvl1pPr>
            <a:lvl2pPr marL="361950" indent="-182563">
              <a:buFont typeface="Arial"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411980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B-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pic>
        <p:nvPicPr>
          <p:cNvPr id="3" name="Picture 2">
            <a:extLst>
              <a:ext uri="{FF2B5EF4-FFF2-40B4-BE49-F238E27FC236}">
                <a16:creationId xmlns:a16="http://schemas.microsoft.com/office/drawing/2014/main" id="{0483A79E-60C7-C22D-F1DD-EE63F8093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12556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B-Title +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922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B-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180189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2"/>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pic>
        <p:nvPicPr>
          <p:cNvPr id="40" name="Graphic 39">
            <a:extLst>
              <a:ext uri="{FF2B5EF4-FFF2-40B4-BE49-F238E27FC236}">
                <a16:creationId xmlns:a16="http://schemas.microsoft.com/office/drawing/2014/main" id="{4DCFEFB1-C3A9-8337-41F9-3C24B43AEC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6" name="Group 5">
            <a:extLst>
              <a:ext uri="{FF2B5EF4-FFF2-40B4-BE49-F238E27FC236}">
                <a16:creationId xmlns:a16="http://schemas.microsoft.com/office/drawing/2014/main" id="{60B2F928-B0DA-4B05-0E37-233AE64F92EF}"/>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A3D7281E-984B-8907-B9FB-92177378C3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FB6FD5C3-C280-AF43-200D-3D8F55EFFC8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28322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B-Agenda Numb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11044237"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3050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B-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91846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B-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Tree>
    <p:extLst>
      <p:ext uri="{BB962C8B-B14F-4D97-AF65-F5344CB8AC3E}">
        <p14:creationId xmlns:p14="http://schemas.microsoft.com/office/powerpoint/2010/main" val="372392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Dark">
    <p:bg>
      <p:bgPr>
        <a:solidFill>
          <a:schemeClr val="tx1"/>
        </a:solidFill>
        <a:effectLst/>
      </p:bgPr>
    </p:bg>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1C561228-51B2-70AC-8FA7-441BD4EB6A34}"/>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tx2">
              <a:alpha val="34941"/>
            </a:scheme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5E5BB517-1BA1-948A-AA24-214F4616A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C5F3E1C-9EDB-4873-6F69-18470AF6D66B}"/>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56841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Light">
    <p:bg>
      <p:bgPr>
        <a:solidFill>
          <a:srgbClr val="B4EBFF"/>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94583FFF-860B-46C9-9174-76456B345C39}"/>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44D43B4-534C-10C2-43B5-446B3E2E95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4" name="object 15">
            <a:extLst>
              <a:ext uri="{FF2B5EF4-FFF2-40B4-BE49-F238E27FC236}">
                <a16:creationId xmlns:a16="http://schemas.microsoft.com/office/drawing/2014/main" id="{F639948A-88CB-1764-AF70-AB5B338D3BC0}"/>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07923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MB-Divider Line Pattern Dark">
    <p:bg>
      <p:bgPr>
        <a:solidFill>
          <a:schemeClr val="tx1"/>
        </a:solidFill>
        <a:effectLst/>
      </p:bgPr>
    </p:bg>
    <p:spTree>
      <p:nvGrpSpPr>
        <p:cNvPr id="1" name=""/>
        <p:cNvGrpSpPr/>
        <p:nvPr/>
      </p:nvGrpSpPr>
      <p:grpSpPr>
        <a:xfrm>
          <a:off x="0" y="0"/>
          <a:ext cx="0" cy="0"/>
          <a:chOff x="0" y="0"/>
          <a:chExt cx="0" cy="0"/>
        </a:xfrm>
      </p:grpSpPr>
      <p:sp>
        <p:nvSpPr>
          <p:cNvPr id="5836" name="Graphic 5834">
            <a:extLst>
              <a:ext uri="{FF2B5EF4-FFF2-40B4-BE49-F238E27FC236}">
                <a16:creationId xmlns:a16="http://schemas.microsoft.com/office/drawing/2014/main" id="{BE0D26F3-9B72-D3AD-D8E3-29E983F946B9}"/>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7A190061-35CE-93FF-72EE-292C3DFF2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3" name="object 15">
            <a:extLst>
              <a:ext uri="{FF2B5EF4-FFF2-40B4-BE49-F238E27FC236}">
                <a16:creationId xmlns:a16="http://schemas.microsoft.com/office/drawing/2014/main" id="{D48FD884-5D99-5DD8-CA04-771105B7E680}"/>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21316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MB-Divider Line Pattern Light">
    <p:bg>
      <p:bgPr>
        <a:solidFill>
          <a:srgbClr val="B4EBFF"/>
        </a:solidFill>
        <a:effectLst/>
      </p:bgPr>
    </p:bg>
    <p:spTree>
      <p:nvGrpSpPr>
        <p:cNvPr id="1" name=""/>
        <p:cNvGrpSpPr/>
        <p:nvPr/>
      </p:nvGrpSpPr>
      <p:grpSpPr>
        <a:xfrm>
          <a:off x="0" y="0"/>
          <a:ext cx="0" cy="0"/>
          <a:chOff x="0" y="0"/>
          <a:chExt cx="0" cy="0"/>
        </a:xfrm>
      </p:grpSpPr>
      <p:sp>
        <p:nvSpPr>
          <p:cNvPr id="3" name="Graphic 5834">
            <a:extLst>
              <a:ext uri="{FF2B5EF4-FFF2-40B4-BE49-F238E27FC236}">
                <a16:creationId xmlns:a16="http://schemas.microsoft.com/office/drawing/2014/main" id="{E1899714-24EF-A4A6-BF20-84CD125BD8A3}"/>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F5C4370-43F3-518B-E024-B5A686537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65CA373F-D98B-EE55-E649-E3FD4C518643}"/>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10922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MB-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680080"/>
            <a:ext cx="6480000" cy="1260000"/>
          </a:xfrm>
        </p:spPr>
        <p:txBody>
          <a:bodyPr anchor="b" anchorCtr="0"/>
          <a:lstStyle>
            <a:lvl1pPr>
              <a:defRPr sz="3600" b="1"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179920"/>
            <a:ext cx="6480000" cy="720000"/>
          </a:xfrm>
        </p:spPr>
        <p:txBody>
          <a:bodyPr/>
          <a:lstStyle>
            <a:lvl1pPr>
              <a:defRPr sz="2000" b="0" i="0">
                <a:latin typeface="+mn-lt"/>
              </a:defRPr>
            </a:lvl1pPr>
          </a:lstStyle>
          <a:p>
            <a:pPr lvl="0"/>
            <a:r>
              <a:rPr lang="fr-FR"/>
              <a:t>Cliquez pour modifier les styles du texte du masque</a:t>
            </a:r>
          </a:p>
        </p:txBody>
      </p:sp>
      <p:pic>
        <p:nvPicPr>
          <p:cNvPr id="3" name="Picture 2">
            <a:extLst>
              <a:ext uri="{FF2B5EF4-FFF2-40B4-BE49-F238E27FC236}">
                <a16:creationId xmlns:a16="http://schemas.microsoft.com/office/drawing/2014/main" id="{BE5C7E77-3AC5-336C-43DB-9C4BC1EB1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7433237-3D46-3367-A0A3-DD6572B6C2DF}"/>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28757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42" name="Picture 41">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9897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9" name="Picture 8">
            <a:extLst>
              <a:ext uri="{FF2B5EF4-FFF2-40B4-BE49-F238E27FC236}">
                <a16:creationId xmlns:a16="http://schemas.microsoft.com/office/drawing/2014/main" id="{0579EAA4-60E0-7E07-9826-04FB14BD4A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80964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Arial" panose="020B0604020202020204" pitchFamily="34" charset="0"/>
              </a:defRPr>
            </a:lvl1pPr>
          </a:lstStyle>
          <a:p>
            <a:r>
              <a:rPr lang="fr-FR"/>
              <a:t>Cliquez sur l'icône pour ajouter une image</a:t>
            </a:r>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Arial"/>
              </a:defRPr>
            </a:lvl1pPr>
            <a:lvl2pPr marL="0" indent="0">
              <a:buNone/>
              <a:defRPr/>
            </a:lvl2pPr>
          </a:lstStyle>
          <a:p>
            <a:pPr lvl="0"/>
            <a:r>
              <a:rPr lang="en-GB" dirty="0"/>
              <a:t>Subtitle</a:t>
            </a:r>
          </a:p>
        </p:txBody>
      </p:sp>
      <p:pic>
        <p:nvPicPr>
          <p:cNvPr id="7" name="Graphic 6">
            <a:extLst>
              <a:ext uri="{FF2B5EF4-FFF2-40B4-BE49-F238E27FC236}">
                <a16:creationId xmlns:a16="http://schemas.microsoft.com/office/drawing/2014/main" id="{1EAB90F5-61E6-DD0C-D313-08D5417254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Arial" panose="020B0604020202020204" pitchFamily="34" charset="0"/>
              </a:defRPr>
            </a:lvl1pPr>
          </a:lstStyle>
          <a:p>
            <a:r>
              <a:rPr lang="fr-FR"/>
              <a:t>Cliquez sur l'icône pour ajouter une image</a:t>
            </a:r>
            <a:endParaRPr lang="en-US" dirty="0"/>
          </a:p>
        </p:txBody>
      </p:sp>
      <p:grpSp>
        <p:nvGrpSpPr>
          <p:cNvPr id="11" name="Group 10">
            <a:extLst>
              <a:ext uri="{FF2B5EF4-FFF2-40B4-BE49-F238E27FC236}">
                <a16:creationId xmlns:a16="http://schemas.microsoft.com/office/drawing/2014/main" id="{6A5650A3-71EA-00AA-F6CC-343939113D63}"/>
              </a:ext>
            </a:extLst>
          </p:cNvPr>
          <p:cNvGrpSpPr/>
          <p:nvPr/>
        </p:nvGrpSpPr>
        <p:grpSpPr>
          <a:xfrm>
            <a:off x="0" y="5917548"/>
            <a:ext cx="12192000" cy="940452"/>
            <a:chOff x="0" y="5917548"/>
            <a:chExt cx="12192000" cy="940452"/>
          </a:xfrm>
        </p:grpSpPr>
        <p:pic>
          <p:nvPicPr>
            <p:cNvPr id="12" name="Graphic 11">
              <a:extLst>
                <a:ext uri="{FF2B5EF4-FFF2-40B4-BE49-F238E27FC236}">
                  <a16:creationId xmlns:a16="http://schemas.microsoft.com/office/drawing/2014/main" id="{2CF377EC-5EC3-9D51-6F07-7A17C31B89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3" name="object 6">
              <a:extLst>
                <a:ext uri="{FF2B5EF4-FFF2-40B4-BE49-F238E27FC236}">
                  <a16:creationId xmlns:a16="http://schemas.microsoft.com/office/drawing/2014/main" id="{02741BEC-DD59-E747-CD43-616BEADA972A}"/>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48458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Arial" panose="020B0604020202020204" pitchFamily="34"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EDBBFC75-3921-58E8-7F5C-988E0E8317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314962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7E986C38-6B08-7934-7B47-E064CA277FE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57034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5A731132-F85F-E8CA-8989-F9FECE33996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358031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BB45EB49-C10A-D4DD-6BE3-66AE9E61585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418536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428C064C-B618-8357-73FB-14001D2982C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112119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D577551D-0C9D-7538-626A-B496EAB4C67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90564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57538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b="1" i="0">
                <a:latin typeface="Arial" panose="020B0604020202020204" pitchFamily="34" charset="0"/>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29042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191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160079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2">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Arial" panose="020B0604020202020204" pitchFamily="34" charset="0"/>
              </a:defRPr>
            </a:lvl1pPr>
          </a:lstStyle>
          <a:p>
            <a:r>
              <a:rPr lang="fr-FR"/>
              <a:t>Cliquez sur l'icône pour ajouter une image</a:t>
            </a:r>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Arial" panose="020B0604020202020204" pitchFamily="34" charset="0"/>
              </a:defRPr>
            </a:lvl1pPr>
          </a:lstStyle>
          <a:p>
            <a:r>
              <a:rPr lang="fr-FR"/>
              <a:t>Cliquez sur l'icône pour ajouter une image</a:t>
            </a:r>
            <a:endParaRPr lang="en-US" dirty="0"/>
          </a:p>
        </p:txBody>
      </p:sp>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07983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73058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lect-Text layout image +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0BAB358-F596-2E5A-CD50-4FE63804B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85244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33753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3680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5430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lect-Text layout content + 1 col">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3" name="Picture Placeholder 18">
            <a:extLst>
              <a:ext uri="{FF2B5EF4-FFF2-40B4-BE49-F238E27FC236}">
                <a16:creationId xmlns:a16="http://schemas.microsoft.com/office/drawing/2014/main" id="{88F11473-90A1-B4B9-C452-5A1EDC40894D}"/>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7" name="Picture Placeholder 18">
            <a:extLst>
              <a:ext uri="{FF2B5EF4-FFF2-40B4-BE49-F238E27FC236}">
                <a16:creationId xmlns:a16="http://schemas.microsoft.com/office/drawing/2014/main" id="{C682859D-7343-9A01-C051-79C4FE2BFA6D}"/>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8" name="Picture Placeholder 18">
            <a:extLst>
              <a:ext uri="{FF2B5EF4-FFF2-40B4-BE49-F238E27FC236}">
                <a16:creationId xmlns:a16="http://schemas.microsoft.com/office/drawing/2014/main" id="{F74EFCD2-4D8C-F8FA-B189-26786D1AE5EB}"/>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sp>
        <p:nvSpPr>
          <p:cNvPr id="9" name="Title 1">
            <a:extLst>
              <a:ext uri="{FF2B5EF4-FFF2-40B4-BE49-F238E27FC236}">
                <a16:creationId xmlns:a16="http://schemas.microsoft.com/office/drawing/2014/main" id="{5D461FD0-56A4-374A-7E82-F81DB2AD5E86}"/>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11" name="Text Placeholder 3">
            <a:extLst>
              <a:ext uri="{FF2B5EF4-FFF2-40B4-BE49-F238E27FC236}">
                <a16:creationId xmlns:a16="http://schemas.microsoft.com/office/drawing/2014/main" id="{1BE4DC38-69E8-CAD9-7858-BD3C8D23246E}"/>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8">
            <a:extLst>
              <a:ext uri="{FF2B5EF4-FFF2-40B4-BE49-F238E27FC236}">
                <a16:creationId xmlns:a16="http://schemas.microsoft.com/office/drawing/2014/main" id="{98B95563-89A2-0D27-D584-FD71D02B57FA}"/>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13" name="Picture Placeholder 18">
            <a:extLst>
              <a:ext uri="{FF2B5EF4-FFF2-40B4-BE49-F238E27FC236}">
                <a16:creationId xmlns:a16="http://schemas.microsoft.com/office/drawing/2014/main" id="{28C11511-0140-2947-78F9-592C677C2852}"/>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413662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6838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293498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9033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54563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MB-Title Slide Sky Blue Pattern">
    <p:bg>
      <p:bgPr>
        <a:solidFill>
          <a:srgbClr val="B4EBFF"/>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76C87BF-1A4C-8585-71E3-4C861DF28C1D}"/>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sp>
        <p:nvSpPr>
          <p:cNvPr id="3" name="Round Same Side Corner Rectangle 2">
            <a:extLst>
              <a:ext uri="{FF2B5EF4-FFF2-40B4-BE49-F238E27FC236}">
                <a16:creationId xmlns:a16="http://schemas.microsoft.com/office/drawing/2014/main" id="{E53B6099-35EF-D1A1-B22F-D66419A57327}"/>
              </a:ext>
            </a:extLst>
          </p:cNvPr>
          <p:cNvSpPr/>
          <p:nvPr/>
        </p:nvSpPr>
        <p:spPr>
          <a:xfrm rot="5400000">
            <a:off x="1143000" y="-931800"/>
            <a:ext cx="1371600" cy="36576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0300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92302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a:extLst>
              <a:ext uri="{FF2B5EF4-FFF2-40B4-BE49-F238E27FC236}">
                <a16:creationId xmlns:a16="http://schemas.microsoft.com/office/drawing/2014/main" id="{635FBFBC-7BDE-AFAE-E1CB-1D3EB959FA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Picture 7">
            <a:extLst>
              <a:ext uri="{FF2B5EF4-FFF2-40B4-BE49-F238E27FC236}">
                <a16:creationId xmlns:a16="http://schemas.microsoft.com/office/drawing/2014/main" id="{FADD27DA-4AE4-D07D-1A07-BAD3E9D40F0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7" name="object 15">
            <a:extLst>
              <a:ext uri="{FF2B5EF4-FFF2-40B4-BE49-F238E27FC236}">
                <a16:creationId xmlns:a16="http://schemas.microsoft.com/office/drawing/2014/main" id="{93598094-3F51-198C-7A88-E8818D75E08D}"/>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32344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3" name="Picture 2">
            <a:extLst>
              <a:ext uri="{FF2B5EF4-FFF2-40B4-BE49-F238E27FC236}">
                <a16:creationId xmlns:a16="http://schemas.microsoft.com/office/drawing/2014/main" id="{40AA1C98-155B-74B0-11E4-5F2FBABF55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9" name="Picture 8">
            <a:extLst>
              <a:ext uri="{FF2B5EF4-FFF2-40B4-BE49-F238E27FC236}">
                <a16:creationId xmlns:a16="http://schemas.microsoft.com/office/drawing/2014/main" id="{7E4A83F6-D209-119E-E6AA-747EC4E51B4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B294BD26-509D-7635-E9CC-9BE1F94E80AA}"/>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84863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5" name="Picture 4">
            <a:extLst>
              <a:ext uri="{FF2B5EF4-FFF2-40B4-BE49-F238E27FC236}">
                <a16:creationId xmlns:a16="http://schemas.microsoft.com/office/drawing/2014/main" id="{28E4ADCD-9338-B57F-F7E3-8EA9D7DCA4A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3" name="object 15">
            <a:extLst>
              <a:ext uri="{FF2B5EF4-FFF2-40B4-BE49-F238E27FC236}">
                <a16:creationId xmlns:a16="http://schemas.microsoft.com/office/drawing/2014/main" id="{418997B0-9BEB-34AD-4180-1AA90C81F2C1}"/>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65154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5" name="Picture 4">
            <a:extLst>
              <a:ext uri="{FF2B5EF4-FFF2-40B4-BE49-F238E27FC236}">
                <a16:creationId xmlns:a16="http://schemas.microsoft.com/office/drawing/2014/main" id="{4A7E581A-C656-F7FE-6C85-E706C648A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Picture 7">
            <a:extLst>
              <a:ext uri="{FF2B5EF4-FFF2-40B4-BE49-F238E27FC236}">
                <a16:creationId xmlns:a16="http://schemas.microsoft.com/office/drawing/2014/main" id="{F49D340C-38B3-477C-3D46-2B80D8EBD4F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CA2599D9-AF2B-40C8-461B-897A1E2F740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05110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EA4ACBF6-1C22-8105-7A9F-7C2BE6BE0B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5" name="Picture 4">
            <a:extLst>
              <a:ext uri="{FF2B5EF4-FFF2-40B4-BE49-F238E27FC236}">
                <a16:creationId xmlns:a16="http://schemas.microsoft.com/office/drawing/2014/main" id="{D05A3463-3360-8E8B-6ABD-271B597C44E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436285" y="105557"/>
            <a:ext cx="1564640" cy="1280160"/>
          </a:xfrm>
          <a:prstGeom prst="rect">
            <a:avLst/>
          </a:prstGeom>
        </p:spPr>
      </p:pic>
      <p:sp>
        <p:nvSpPr>
          <p:cNvPr id="3" name="object 15">
            <a:extLst>
              <a:ext uri="{FF2B5EF4-FFF2-40B4-BE49-F238E27FC236}">
                <a16:creationId xmlns:a16="http://schemas.microsoft.com/office/drawing/2014/main" id="{983A6371-6D05-2533-C630-7DE9ECA0491B}"/>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01816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42" name="Picture 41">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4480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9" name="Picture 8">
            <a:extLst>
              <a:ext uri="{FF2B5EF4-FFF2-40B4-BE49-F238E27FC236}">
                <a16:creationId xmlns:a16="http://schemas.microsoft.com/office/drawing/2014/main" id="{0579EAA4-60E0-7E07-9826-04FB14BD4A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356496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Arial" panose="020B0604020202020204" pitchFamily="34"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EDBBFC75-3921-58E8-7F5C-988E0E8317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143794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7E986C38-6B08-7934-7B47-E064CA277FE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47533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MB-Title Slide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pic>
        <p:nvPicPr>
          <p:cNvPr id="10" name="Graphic 9">
            <a:extLst>
              <a:ext uri="{FF2B5EF4-FFF2-40B4-BE49-F238E27FC236}">
                <a16:creationId xmlns:a16="http://schemas.microsoft.com/office/drawing/2014/main" id="{42D8456B-B647-ED08-61BF-B0A30F1964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77850" y="515938"/>
            <a:ext cx="2198006" cy="746650"/>
          </a:xfrm>
          <a:prstGeom prst="rect">
            <a:avLst/>
          </a:prstGeom>
        </p:spPr>
      </p:pic>
      <p:grpSp>
        <p:nvGrpSpPr>
          <p:cNvPr id="11" name="Group 10">
            <a:extLst>
              <a:ext uri="{FF2B5EF4-FFF2-40B4-BE49-F238E27FC236}">
                <a16:creationId xmlns:a16="http://schemas.microsoft.com/office/drawing/2014/main" id="{E7A5E257-23DA-E820-7CE7-D885B803BBE5}"/>
              </a:ext>
            </a:extLst>
          </p:cNvPr>
          <p:cNvGrpSpPr/>
          <p:nvPr/>
        </p:nvGrpSpPr>
        <p:grpSpPr>
          <a:xfrm>
            <a:off x="0" y="5917548"/>
            <a:ext cx="12192000" cy="940452"/>
            <a:chOff x="0" y="5917548"/>
            <a:chExt cx="12192000" cy="940452"/>
          </a:xfrm>
        </p:grpSpPr>
        <p:pic>
          <p:nvPicPr>
            <p:cNvPr id="12" name="Graphic 11">
              <a:extLst>
                <a:ext uri="{FF2B5EF4-FFF2-40B4-BE49-F238E27FC236}">
                  <a16:creationId xmlns:a16="http://schemas.microsoft.com/office/drawing/2014/main" id="{2F94DD0D-B75B-1A79-BC47-8FE84C6957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3" name="object 6">
              <a:extLst>
                <a:ext uri="{FF2B5EF4-FFF2-40B4-BE49-F238E27FC236}">
                  <a16:creationId xmlns:a16="http://schemas.microsoft.com/office/drawing/2014/main" id="{C00FF8DB-00EE-9A53-0EDD-A24357231D6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80443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5A731132-F85F-E8CA-8989-F9FECE33996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360675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BB45EB49-C10A-D4DD-6BE3-66AE9E61585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187017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428C064C-B618-8357-73FB-14001D2982C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45495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D577551D-0C9D-7538-626A-B496EAB4C67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276142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2125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b="1" i="0">
                <a:latin typeface="Arial" panose="020B0604020202020204" pitchFamily="34" charset="0"/>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83289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6589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38260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1124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lect-Text layout image +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0BAB358-F596-2E5A-CD50-4FE63804B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70501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MB-Title Slide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Arial"/>
              </a:defRPr>
            </a:lvl1pPr>
            <a:lvl2pPr marL="0" indent="0">
              <a:buNone/>
              <a:defRPr/>
            </a:lvl2pPr>
          </a:lstStyle>
          <a:p>
            <a:pPr lvl="0"/>
            <a:r>
              <a:rPr lang="en-GB" dirty="0"/>
              <a:t>Subtitle</a:t>
            </a:r>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850" y="515938"/>
            <a:ext cx="2198006" cy="746651"/>
          </a:xfrm>
          <a:prstGeom prst="rect">
            <a:avLst/>
          </a:prstGeom>
        </p:spPr>
      </p:pic>
      <p:grpSp>
        <p:nvGrpSpPr>
          <p:cNvPr id="10" name="Group 9">
            <a:extLst>
              <a:ext uri="{FF2B5EF4-FFF2-40B4-BE49-F238E27FC236}">
                <a16:creationId xmlns:a16="http://schemas.microsoft.com/office/drawing/2014/main" id="{D665586F-3D6A-DB69-80E8-72297AB71741}"/>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C4C770D2-357F-ADA5-53C1-C0652F21EE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61166470-0903-B304-7C8F-44FF4A737A9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25925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53689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0478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3584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elect-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3" name="Picture 2">
            <a:extLst>
              <a:ext uri="{FF2B5EF4-FFF2-40B4-BE49-F238E27FC236}">
                <a16:creationId xmlns:a16="http://schemas.microsoft.com/office/drawing/2014/main" id="{3B72A4B2-B115-D80C-75EA-B8804A2BF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360370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19248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218321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21474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89712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22971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8" name="Picture 7">
            <a:extLst>
              <a:ext uri="{FF2B5EF4-FFF2-40B4-BE49-F238E27FC236}">
                <a16:creationId xmlns:a16="http://schemas.microsoft.com/office/drawing/2014/main" id="{FADD27DA-4AE4-D07D-1A07-BAD3E9D40F0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7" name="object 15">
            <a:extLst>
              <a:ext uri="{FF2B5EF4-FFF2-40B4-BE49-F238E27FC236}">
                <a16:creationId xmlns:a16="http://schemas.microsoft.com/office/drawing/2014/main" id="{BCED5ED5-D5F5-FF93-69D2-94AD27D1F2D2}"/>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86578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B-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7153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9" name="Picture 8">
            <a:extLst>
              <a:ext uri="{FF2B5EF4-FFF2-40B4-BE49-F238E27FC236}">
                <a16:creationId xmlns:a16="http://schemas.microsoft.com/office/drawing/2014/main" id="{7E4A83F6-D209-119E-E6AA-747EC4E51B4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289E8EE2-8421-2E0C-A4B5-70D346822586}"/>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56725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5" name="Picture 4">
            <a:extLst>
              <a:ext uri="{FF2B5EF4-FFF2-40B4-BE49-F238E27FC236}">
                <a16:creationId xmlns:a16="http://schemas.microsoft.com/office/drawing/2014/main" id="{28E4ADCD-9338-B57F-F7E3-8EA9D7DCA4A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3" name="object 15">
            <a:extLst>
              <a:ext uri="{FF2B5EF4-FFF2-40B4-BE49-F238E27FC236}">
                <a16:creationId xmlns:a16="http://schemas.microsoft.com/office/drawing/2014/main" id="{3C24E812-A1BC-EBA0-2C5B-23C6B2098453}"/>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22864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8" name="Picture 7">
            <a:extLst>
              <a:ext uri="{FF2B5EF4-FFF2-40B4-BE49-F238E27FC236}">
                <a16:creationId xmlns:a16="http://schemas.microsoft.com/office/drawing/2014/main" id="{F49D340C-38B3-477C-3D46-2B80D8EBD4F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AD47B29E-CA09-1524-B197-4351386DE27B}"/>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01912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5" name="Picture 4">
            <a:extLst>
              <a:ext uri="{FF2B5EF4-FFF2-40B4-BE49-F238E27FC236}">
                <a16:creationId xmlns:a16="http://schemas.microsoft.com/office/drawing/2014/main" id="{D05A3463-3360-8E8B-6ABD-271B597C44E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436285" y="105557"/>
            <a:ext cx="1564640" cy="1280160"/>
          </a:xfrm>
          <a:prstGeom prst="rect">
            <a:avLst/>
          </a:prstGeom>
        </p:spPr>
      </p:pic>
      <p:sp>
        <p:nvSpPr>
          <p:cNvPr id="3" name="object 15">
            <a:extLst>
              <a:ext uri="{FF2B5EF4-FFF2-40B4-BE49-F238E27FC236}">
                <a16:creationId xmlns:a16="http://schemas.microsoft.com/office/drawing/2014/main" id="{EC37C546-DDA3-9772-B034-C44C63BC1E1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37992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42" name="Picture 41">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901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5" name="Picture 4">
            <a:extLst>
              <a:ext uri="{FF2B5EF4-FFF2-40B4-BE49-F238E27FC236}">
                <a16:creationId xmlns:a16="http://schemas.microsoft.com/office/drawing/2014/main" id="{440BECF2-9A2E-B461-0AC3-079008DB15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223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Arial" panose="020B0604020202020204" pitchFamily="34"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7" name="Picture 6">
            <a:extLst>
              <a:ext uri="{FF2B5EF4-FFF2-40B4-BE49-F238E27FC236}">
                <a16:creationId xmlns:a16="http://schemas.microsoft.com/office/drawing/2014/main" id="{9471863E-DFFC-2CD6-AB52-CE484FDEF2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60498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pic>
        <p:nvPicPr>
          <p:cNvPr id="7" name="Picture 6">
            <a:extLst>
              <a:ext uri="{FF2B5EF4-FFF2-40B4-BE49-F238E27FC236}">
                <a16:creationId xmlns:a16="http://schemas.microsoft.com/office/drawing/2014/main" id="{4D55FD7F-764A-A598-3BA8-6A1F098619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1624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a:extLst>
              <a:ext uri="{FF2B5EF4-FFF2-40B4-BE49-F238E27FC236}">
                <a16:creationId xmlns:a16="http://schemas.microsoft.com/office/drawing/2014/main" id="{80B1AC32-5EE0-AC5A-53BB-FA95E65778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61308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a:extLst>
              <a:ext uri="{FF2B5EF4-FFF2-40B4-BE49-F238E27FC236}">
                <a16:creationId xmlns:a16="http://schemas.microsoft.com/office/drawing/2014/main" id="{B55C7BBD-F256-C740-6BA1-7B9954643A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2909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B-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11045952"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86097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a:extLst>
              <a:ext uri="{FF2B5EF4-FFF2-40B4-BE49-F238E27FC236}">
                <a16:creationId xmlns:a16="http://schemas.microsoft.com/office/drawing/2014/main" id="{22DE14A8-C607-460E-02BA-2E6E5B759C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171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2" name="Picture 1">
            <a:extLst>
              <a:ext uri="{FF2B5EF4-FFF2-40B4-BE49-F238E27FC236}">
                <a16:creationId xmlns:a16="http://schemas.microsoft.com/office/drawing/2014/main" id="{0C349B61-6B77-0025-4648-E89C1D8BF5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700" y="76200"/>
            <a:ext cx="2597426" cy="1600200"/>
          </a:xfrm>
          <a:prstGeom prst="rect">
            <a:avLst/>
          </a:prstGeom>
        </p:spPr>
      </p:pic>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59761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18403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b="1" i="0">
                <a:latin typeface="Arial" panose="020B0604020202020204" pitchFamily="34" charset="0"/>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20848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523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57382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14539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elect-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0BAB358-F596-2E5A-CD50-4FE63804B9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7BC19CF6-309B-25FF-D2D0-EC36E3B2AA4C}"/>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41719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46736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5105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image" Target="../media/image10.png"/><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image" Target="../media/image3.pn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image" Target="../media/image2.sv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1.png"/><Relationship Id="rId8"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theme" Target="../theme/theme3.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image" Target="../media/image10.png"/><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image" Target="../media/image2.sv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image" Target="../media/image3.png"/><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theme" Target="../theme/theme4.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image" Target="../media/image14.png"/><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image" Target="../media/image2.svg"/><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image" Target="../media/image1.png"/><Relationship Id="rId8"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image" Target="../media/image2.sv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image" Target="../media/image1.png"/><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image" Target="../media/image3.png"/><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theme" Target="../theme/theme5.xml"/><Relationship Id="rId30"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b="0" i="0">
                <a:solidFill>
                  <a:srgbClr val="888B8D"/>
                </a:solidFill>
                <a:latin typeface="BentonSans Book" panose="02000503000000020004" pitchFamily="2" charset="0"/>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4" y="432000"/>
            <a:ext cx="11045952" cy="566928"/>
          </a:xfrm>
          <a:prstGeom prst="rect">
            <a:avLst/>
          </a:prstGeom>
        </p:spPr>
        <p:txBody>
          <a:bodyPr vert="horz" lIns="0" tIns="0" rIns="0" bIns="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sp>
        <p:nvSpPr>
          <p:cNvPr id="21" name="object 15">
            <a:extLst>
              <a:ext uri="{FF2B5EF4-FFF2-40B4-BE49-F238E27FC236}">
                <a16:creationId xmlns:a16="http://schemas.microsoft.com/office/drawing/2014/main" id="{300B432D-B6EF-D781-4D1E-F99BB85C8C83}"/>
              </a:ext>
            </a:extLst>
          </p:cNvPr>
          <p:cNvSpPr txBox="1"/>
          <p:nvPr/>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pic>
        <p:nvPicPr>
          <p:cNvPr id="23" name="Picture 22">
            <a:extLst>
              <a:ext uri="{FF2B5EF4-FFF2-40B4-BE49-F238E27FC236}">
                <a16:creationId xmlns:a16="http://schemas.microsoft.com/office/drawing/2014/main" id="{5D115D83-76C5-0F9B-8175-9074FD5CE23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87712597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4101" r:id="rId5"/>
    <p:sldLayoutId id="2147483856" r:id="rId6"/>
    <p:sldLayoutId id="2147483857" r:id="rId7"/>
    <p:sldLayoutId id="2147483858" r:id="rId8"/>
    <p:sldLayoutId id="2147483860" r:id="rId9"/>
    <p:sldLayoutId id="2147483859" r:id="rId10"/>
    <p:sldLayoutId id="2147483873" r:id="rId11"/>
    <p:sldLayoutId id="2147484053" r:id="rId12"/>
    <p:sldLayoutId id="2147483869" r:id="rId13"/>
    <p:sldLayoutId id="2147483870" r:id="rId14"/>
    <p:sldLayoutId id="2147483871" r:id="rId15"/>
    <p:sldLayoutId id="2147483872" r:id="rId16"/>
    <p:sldLayoutId id="2147484100" r:id="rId17"/>
    <p:sldLayoutId id="2147483862" r:id="rId18"/>
    <p:sldLayoutId id="2147483863" r:id="rId19"/>
    <p:sldLayoutId id="2147483861" r:id="rId20"/>
    <p:sldLayoutId id="2147484014" r:id="rId21"/>
    <p:sldLayoutId id="2147484015" r:id="rId22"/>
    <p:sldLayoutId id="2147483864" r:id="rId23"/>
    <p:sldLayoutId id="2147483865" r:id="rId24"/>
    <p:sldLayoutId id="2147483904" r:id="rId25"/>
    <p:sldLayoutId id="2147483905" r:id="rId26"/>
    <p:sldLayoutId id="2147483868"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FF4E469-C722-0D86-217B-DD701D378980}"/>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10C61F4-C0C1-4B48-44E6-D51543A651CC}"/>
              </a:ext>
            </a:extLst>
          </p:cNvPr>
          <p:cNvSpPr txBox="1"/>
          <p:nvPr/>
        </p:nvSpPr>
        <p:spPr>
          <a:xfrm>
            <a:off x="565404" y="6211290"/>
            <a:ext cx="74937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US" sz="800" b="0" i="0" dirty="0">
              <a:solidFill>
                <a:srgbClr val="888B8D"/>
              </a:solidFill>
              <a:latin typeface="Arial" panose="020B0604020202020204" pitchFamily="34" charset="0"/>
              <a:cs typeface="BentonSans Regular"/>
            </a:endParaRPr>
          </a:p>
          <a:p>
            <a:pPr marL="0">
              <a:lnSpc>
                <a:spcPts val="849"/>
              </a:lnSpc>
            </a:pPr>
            <a:r>
              <a:rPr lang="en-US" sz="800" b="0" i="0" dirty="0">
                <a:solidFill>
                  <a:srgbClr val="888B8D"/>
                </a:solidFill>
                <a:latin typeface="Arial" panose="020B0604020202020204" pitchFamily="34" charset="0"/>
                <a:cs typeface="BentonSans Regular"/>
              </a:rPr>
              <a:t>This</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document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contains</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unpublished,</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confidential,</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and</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proprietary</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information </a:t>
            </a:r>
            <a:r>
              <a:rPr lang="en-US" sz="800" b="0" i="0" dirty="0">
                <a:solidFill>
                  <a:srgbClr val="888B8D"/>
                </a:solidFill>
                <a:latin typeface="Arial" panose="020B0604020202020204" pitchFamily="34" charset="0"/>
                <a:cs typeface="BentonSans Regular"/>
              </a:rPr>
              <a:t>of</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American</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Express</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Global</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Business</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Travel</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(Amex</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GBT).</a:t>
            </a:r>
            <a:endParaRPr lang="en-US" sz="800" b="0" i="0" dirty="0">
              <a:solidFill>
                <a:srgbClr val="888B8D"/>
              </a:solidFill>
              <a:latin typeface="Arial" panose="020B0604020202020204" pitchFamily="34" charset="0"/>
              <a:cs typeface="BentonSans Regular"/>
            </a:endParaRPr>
          </a:p>
          <a:p>
            <a:pPr marL="0">
              <a:lnSpc>
                <a:spcPts val="861"/>
              </a:lnSpc>
            </a:pPr>
            <a:r>
              <a:rPr lang="en-US" sz="800" b="0" i="0" dirty="0">
                <a:solidFill>
                  <a:srgbClr val="888B8D"/>
                </a:solidFill>
                <a:latin typeface="Arial" panose="020B0604020202020204" pitchFamily="34" charset="0"/>
                <a:cs typeface="BentonSans Regular"/>
              </a:rPr>
              <a:t>No</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disclosure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or</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use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of</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any</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portion</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of</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these</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materials</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may</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be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made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without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the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express</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written</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consent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of</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Amex</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GBT.</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2023</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GBT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Travel</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Services</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UK</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Limited.</a:t>
            </a:r>
            <a:endParaRPr lang="en-US" sz="800" b="0" i="0" dirty="0">
              <a:solidFill>
                <a:srgbClr val="888B8D"/>
              </a:solidFill>
              <a:latin typeface="Arial" panose="020B0604020202020204" pitchFamily="34" charset="0"/>
              <a:cs typeface="BentonSans Regular"/>
            </a:endParaRPr>
          </a:p>
        </p:txBody>
      </p:sp>
      <p:pic>
        <p:nvPicPr>
          <p:cNvPr id="10" name="Picture 9" descr="A black background with blue text&#10;&#10;Description automatically generated">
            <a:extLst>
              <a:ext uri="{FF2B5EF4-FFF2-40B4-BE49-F238E27FC236}">
                <a16:creationId xmlns:a16="http://schemas.microsoft.com/office/drawing/2014/main" id="{04690CDD-7B14-0749-E303-AC2468B36164}"/>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293023" y="82218"/>
            <a:ext cx="1554053" cy="1266492"/>
          </a:xfrm>
          <a:prstGeom prst="rect">
            <a:avLst/>
          </a:prstGeom>
        </p:spPr>
      </p:pic>
    </p:spTree>
    <p:extLst>
      <p:ext uri="{BB962C8B-B14F-4D97-AF65-F5344CB8AC3E}">
        <p14:creationId xmlns:p14="http://schemas.microsoft.com/office/powerpoint/2010/main" val="2197575462"/>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 id="2147484180" r:id="rId15"/>
    <p:sldLayoutId id="2147484181" r:id="rId16"/>
    <p:sldLayoutId id="2147484182" r:id="rId17"/>
    <p:sldLayoutId id="2147484223" r:id="rId18"/>
    <p:sldLayoutId id="2147484184" r:id="rId19"/>
    <p:sldLayoutId id="2147484185" r:id="rId20"/>
    <p:sldLayoutId id="2147484186" r:id="rId21"/>
    <p:sldLayoutId id="2147484187" r:id="rId22"/>
    <p:sldLayoutId id="2147484188" r:id="rId23"/>
    <p:sldLayoutId id="2147484189" r:id="rId24"/>
    <p:sldLayoutId id="2147484190" r:id="rId25"/>
    <p:sldLayoutId id="2147484191" r:id="rId26"/>
    <p:sldLayoutId id="2147484192" r:id="rId27"/>
    <p:sldLayoutId id="2147484193"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10" name="Picture 9" descr="A black background with blue text&#10;&#10;Description automatically generated">
            <a:extLst>
              <a:ext uri="{FF2B5EF4-FFF2-40B4-BE49-F238E27FC236}">
                <a16:creationId xmlns:a16="http://schemas.microsoft.com/office/drawing/2014/main" id="{04690CDD-7B14-0749-E303-AC2468B36164}"/>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0293023" y="82218"/>
            <a:ext cx="1554053" cy="1266492"/>
          </a:xfrm>
          <a:prstGeom prst="rect">
            <a:avLst/>
          </a:prstGeom>
        </p:spPr>
      </p:pic>
      <p:sp>
        <p:nvSpPr>
          <p:cNvPr id="5" name="object 15">
            <a:extLst>
              <a:ext uri="{FF2B5EF4-FFF2-40B4-BE49-F238E27FC236}">
                <a16:creationId xmlns:a16="http://schemas.microsoft.com/office/drawing/2014/main" id="{EB2311D9-4A47-5CE8-3C0A-A67FF650538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790211788"/>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 id="2147484207" r:id="rId13"/>
    <p:sldLayoutId id="2147484208" r:id="rId14"/>
    <p:sldLayoutId id="2147484209" r:id="rId15"/>
    <p:sldLayoutId id="2147484210" r:id="rId16"/>
    <p:sldLayoutId id="2147484211" r:id="rId17"/>
    <p:sldLayoutId id="2147484212" r:id="rId18"/>
    <p:sldLayoutId id="2147484213" r:id="rId19"/>
    <p:sldLayoutId id="2147484214" r:id="rId20"/>
    <p:sldLayoutId id="2147484215" r:id="rId21"/>
    <p:sldLayoutId id="2147484216" r:id="rId22"/>
    <p:sldLayoutId id="2147484217" r:id="rId23"/>
    <p:sldLayoutId id="2147484218" r:id="rId24"/>
    <p:sldLayoutId id="2147484219" r:id="rId25"/>
    <p:sldLayoutId id="2147484220" r:id="rId26"/>
    <p:sldLayoutId id="2147484221" r:id="rId27"/>
    <p:sldLayoutId id="2147484222"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BA5A2A-027D-0B74-888D-7D71B74B4D79}"/>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0388599" y="192088"/>
            <a:ext cx="1484245" cy="914400"/>
          </a:xfrm>
          <a:prstGeom prst="rect">
            <a:avLst/>
          </a:prstGeom>
        </p:spPr>
      </p:pic>
      <p:pic>
        <p:nvPicPr>
          <p:cNvPr id="7" name="Picture 6">
            <a:extLst>
              <a:ext uri="{FF2B5EF4-FFF2-40B4-BE49-F238E27FC236}">
                <a16:creationId xmlns:a16="http://schemas.microsoft.com/office/drawing/2014/main" id="{DFF4E469-C722-0D86-217B-DD701D378980}"/>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25F5F66C-E0B3-B91A-B0D8-EE300175B17B}"/>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59564560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41" r:id="rId10"/>
    <p:sldLayoutId id="2147484035" r:id="rId11"/>
    <p:sldLayoutId id="2147484036" r:id="rId12"/>
    <p:sldLayoutId id="2147484087" r:id="rId13"/>
    <p:sldLayoutId id="2147484037" r:id="rId14"/>
    <p:sldLayoutId id="2147484038" r:id="rId15"/>
    <p:sldLayoutId id="2147484039" r:id="rId16"/>
    <p:sldLayoutId id="2147484040" r:id="rId17"/>
    <p:sldLayoutId id="2147484097" r:id="rId18"/>
    <p:sldLayoutId id="2147484045" r:id="rId19"/>
    <p:sldLayoutId id="2147484046" r:id="rId20"/>
    <p:sldLayoutId id="2147484042" r:id="rId21"/>
    <p:sldLayoutId id="2147484043" r:id="rId22"/>
    <p:sldLayoutId id="2147484044" r:id="rId23"/>
    <p:sldLayoutId id="2147484047" r:id="rId24"/>
    <p:sldLayoutId id="2147484048" r:id="rId25"/>
    <p:sldLayoutId id="2147484049" r:id="rId26"/>
    <p:sldLayoutId id="2147484050" r:id="rId27"/>
    <p:sldLayoutId id="2147484051"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BBBCBC"/>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B8E407F-AEFD-0ED4-8B05-E31EA904952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10585677" y="171521"/>
            <a:ext cx="1311614" cy="946008"/>
          </a:xfrm>
          <a:prstGeom prst="rect">
            <a:avLst/>
          </a:prstGeom>
        </p:spPr>
      </p:pic>
      <p:pic>
        <p:nvPicPr>
          <p:cNvPr id="7" name="Picture 6">
            <a:extLst>
              <a:ext uri="{FF2B5EF4-FFF2-40B4-BE49-F238E27FC236}">
                <a16:creationId xmlns:a16="http://schemas.microsoft.com/office/drawing/2014/main" id="{5EDD8CA0-9EF7-31AE-E41D-79A2C3653917}"/>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626D7BE3-C431-703C-7204-E34497ED475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630920606"/>
      </p:ext>
    </p:extLst>
  </p:cSld>
  <p:clrMap bg1="lt1" tx1="dk1" bg2="lt2" tx2="dk2" accent1="accent1" accent2="accent2" accent3="accent3" accent4="accent4" accent5="accent5" accent6="accent6" hlink="hlink" folHlink="folHlink"/>
  <p:sldLayoutIdLst>
    <p:sldLayoutId id="2147483952" r:id="rId1"/>
    <p:sldLayoutId id="2147483954" r:id="rId2"/>
    <p:sldLayoutId id="2147483953" r:id="rId3"/>
    <p:sldLayoutId id="2147483956" r:id="rId4"/>
    <p:sldLayoutId id="2147483957" r:id="rId5"/>
    <p:sldLayoutId id="2147483958" r:id="rId6"/>
    <p:sldLayoutId id="2147483959" r:id="rId7"/>
    <p:sldLayoutId id="2147483966" r:id="rId8"/>
    <p:sldLayoutId id="2147483960" r:id="rId9"/>
    <p:sldLayoutId id="2147483961" r:id="rId10"/>
    <p:sldLayoutId id="2147484092" r:id="rId11"/>
    <p:sldLayoutId id="2147483962" r:id="rId12"/>
    <p:sldLayoutId id="2147483963" r:id="rId13"/>
    <p:sldLayoutId id="2147483964" r:id="rId14"/>
    <p:sldLayoutId id="2147483965" r:id="rId15"/>
    <p:sldLayoutId id="2147484095" r:id="rId16"/>
    <p:sldLayoutId id="2147483967" r:id="rId17"/>
    <p:sldLayoutId id="2147483968" r:id="rId18"/>
    <p:sldLayoutId id="2147483969" r:id="rId19"/>
    <p:sldLayoutId id="2147483970" r:id="rId20"/>
    <p:sldLayoutId id="2147483971" r:id="rId21"/>
    <p:sldLayoutId id="2147483972" r:id="rId22"/>
    <p:sldLayoutId id="2147483973" r:id="rId23"/>
    <p:sldLayoutId id="2147484104" r:id="rId24"/>
    <p:sldLayoutId id="2147483974" r:id="rId25"/>
    <p:sldLayoutId id="2147483975"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84580D7-88EE-FC20-5D0F-B0B8CEC1E819}"/>
              </a:ext>
            </a:extLst>
          </p:cNvPr>
          <p:cNvSpPr>
            <a:spLocks noGrp="1"/>
          </p:cNvSpPr>
          <p:nvPr>
            <p:ph type="title"/>
          </p:nvPr>
        </p:nvSpPr>
        <p:spPr>
          <a:xfrm>
            <a:off x="573088" y="2449678"/>
            <a:ext cx="5522912" cy="1709662"/>
          </a:xfrm>
        </p:spPr>
        <p:txBody>
          <a:bodyPr anchor="t">
            <a:normAutofit/>
          </a:bodyPr>
          <a:lstStyle/>
          <a:p>
            <a:r>
              <a:rPr lang="fr-FR" sz="3900"/>
              <a:t>Tuto Neo</a:t>
            </a:r>
            <a:br>
              <a:rPr lang="fr-FR" sz="3900"/>
            </a:br>
            <a:r>
              <a:rPr lang="fr-FR" sz="3900"/>
              <a:t>Installer l’application Neo mobile	</a:t>
            </a:r>
            <a:endParaRPr lang="en-FR" sz="3900"/>
          </a:p>
        </p:txBody>
      </p:sp>
      <p:sp>
        <p:nvSpPr>
          <p:cNvPr id="20" name="Text Placeholder 19">
            <a:extLst>
              <a:ext uri="{FF2B5EF4-FFF2-40B4-BE49-F238E27FC236}">
                <a16:creationId xmlns:a16="http://schemas.microsoft.com/office/drawing/2014/main" id="{E8D35C19-E1F0-2CFB-E2D1-DB607DBBA00C}"/>
              </a:ext>
            </a:extLst>
          </p:cNvPr>
          <p:cNvSpPr>
            <a:spLocks noGrp="1"/>
          </p:cNvSpPr>
          <p:nvPr>
            <p:ph type="body" sz="quarter" idx="14"/>
          </p:nvPr>
        </p:nvSpPr>
        <p:spPr>
          <a:xfrm>
            <a:off x="573088" y="4247176"/>
            <a:ext cx="5522912" cy="1239837"/>
          </a:xfrm>
        </p:spPr>
        <p:txBody>
          <a:bodyPr>
            <a:normAutofit/>
          </a:bodyPr>
          <a:lstStyle/>
          <a:p>
            <a:r>
              <a:rPr lang="fr-FR" dirty="0"/>
              <a:t>Guide d’utilisation Neo</a:t>
            </a:r>
            <a:endParaRPr lang="en-FR" dirty="0"/>
          </a:p>
        </p:txBody>
      </p:sp>
      <p:pic>
        <p:nvPicPr>
          <p:cNvPr id="6" name="Espace réservé pour une image  5" descr="Une image contenant serpent, plein air&#10;&#10;Description générée automatiquement avec une confiance moyenne">
            <a:extLst>
              <a:ext uri="{FF2B5EF4-FFF2-40B4-BE49-F238E27FC236}">
                <a16:creationId xmlns:a16="http://schemas.microsoft.com/office/drawing/2014/main" id="{5627B928-A023-90DD-B681-D8BFA3AFFE76}"/>
              </a:ext>
            </a:extLst>
          </p:cNvPr>
          <p:cNvPicPr>
            <a:picLocks noGrp="1" noChangeAspect="1"/>
          </p:cNvPicPr>
          <p:nvPr>
            <p:ph type="pic" sz="quarter" idx="18"/>
          </p:nvPr>
        </p:nvPicPr>
        <p:blipFill rotWithShape="1">
          <a:blip r:embed="rId2">
            <a:extLst>
              <a:ext uri="{28A0092B-C50C-407E-A947-70E740481C1C}">
                <a14:useLocalDpi xmlns:a14="http://schemas.microsoft.com/office/drawing/2010/main" val="0"/>
              </a:ext>
            </a:extLst>
          </a:blip>
          <a:srcRect l="21491" r="32534" b="2"/>
          <a:stretch/>
        </p:blipFill>
        <p:spPr>
          <a:xfrm>
            <a:off x="8187068" y="701823"/>
            <a:ext cx="3508746" cy="5075200"/>
          </a:xfrm>
          <a:noFill/>
        </p:spPr>
      </p:pic>
      <p:pic>
        <p:nvPicPr>
          <p:cNvPr id="4" name="Espace réservé pour une image  3" descr="Une image contenant ingénierie, ville&#10;&#10;Description générée automatiquement">
            <a:extLst>
              <a:ext uri="{FF2B5EF4-FFF2-40B4-BE49-F238E27FC236}">
                <a16:creationId xmlns:a16="http://schemas.microsoft.com/office/drawing/2014/main" id="{5B5DEE82-7B1C-CAD7-0E6D-B2C4898C1891}"/>
              </a:ext>
            </a:extLst>
          </p:cNvPr>
          <p:cNvPicPr>
            <a:picLocks noGrp="1" noChangeAspect="1"/>
          </p:cNvPicPr>
          <p:nvPr>
            <p:ph type="pic" sz="quarter" idx="19"/>
          </p:nvPr>
        </p:nvPicPr>
        <p:blipFill rotWithShape="1">
          <a:blip r:embed="rId3">
            <a:extLst>
              <a:ext uri="{28A0092B-C50C-407E-A947-70E740481C1C}">
                <a14:useLocalDpi xmlns:a14="http://schemas.microsoft.com/office/drawing/2010/main" val="0"/>
              </a:ext>
            </a:extLst>
          </a:blip>
          <a:srcRect l="10659" r="27656" b="1"/>
          <a:stretch/>
        </p:blipFill>
        <p:spPr>
          <a:xfrm>
            <a:off x="6653650" y="3004111"/>
            <a:ext cx="1785431" cy="1931993"/>
          </a:xfrm>
          <a:noFill/>
        </p:spPr>
      </p:pic>
      <p:sp>
        <p:nvSpPr>
          <p:cNvPr id="3" name="Slide Number Placeholder 2" hidden="1">
            <a:extLst>
              <a:ext uri="{FF2B5EF4-FFF2-40B4-BE49-F238E27FC236}">
                <a16:creationId xmlns:a16="http://schemas.microsoft.com/office/drawing/2014/main" id="{48F94496-06EE-9F28-4FE1-46F806D8E942}"/>
              </a:ext>
            </a:extLst>
          </p:cNvPr>
          <p:cNvSpPr>
            <a:spLocks noGrp="1"/>
          </p:cNvSpPr>
          <p:nvPr>
            <p:ph type="sldNum" sz="quarter" idx="4294967295"/>
          </p:nvPr>
        </p:nvSpPr>
        <p:spPr>
          <a:xfrm>
            <a:off x="11506200" y="6496050"/>
            <a:ext cx="685800" cy="96838"/>
          </a:xfrm>
        </p:spPr>
        <p:txBody>
          <a:bodyPr/>
          <a:lstStyle/>
          <a:p>
            <a:pPr>
              <a:spcAft>
                <a:spcPts val="600"/>
              </a:spcAft>
            </a:pPr>
            <a:r>
              <a:rPr lang="en-US">
                <a:latin typeface="Arial" panose="020B0604020202020204" pitchFamily="34" charset="0"/>
              </a:rPr>
              <a:t>P.</a:t>
            </a:r>
            <a:fld id="{8C1BCF7C-2884-4FE2-A9ED-57CF9A0CDEFF}" type="slidenum">
              <a:rPr lang="en-US" smtClean="0">
                <a:latin typeface="Arial" panose="020B0604020202020204" pitchFamily="34" charset="0"/>
              </a:rPr>
              <a:pPr>
                <a:spcAft>
                  <a:spcPts val="600"/>
                </a:spcAft>
              </a:pPr>
              <a:t>1</a:t>
            </a:fld>
            <a:endParaRPr lang="en-US">
              <a:latin typeface="Arial" panose="020B0604020202020204" pitchFamily="34" charset="0"/>
            </a:endParaRPr>
          </a:p>
        </p:txBody>
      </p:sp>
    </p:spTree>
    <p:extLst>
      <p:ext uri="{BB962C8B-B14F-4D97-AF65-F5344CB8AC3E}">
        <p14:creationId xmlns:p14="http://schemas.microsoft.com/office/powerpoint/2010/main" val="70064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3D2468D-8A74-566A-43E0-057D4A74B622}"/>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10</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8D53A101-3676-708C-98DE-76E2EED5FF51}"/>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DEEAC9C2-F4FF-93A5-009D-EE1E43014114}"/>
              </a:ext>
            </a:extLst>
          </p:cNvPr>
          <p:cNvSpPr/>
          <p:nvPr/>
        </p:nvSpPr>
        <p:spPr>
          <a:xfrm>
            <a:off x="1153198" y="2667824"/>
            <a:ext cx="2334987" cy="112900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CD2D9F62-549B-9B87-12CF-3957BA00B8B0}"/>
              </a:ext>
            </a:extLst>
          </p:cNvPr>
          <p:cNvSpPr/>
          <p:nvPr/>
        </p:nvSpPr>
        <p:spPr>
          <a:xfrm>
            <a:off x="0" y="0"/>
            <a:ext cx="12192000"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1BADD0D-A43D-D988-05E5-AF2A82C19C59}"/>
              </a:ext>
            </a:extLst>
          </p:cNvPr>
          <p:cNvSpPr/>
          <p:nvPr/>
        </p:nvSpPr>
        <p:spPr>
          <a:xfrm>
            <a:off x="-28946" y="-2"/>
            <a:ext cx="3191246" cy="6858001"/>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latin typeface="Arial" panose="020B0604020202020204" pitchFamily="34" charset="0"/>
                <a:ea typeface="Open Sans Light" panose="020B0306030504020204" pitchFamily="34" charset="0"/>
                <a:cs typeface="Arial" panose="020B0604020202020204" pitchFamily="34" charset="0"/>
              </a:rPr>
              <a:t>Défilez vers la droite ou sélectionnez « Suivant » si vous souhaitez avoir un aperçu rapide des fonctionnalités mises en avant.</a:t>
            </a:r>
          </a:p>
        </p:txBody>
      </p:sp>
      <p:pic>
        <p:nvPicPr>
          <p:cNvPr id="7" name="Image 6">
            <a:extLst>
              <a:ext uri="{FF2B5EF4-FFF2-40B4-BE49-F238E27FC236}">
                <a16:creationId xmlns:a16="http://schemas.microsoft.com/office/drawing/2014/main" id="{BCE75D79-2EC7-1DA8-934C-3ECC235CC659}"/>
              </a:ext>
            </a:extLst>
          </p:cNvPr>
          <p:cNvPicPr>
            <a:picLocks noChangeAspect="1"/>
          </p:cNvPicPr>
          <p:nvPr/>
        </p:nvPicPr>
        <p:blipFill>
          <a:blip r:embed="rId3"/>
          <a:stretch>
            <a:fillRect/>
          </a:stretch>
        </p:blipFill>
        <p:spPr>
          <a:xfrm>
            <a:off x="4518212" y="12594"/>
            <a:ext cx="3074390" cy="6749309"/>
          </a:xfrm>
          <a:prstGeom prst="rect">
            <a:avLst/>
          </a:prstGeom>
        </p:spPr>
      </p:pic>
    </p:spTree>
    <p:extLst>
      <p:ext uri="{BB962C8B-B14F-4D97-AF65-F5344CB8AC3E}">
        <p14:creationId xmlns:p14="http://schemas.microsoft.com/office/powerpoint/2010/main" val="385342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3D2468D-8A74-566A-43E0-057D4A74B622}"/>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11</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8D53A101-3676-708C-98DE-76E2EED5FF51}"/>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DEEAC9C2-F4FF-93A5-009D-EE1E43014114}"/>
              </a:ext>
            </a:extLst>
          </p:cNvPr>
          <p:cNvSpPr/>
          <p:nvPr/>
        </p:nvSpPr>
        <p:spPr>
          <a:xfrm>
            <a:off x="1153198" y="2667824"/>
            <a:ext cx="2334987" cy="112900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CD2D9F62-549B-9B87-12CF-3957BA00B8B0}"/>
              </a:ext>
            </a:extLst>
          </p:cNvPr>
          <p:cNvSpPr/>
          <p:nvPr/>
        </p:nvSpPr>
        <p:spPr>
          <a:xfrm>
            <a:off x="0" y="0"/>
            <a:ext cx="12192000"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A9CBA35-34F4-CBCB-B368-37367F3602FE}"/>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latin typeface="Arial" panose="020B0604020202020204" pitchFamily="34" charset="0"/>
                <a:ea typeface="Open Sans Light" panose="020B0306030504020204" pitchFamily="34" charset="0"/>
                <a:cs typeface="Arial" panose="020B0604020202020204" pitchFamily="34" charset="0"/>
              </a:rPr>
              <a:t>Défilez vers la droite ou sélectionnez « Suivant » si vous souhaitez avoir un aperçu rapide des fonctionnalités mises en avant.</a:t>
            </a:r>
          </a:p>
        </p:txBody>
      </p:sp>
      <p:pic>
        <p:nvPicPr>
          <p:cNvPr id="7" name="Image 6">
            <a:extLst>
              <a:ext uri="{FF2B5EF4-FFF2-40B4-BE49-F238E27FC236}">
                <a16:creationId xmlns:a16="http://schemas.microsoft.com/office/drawing/2014/main" id="{F995B9B2-25BB-12F0-93F1-98A7B55B8510}"/>
              </a:ext>
            </a:extLst>
          </p:cNvPr>
          <p:cNvPicPr>
            <a:picLocks noChangeAspect="1"/>
          </p:cNvPicPr>
          <p:nvPr/>
        </p:nvPicPr>
        <p:blipFill>
          <a:blip r:embed="rId3"/>
          <a:stretch>
            <a:fillRect/>
          </a:stretch>
        </p:blipFill>
        <p:spPr>
          <a:xfrm>
            <a:off x="4599398" y="96097"/>
            <a:ext cx="2993203" cy="6665806"/>
          </a:xfrm>
          <a:prstGeom prst="rect">
            <a:avLst/>
          </a:prstGeom>
        </p:spPr>
      </p:pic>
    </p:spTree>
    <p:extLst>
      <p:ext uri="{BB962C8B-B14F-4D97-AF65-F5344CB8AC3E}">
        <p14:creationId xmlns:p14="http://schemas.microsoft.com/office/powerpoint/2010/main" val="21639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3D2468D-8A74-566A-43E0-057D4A74B622}"/>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12</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8D53A101-3676-708C-98DE-76E2EED5FF51}"/>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DEEAC9C2-F4FF-93A5-009D-EE1E43014114}"/>
              </a:ext>
            </a:extLst>
          </p:cNvPr>
          <p:cNvSpPr/>
          <p:nvPr/>
        </p:nvSpPr>
        <p:spPr>
          <a:xfrm>
            <a:off x="1153198" y="2667824"/>
            <a:ext cx="2334987" cy="112900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CD2D9F62-549B-9B87-12CF-3957BA00B8B0}"/>
              </a:ext>
            </a:extLst>
          </p:cNvPr>
          <p:cNvSpPr/>
          <p:nvPr/>
        </p:nvSpPr>
        <p:spPr>
          <a:xfrm>
            <a:off x="0" y="0"/>
            <a:ext cx="12192000"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A15B3AA3-1B53-2DC3-92AB-20D702CAAC68}"/>
              </a:ext>
            </a:extLst>
          </p:cNvPr>
          <p:cNvPicPr>
            <a:picLocks noChangeAspect="1"/>
          </p:cNvPicPr>
          <p:nvPr/>
        </p:nvPicPr>
        <p:blipFill>
          <a:blip r:embed="rId3"/>
          <a:stretch>
            <a:fillRect/>
          </a:stretch>
        </p:blipFill>
        <p:spPr>
          <a:xfrm>
            <a:off x="4577821" y="48048"/>
            <a:ext cx="3036355" cy="6761903"/>
          </a:xfrm>
          <a:prstGeom prst="rect">
            <a:avLst/>
          </a:prstGeom>
        </p:spPr>
      </p:pic>
      <p:sp>
        <p:nvSpPr>
          <p:cNvPr id="7" name="Rectangle 6">
            <a:extLst>
              <a:ext uri="{FF2B5EF4-FFF2-40B4-BE49-F238E27FC236}">
                <a16:creationId xmlns:a16="http://schemas.microsoft.com/office/drawing/2014/main" id="{9C1F3CB9-74D7-ADEB-6409-220E37C7DDAA}"/>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latin typeface="Arial" panose="020B0604020202020204" pitchFamily="34" charset="0"/>
                <a:ea typeface="Open Sans Light" panose="020B0306030504020204" pitchFamily="34" charset="0"/>
                <a:cs typeface="Arial" panose="020B0604020202020204" pitchFamily="34" charset="0"/>
              </a:rPr>
              <a:t>Sélectionnez « Commencer ».</a:t>
            </a:r>
          </a:p>
        </p:txBody>
      </p:sp>
      <p:sp>
        <p:nvSpPr>
          <p:cNvPr id="8" name="Rectangle 7">
            <a:extLst>
              <a:ext uri="{FF2B5EF4-FFF2-40B4-BE49-F238E27FC236}">
                <a16:creationId xmlns:a16="http://schemas.microsoft.com/office/drawing/2014/main" id="{38C18C4E-0F26-35D0-ECE8-549B92C47E17}"/>
              </a:ext>
            </a:extLst>
          </p:cNvPr>
          <p:cNvSpPr/>
          <p:nvPr/>
        </p:nvSpPr>
        <p:spPr>
          <a:xfrm>
            <a:off x="4714079" y="6189785"/>
            <a:ext cx="2763837" cy="402509"/>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06262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3D2468D-8A74-566A-43E0-057D4A74B622}"/>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13</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8D53A101-3676-708C-98DE-76E2EED5FF51}"/>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DEEAC9C2-F4FF-93A5-009D-EE1E43014114}"/>
              </a:ext>
            </a:extLst>
          </p:cNvPr>
          <p:cNvSpPr/>
          <p:nvPr/>
        </p:nvSpPr>
        <p:spPr>
          <a:xfrm>
            <a:off x="1153198" y="2667824"/>
            <a:ext cx="2334987" cy="112900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CD2D9F62-549B-9B87-12CF-3957BA00B8B0}"/>
              </a:ext>
            </a:extLst>
          </p:cNvPr>
          <p:cNvSpPr/>
          <p:nvPr/>
        </p:nvSpPr>
        <p:spPr>
          <a:xfrm>
            <a:off x="0" y="0"/>
            <a:ext cx="12192000"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322CDA4-7392-5711-DE98-BEF94D74341E}"/>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latin typeface="Arial" panose="020B0604020202020204" pitchFamily="34" charset="0"/>
                <a:ea typeface="Open Sans Light" panose="020B0306030504020204" pitchFamily="34" charset="0"/>
                <a:cs typeface="Arial" panose="020B0604020202020204" pitchFamily="34" charset="0"/>
              </a:rPr>
              <a:t>Pour accéder aux paramètres et aux conditions générales, sélectionnez votre compte en haut à gauche.</a:t>
            </a:r>
          </a:p>
        </p:txBody>
      </p:sp>
      <p:pic>
        <p:nvPicPr>
          <p:cNvPr id="7" name="Image 6">
            <a:extLst>
              <a:ext uri="{FF2B5EF4-FFF2-40B4-BE49-F238E27FC236}">
                <a16:creationId xmlns:a16="http://schemas.microsoft.com/office/drawing/2014/main" id="{EBCE9A61-4E35-4D31-C14D-ABDF14915F8B}"/>
              </a:ext>
            </a:extLst>
          </p:cNvPr>
          <p:cNvPicPr>
            <a:picLocks noChangeAspect="1"/>
          </p:cNvPicPr>
          <p:nvPr/>
        </p:nvPicPr>
        <p:blipFill>
          <a:blip r:embed="rId3"/>
          <a:stretch>
            <a:fillRect/>
          </a:stretch>
        </p:blipFill>
        <p:spPr>
          <a:xfrm>
            <a:off x="4949629" y="123092"/>
            <a:ext cx="2968960" cy="6611815"/>
          </a:xfrm>
          <a:prstGeom prst="rect">
            <a:avLst/>
          </a:prstGeom>
        </p:spPr>
      </p:pic>
      <p:sp>
        <p:nvSpPr>
          <p:cNvPr id="8" name="Rectangle 7">
            <a:extLst>
              <a:ext uri="{FF2B5EF4-FFF2-40B4-BE49-F238E27FC236}">
                <a16:creationId xmlns:a16="http://schemas.microsoft.com/office/drawing/2014/main" id="{CF75B02F-A73D-DEBB-C9A0-C7B35CB4B112}"/>
              </a:ext>
            </a:extLst>
          </p:cNvPr>
          <p:cNvSpPr/>
          <p:nvPr/>
        </p:nvSpPr>
        <p:spPr>
          <a:xfrm>
            <a:off x="4949629" y="386467"/>
            <a:ext cx="393382" cy="34359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3455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3D2468D-8A74-566A-43E0-057D4A74B622}"/>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14</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8D53A101-3676-708C-98DE-76E2EED5FF51}"/>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DEEAC9C2-F4FF-93A5-009D-EE1E43014114}"/>
              </a:ext>
            </a:extLst>
          </p:cNvPr>
          <p:cNvSpPr/>
          <p:nvPr/>
        </p:nvSpPr>
        <p:spPr>
          <a:xfrm>
            <a:off x="1153198" y="2667824"/>
            <a:ext cx="2334987" cy="112900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CD2D9F62-549B-9B87-12CF-3957BA00B8B0}"/>
              </a:ext>
            </a:extLst>
          </p:cNvPr>
          <p:cNvSpPr/>
          <p:nvPr/>
        </p:nvSpPr>
        <p:spPr>
          <a:xfrm>
            <a:off x="0" y="0"/>
            <a:ext cx="12192000"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43B8C58-B100-9ECC-9730-883F0AEE50A5}"/>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latin typeface="Arial" panose="020B0604020202020204" pitchFamily="34" charset="0"/>
                <a:ea typeface="Open Sans Light" panose="020B0306030504020204" pitchFamily="34" charset="0"/>
                <a:cs typeface="Arial" panose="020B0604020202020204" pitchFamily="34" charset="0"/>
              </a:rPr>
              <a:t>Pour synchroniser vos calendriers ou permettre à l'application d'utiliser Face ID ou </a:t>
            </a:r>
            <a:r>
              <a:rPr lang="fr-FR" sz="3200" dirty="0" err="1">
                <a:latin typeface="Arial" panose="020B0604020202020204" pitchFamily="34" charset="0"/>
                <a:ea typeface="Open Sans Light" panose="020B0306030504020204" pitchFamily="34" charset="0"/>
                <a:cs typeface="Arial" panose="020B0604020202020204" pitchFamily="34" charset="0"/>
              </a:rPr>
              <a:t>Touch</a:t>
            </a:r>
            <a:r>
              <a:rPr lang="fr-FR" sz="3200" dirty="0">
                <a:latin typeface="Arial" panose="020B0604020202020204" pitchFamily="34" charset="0"/>
                <a:ea typeface="Open Sans Light" panose="020B0306030504020204" pitchFamily="34" charset="0"/>
                <a:cs typeface="Arial" panose="020B0604020202020204" pitchFamily="34" charset="0"/>
              </a:rPr>
              <a:t> ID (si votre appareil est compatible), sélectionnez "Paramètres". </a:t>
            </a:r>
          </a:p>
        </p:txBody>
      </p:sp>
      <p:pic>
        <p:nvPicPr>
          <p:cNvPr id="7" name="Image 6">
            <a:extLst>
              <a:ext uri="{FF2B5EF4-FFF2-40B4-BE49-F238E27FC236}">
                <a16:creationId xmlns:a16="http://schemas.microsoft.com/office/drawing/2014/main" id="{F2786BF8-2416-8C91-5A59-8839EC7E18B5}"/>
              </a:ext>
            </a:extLst>
          </p:cNvPr>
          <p:cNvPicPr>
            <a:picLocks noChangeAspect="1"/>
          </p:cNvPicPr>
          <p:nvPr/>
        </p:nvPicPr>
        <p:blipFill>
          <a:blip r:embed="rId3"/>
          <a:stretch>
            <a:fillRect/>
          </a:stretch>
        </p:blipFill>
        <p:spPr>
          <a:xfrm>
            <a:off x="4599398" y="96097"/>
            <a:ext cx="2993203" cy="6665806"/>
          </a:xfrm>
          <a:prstGeom prst="rect">
            <a:avLst/>
          </a:prstGeom>
        </p:spPr>
      </p:pic>
      <p:sp>
        <p:nvSpPr>
          <p:cNvPr id="8" name="Rectangle 7">
            <a:extLst>
              <a:ext uri="{FF2B5EF4-FFF2-40B4-BE49-F238E27FC236}">
                <a16:creationId xmlns:a16="http://schemas.microsoft.com/office/drawing/2014/main" id="{53121E81-7EF0-7A9D-3299-3AA96055BD50}"/>
              </a:ext>
            </a:extLst>
          </p:cNvPr>
          <p:cNvSpPr/>
          <p:nvPr/>
        </p:nvSpPr>
        <p:spPr>
          <a:xfrm>
            <a:off x="4599398" y="1100807"/>
            <a:ext cx="2993203" cy="376301"/>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96885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3D2468D-8A74-566A-43E0-057D4A74B622}"/>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15</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8D53A101-3676-708C-98DE-76E2EED5FF51}"/>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DEEAC9C2-F4FF-93A5-009D-EE1E43014114}"/>
              </a:ext>
            </a:extLst>
          </p:cNvPr>
          <p:cNvSpPr/>
          <p:nvPr/>
        </p:nvSpPr>
        <p:spPr>
          <a:xfrm>
            <a:off x="1153198" y="2667824"/>
            <a:ext cx="2334987" cy="112900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CD2D9F62-549B-9B87-12CF-3957BA00B8B0}"/>
              </a:ext>
            </a:extLst>
          </p:cNvPr>
          <p:cNvSpPr/>
          <p:nvPr/>
        </p:nvSpPr>
        <p:spPr>
          <a:xfrm>
            <a:off x="0" y="0"/>
            <a:ext cx="12192000"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537578D3-7F8A-8938-7732-10A00FCF2842}"/>
              </a:ext>
            </a:extLst>
          </p:cNvPr>
          <p:cNvPicPr>
            <a:picLocks noChangeAspect="1"/>
          </p:cNvPicPr>
          <p:nvPr/>
        </p:nvPicPr>
        <p:blipFill>
          <a:blip r:embed="rId3"/>
          <a:stretch>
            <a:fillRect/>
          </a:stretch>
        </p:blipFill>
        <p:spPr>
          <a:xfrm>
            <a:off x="4602223" y="204778"/>
            <a:ext cx="2987553" cy="6653222"/>
          </a:xfrm>
          <a:prstGeom prst="rect">
            <a:avLst/>
          </a:prstGeom>
        </p:spPr>
      </p:pic>
      <p:sp>
        <p:nvSpPr>
          <p:cNvPr id="7" name="Rectangle 6">
            <a:extLst>
              <a:ext uri="{FF2B5EF4-FFF2-40B4-BE49-F238E27FC236}">
                <a16:creationId xmlns:a16="http://schemas.microsoft.com/office/drawing/2014/main" id="{0687BBB3-F5FB-C00A-D507-63FD29020C2F}"/>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a:latin typeface="Arial" panose="020B0604020202020204" pitchFamily="34" charset="0"/>
                <a:ea typeface="Open Sans Light" panose="020B0306030504020204" pitchFamily="34" charset="0"/>
                <a:cs typeface="Arial" panose="020B0604020202020204" pitchFamily="34" charset="0"/>
              </a:rPr>
              <a:t>Vous pouvez maintenant gérer vos voyages d’affaires et notes de frais avec Neo sur mobile !</a:t>
            </a:r>
          </a:p>
        </p:txBody>
      </p:sp>
    </p:spTree>
    <p:extLst>
      <p:ext uri="{BB962C8B-B14F-4D97-AF65-F5344CB8AC3E}">
        <p14:creationId xmlns:p14="http://schemas.microsoft.com/office/powerpoint/2010/main" val="17727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descr="Une image contenant plein air, ciel, pont, eau">
            <a:extLst>
              <a:ext uri="{FF2B5EF4-FFF2-40B4-BE49-F238E27FC236}">
                <a16:creationId xmlns:a16="http://schemas.microsoft.com/office/drawing/2014/main" id="{E60A2A68-EA15-8BA2-05E3-85851A95FCB2}"/>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6218" r="6218"/>
          <a:stretch>
            <a:fillRect/>
          </a:stretch>
        </p:blipFill>
        <p:spPr/>
      </p:pic>
      <p:sp>
        <p:nvSpPr>
          <p:cNvPr id="2" name="Slide Number Placeholder 1">
            <a:extLst>
              <a:ext uri="{FF2B5EF4-FFF2-40B4-BE49-F238E27FC236}">
                <a16:creationId xmlns:a16="http://schemas.microsoft.com/office/drawing/2014/main" id="{374F4E6A-0505-6C32-22BF-15BAD301C80B}"/>
              </a:ext>
            </a:extLst>
          </p:cNvPr>
          <p:cNvSpPr>
            <a:spLocks noGrp="1"/>
          </p:cNvSpPr>
          <p:nvPr>
            <p:ph type="sldNum" sz="quarter" idx="18"/>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16</a:t>
            </a:fld>
            <a:endParaRPr lang="en-US" dirty="0">
              <a:latin typeface="Arial" panose="020B0604020202020204" pitchFamily="34" charset="0"/>
            </a:endParaRPr>
          </a:p>
        </p:txBody>
      </p:sp>
      <p:sp>
        <p:nvSpPr>
          <p:cNvPr id="19" name="Text Placeholder 18">
            <a:extLst>
              <a:ext uri="{FF2B5EF4-FFF2-40B4-BE49-F238E27FC236}">
                <a16:creationId xmlns:a16="http://schemas.microsoft.com/office/drawing/2014/main" id="{59815427-E7D2-93A2-AF70-A052F5DDD0CA}"/>
              </a:ext>
            </a:extLst>
          </p:cNvPr>
          <p:cNvSpPr>
            <a:spLocks noGrp="1"/>
          </p:cNvSpPr>
          <p:nvPr>
            <p:ph type="body" sz="quarter" idx="20"/>
          </p:nvPr>
        </p:nvSpPr>
        <p:spPr/>
        <p:txBody>
          <a:bodyPr/>
          <a:lstStyle/>
          <a:p>
            <a:r>
              <a:rPr lang="fr-FR" dirty="0">
                <a:solidFill>
                  <a:schemeClr val="accent1">
                    <a:lumMod val="75000"/>
                  </a:schemeClr>
                </a:solidFill>
              </a:rPr>
              <a:t>Les voyages et les notes de frais simplifiés.</a:t>
            </a:r>
            <a:endParaRPr lang="en-FR" dirty="0">
              <a:solidFill>
                <a:schemeClr val="accent1">
                  <a:lumMod val="75000"/>
                </a:schemeClr>
              </a:solidFill>
            </a:endParaRPr>
          </a:p>
        </p:txBody>
      </p:sp>
    </p:spTree>
    <p:extLst>
      <p:ext uri="{BB962C8B-B14F-4D97-AF65-F5344CB8AC3E}">
        <p14:creationId xmlns:p14="http://schemas.microsoft.com/office/powerpoint/2010/main" val="84881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3D2468D-8A74-566A-43E0-057D4A74B622}"/>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2</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8D53A101-3676-708C-98DE-76E2EED5FF51}"/>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DEEAC9C2-F4FF-93A5-009D-EE1E43014114}"/>
              </a:ext>
            </a:extLst>
          </p:cNvPr>
          <p:cNvSpPr/>
          <p:nvPr/>
        </p:nvSpPr>
        <p:spPr>
          <a:xfrm>
            <a:off x="1153198" y="2667824"/>
            <a:ext cx="2334987" cy="112900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CD2D9F62-549B-9B87-12CF-3957BA00B8B0}"/>
              </a:ext>
            </a:extLst>
          </p:cNvPr>
          <p:cNvSpPr/>
          <p:nvPr/>
        </p:nvSpPr>
        <p:spPr>
          <a:xfrm>
            <a:off x="9029700" y="482600"/>
            <a:ext cx="3162300" cy="63754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a:latin typeface="Arial" panose="020B0604020202020204" pitchFamily="34" charset="0"/>
                <a:ea typeface="Open Sans Light" panose="020B0306030504020204" pitchFamily="34" charset="0"/>
                <a:cs typeface="Arial" panose="020B0604020202020204" pitchFamily="34" charset="0"/>
              </a:rPr>
              <a:t>Sélectionnez « Application Mobile ».</a:t>
            </a:r>
          </a:p>
        </p:txBody>
      </p:sp>
      <p:pic>
        <p:nvPicPr>
          <p:cNvPr id="8" name="Image 7">
            <a:extLst>
              <a:ext uri="{FF2B5EF4-FFF2-40B4-BE49-F238E27FC236}">
                <a16:creationId xmlns:a16="http://schemas.microsoft.com/office/drawing/2014/main" id="{6E852518-B775-239E-6E0D-EFA6195C6540}"/>
              </a:ext>
            </a:extLst>
          </p:cNvPr>
          <p:cNvPicPr>
            <a:picLocks noChangeAspect="1"/>
          </p:cNvPicPr>
          <p:nvPr/>
        </p:nvPicPr>
        <p:blipFill>
          <a:blip r:embed="rId3"/>
          <a:stretch>
            <a:fillRect/>
          </a:stretch>
        </p:blipFill>
        <p:spPr>
          <a:xfrm>
            <a:off x="10260627" y="97277"/>
            <a:ext cx="1480658" cy="370732"/>
          </a:xfrm>
          <a:prstGeom prst="rect">
            <a:avLst/>
          </a:prstGeom>
        </p:spPr>
      </p:pic>
    </p:spTree>
    <p:extLst>
      <p:ext uri="{BB962C8B-B14F-4D97-AF65-F5344CB8AC3E}">
        <p14:creationId xmlns:p14="http://schemas.microsoft.com/office/powerpoint/2010/main" val="298034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2E5C250-C28E-3ECD-48BA-4B51D611EE99}"/>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3</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D90E7568-EE9E-DA0A-7894-835C43060906}"/>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00826207-71ED-B9D9-6DF5-F456254A2009}"/>
              </a:ext>
            </a:extLst>
          </p:cNvPr>
          <p:cNvSpPr/>
          <p:nvPr/>
        </p:nvSpPr>
        <p:spPr>
          <a:xfrm>
            <a:off x="7575175" y="1532964"/>
            <a:ext cx="1864659" cy="663389"/>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9311BA3F-7125-F0FD-FAA4-EEF98BBDFF6D}"/>
              </a:ext>
            </a:extLst>
          </p:cNvPr>
          <p:cNvSpPr/>
          <p:nvPr/>
        </p:nvSpPr>
        <p:spPr>
          <a:xfrm>
            <a:off x="0" y="482600"/>
            <a:ext cx="3162300" cy="63754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a:latin typeface="Arial" panose="020B0604020202020204" pitchFamily="34" charset="0"/>
                <a:ea typeface="Open Sans Light" panose="020B0306030504020204" pitchFamily="34" charset="0"/>
                <a:cs typeface="Arial" panose="020B0604020202020204" pitchFamily="34" charset="0"/>
              </a:rPr>
              <a:t>Sélectionnez « Activer un nouvel appareil ».</a:t>
            </a:r>
          </a:p>
        </p:txBody>
      </p:sp>
    </p:spTree>
    <p:extLst>
      <p:ext uri="{BB962C8B-B14F-4D97-AF65-F5344CB8AC3E}">
        <p14:creationId xmlns:p14="http://schemas.microsoft.com/office/powerpoint/2010/main" val="366617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A6A38EE-99E8-E08D-3FFB-B56B710AB218}"/>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4</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83ECB84D-A690-E6A7-D77A-A4DAFBFA88DE}"/>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8DDD8709-AD97-4057-E0A5-CDB7B7164F7F}"/>
              </a:ext>
            </a:extLst>
          </p:cNvPr>
          <p:cNvSpPr/>
          <p:nvPr/>
        </p:nvSpPr>
        <p:spPr>
          <a:xfrm>
            <a:off x="0" y="482600"/>
            <a:ext cx="3162300" cy="63754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Vous avez maintenant besoin de votre appareil mobile.</a:t>
            </a:r>
          </a:p>
        </p:txBody>
      </p:sp>
    </p:spTree>
    <p:extLst>
      <p:ext uri="{BB962C8B-B14F-4D97-AF65-F5344CB8AC3E}">
        <p14:creationId xmlns:p14="http://schemas.microsoft.com/office/powerpoint/2010/main" val="257599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3D2468D-8A74-566A-43E0-057D4A74B622}"/>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5</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8D53A101-3676-708C-98DE-76E2EED5FF51}"/>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DEEAC9C2-F4FF-93A5-009D-EE1E43014114}"/>
              </a:ext>
            </a:extLst>
          </p:cNvPr>
          <p:cNvSpPr/>
          <p:nvPr/>
        </p:nvSpPr>
        <p:spPr>
          <a:xfrm>
            <a:off x="1153198" y="2667824"/>
            <a:ext cx="2334987" cy="112900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CD2D9F62-549B-9B87-12CF-3957BA00B8B0}"/>
              </a:ext>
            </a:extLst>
          </p:cNvPr>
          <p:cNvSpPr/>
          <p:nvPr/>
        </p:nvSpPr>
        <p:spPr>
          <a:xfrm>
            <a:off x="0" y="0"/>
            <a:ext cx="12192000"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9E66A35-4168-45BF-8AD2-18A412A0554B}"/>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Téléchargez et ouvrez l’application Neo sur votre mobile ou votre tablette.</a:t>
            </a:r>
          </a:p>
        </p:txBody>
      </p:sp>
      <p:pic>
        <p:nvPicPr>
          <p:cNvPr id="7" name="Image 6">
            <a:extLst>
              <a:ext uri="{FF2B5EF4-FFF2-40B4-BE49-F238E27FC236}">
                <a16:creationId xmlns:a16="http://schemas.microsoft.com/office/drawing/2014/main" id="{7829377F-6AB0-BB40-BBDE-7B3EEB7D771A}"/>
              </a:ext>
            </a:extLst>
          </p:cNvPr>
          <p:cNvPicPr>
            <a:picLocks noChangeAspect="1"/>
          </p:cNvPicPr>
          <p:nvPr/>
        </p:nvPicPr>
        <p:blipFill>
          <a:blip r:embed="rId3"/>
          <a:stretch>
            <a:fillRect/>
          </a:stretch>
        </p:blipFill>
        <p:spPr>
          <a:xfrm>
            <a:off x="4607572" y="114300"/>
            <a:ext cx="2976856" cy="6629400"/>
          </a:xfrm>
          <a:prstGeom prst="rect">
            <a:avLst/>
          </a:prstGeom>
        </p:spPr>
      </p:pic>
      <p:sp>
        <p:nvSpPr>
          <p:cNvPr id="8" name="Rectangle 7">
            <a:extLst>
              <a:ext uri="{FF2B5EF4-FFF2-40B4-BE49-F238E27FC236}">
                <a16:creationId xmlns:a16="http://schemas.microsoft.com/office/drawing/2014/main" id="{271AD192-B2FE-6325-EAFE-C63D01FF325E}"/>
              </a:ext>
            </a:extLst>
          </p:cNvPr>
          <p:cNvSpPr/>
          <p:nvPr/>
        </p:nvSpPr>
        <p:spPr>
          <a:xfrm>
            <a:off x="4689230" y="1933364"/>
            <a:ext cx="2813538" cy="475728"/>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67819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2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3D2468D-8A74-566A-43E0-057D4A74B622}"/>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6</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8D53A101-3676-708C-98DE-76E2EED5FF51}"/>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DEEAC9C2-F4FF-93A5-009D-EE1E43014114}"/>
              </a:ext>
            </a:extLst>
          </p:cNvPr>
          <p:cNvSpPr/>
          <p:nvPr/>
        </p:nvSpPr>
        <p:spPr>
          <a:xfrm>
            <a:off x="1153198" y="2667824"/>
            <a:ext cx="2334987" cy="112900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CD2D9F62-549B-9B87-12CF-3957BA00B8B0}"/>
              </a:ext>
            </a:extLst>
          </p:cNvPr>
          <p:cNvSpPr/>
          <p:nvPr/>
        </p:nvSpPr>
        <p:spPr>
          <a:xfrm>
            <a:off x="0" y="0"/>
            <a:ext cx="12192000"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D9E6833-516B-6F29-6675-9CEA449B7139}"/>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latin typeface="Arial" panose="020B0604020202020204" pitchFamily="34" charset="0"/>
                <a:ea typeface="Open Sans Light" panose="020B0306030504020204" pitchFamily="34" charset="0"/>
                <a:cs typeface="Arial" panose="020B0604020202020204" pitchFamily="34" charset="0"/>
              </a:rPr>
              <a:t>Sélectionnez « Commencer ».</a:t>
            </a:r>
          </a:p>
        </p:txBody>
      </p:sp>
      <p:pic>
        <p:nvPicPr>
          <p:cNvPr id="10" name="Image 9">
            <a:extLst>
              <a:ext uri="{FF2B5EF4-FFF2-40B4-BE49-F238E27FC236}">
                <a16:creationId xmlns:a16="http://schemas.microsoft.com/office/drawing/2014/main" id="{AE2BF912-AF86-7536-6781-ABD3DCED9A18}"/>
              </a:ext>
            </a:extLst>
          </p:cNvPr>
          <p:cNvPicPr>
            <a:picLocks noChangeAspect="1"/>
          </p:cNvPicPr>
          <p:nvPr/>
        </p:nvPicPr>
        <p:blipFill>
          <a:blip r:embed="rId3"/>
          <a:stretch>
            <a:fillRect/>
          </a:stretch>
        </p:blipFill>
        <p:spPr>
          <a:xfrm>
            <a:off x="4556247" y="0"/>
            <a:ext cx="3079506" cy="6858000"/>
          </a:xfrm>
          <a:prstGeom prst="rect">
            <a:avLst/>
          </a:prstGeom>
        </p:spPr>
      </p:pic>
      <p:sp>
        <p:nvSpPr>
          <p:cNvPr id="11" name="Rectangle 10">
            <a:extLst>
              <a:ext uri="{FF2B5EF4-FFF2-40B4-BE49-F238E27FC236}">
                <a16:creationId xmlns:a16="http://schemas.microsoft.com/office/drawing/2014/main" id="{D9996250-2A1C-7E8F-0C02-BA942DEB9549}"/>
              </a:ext>
            </a:extLst>
          </p:cNvPr>
          <p:cNvSpPr/>
          <p:nvPr/>
        </p:nvSpPr>
        <p:spPr>
          <a:xfrm>
            <a:off x="5048841" y="4466492"/>
            <a:ext cx="2094316" cy="43304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20368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3D2468D-8A74-566A-43E0-057D4A74B622}"/>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7</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8D53A101-3676-708C-98DE-76E2EED5FF51}"/>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DEEAC9C2-F4FF-93A5-009D-EE1E43014114}"/>
              </a:ext>
            </a:extLst>
          </p:cNvPr>
          <p:cNvSpPr/>
          <p:nvPr/>
        </p:nvSpPr>
        <p:spPr>
          <a:xfrm>
            <a:off x="1153198" y="2667824"/>
            <a:ext cx="2334987" cy="112900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CD2D9F62-549B-9B87-12CF-3957BA00B8B0}"/>
              </a:ext>
            </a:extLst>
          </p:cNvPr>
          <p:cNvSpPr/>
          <p:nvPr/>
        </p:nvSpPr>
        <p:spPr>
          <a:xfrm>
            <a:off x="0" y="0"/>
            <a:ext cx="12192000"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BA1012D-9F22-7D93-9295-A0AA436848A2}"/>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latin typeface="Arial" panose="020B0604020202020204" pitchFamily="34" charset="0"/>
                <a:ea typeface="Open Sans Light" panose="020B0306030504020204" pitchFamily="34" charset="0"/>
                <a:cs typeface="Arial" panose="020B0604020202020204" pitchFamily="34" charset="0"/>
              </a:rPr>
              <a:t>Ou sélectionnez « Connexion via SSO » pour vous connecter à l'aide de vos informations professionnelles.</a:t>
            </a:r>
            <a:endParaRPr lang="en-US" sz="2800">
              <a:latin typeface="Arial" panose="020B0604020202020204" pitchFamily="34" charset="0"/>
              <a:ea typeface="Open Sans Light" panose="020B0306030504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2F729A55-F30F-3B58-B58E-83484916EE3D}"/>
              </a:ext>
            </a:extLst>
          </p:cNvPr>
          <p:cNvPicPr>
            <a:picLocks noChangeAspect="1"/>
          </p:cNvPicPr>
          <p:nvPr/>
        </p:nvPicPr>
        <p:blipFill>
          <a:blip r:embed="rId3"/>
          <a:stretch>
            <a:fillRect/>
          </a:stretch>
        </p:blipFill>
        <p:spPr>
          <a:xfrm>
            <a:off x="4556247" y="0"/>
            <a:ext cx="3079506" cy="6858000"/>
          </a:xfrm>
          <a:prstGeom prst="rect">
            <a:avLst/>
          </a:prstGeom>
        </p:spPr>
      </p:pic>
      <p:sp>
        <p:nvSpPr>
          <p:cNvPr id="8" name="Rectangle 7">
            <a:extLst>
              <a:ext uri="{FF2B5EF4-FFF2-40B4-BE49-F238E27FC236}">
                <a16:creationId xmlns:a16="http://schemas.microsoft.com/office/drawing/2014/main" id="{088545BE-2512-60EE-6870-8CD7CF9D9CE9}"/>
              </a:ext>
            </a:extLst>
          </p:cNvPr>
          <p:cNvSpPr/>
          <p:nvPr/>
        </p:nvSpPr>
        <p:spPr>
          <a:xfrm>
            <a:off x="5048841" y="4906107"/>
            <a:ext cx="2094316" cy="43304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06905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3D2468D-8A74-566A-43E0-057D4A74B622}"/>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8</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8D53A101-3676-708C-98DE-76E2EED5FF51}"/>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DEEAC9C2-F4FF-93A5-009D-EE1E43014114}"/>
              </a:ext>
            </a:extLst>
          </p:cNvPr>
          <p:cNvSpPr/>
          <p:nvPr/>
        </p:nvSpPr>
        <p:spPr>
          <a:xfrm>
            <a:off x="1153198" y="2667824"/>
            <a:ext cx="2334987" cy="112900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CD2D9F62-549B-9B87-12CF-3957BA00B8B0}"/>
              </a:ext>
            </a:extLst>
          </p:cNvPr>
          <p:cNvSpPr/>
          <p:nvPr/>
        </p:nvSpPr>
        <p:spPr>
          <a:xfrm>
            <a:off x="0" y="0"/>
            <a:ext cx="12192000"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4FDC307-8AAB-BE2B-7134-AF55CC1078C5}"/>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Vous pouvez aussi activer l’app sans le QR code en cliquant sur « Activer sans QR code »</a:t>
            </a:r>
          </a:p>
        </p:txBody>
      </p:sp>
      <p:pic>
        <p:nvPicPr>
          <p:cNvPr id="10" name="Image 9">
            <a:extLst>
              <a:ext uri="{FF2B5EF4-FFF2-40B4-BE49-F238E27FC236}">
                <a16:creationId xmlns:a16="http://schemas.microsoft.com/office/drawing/2014/main" id="{DFD5F519-1867-D997-1132-2B1DBEBDA9DE}"/>
              </a:ext>
            </a:extLst>
          </p:cNvPr>
          <p:cNvPicPr>
            <a:picLocks noChangeAspect="1"/>
          </p:cNvPicPr>
          <p:nvPr/>
        </p:nvPicPr>
        <p:blipFill>
          <a:blip r:embed="rId3"/>
          <a:stretch>
            <a:fillRect/>
          </a:stretch>
        </p:blipFill>
        <p:spPr>
          <a:xfrm>
            <a:off x="4611016" y="121969"/>
            <a:ext cx="2969968" cy="6614061"/>
          </a:xfrm>
          <a:prstGeom prst="rect">
            <a:avLst/>
          </a:prstGeom>
        </p:spPr>
      </p:pic>
    </p:spTree>
    <p:extLst>
      <p:ext uri="{BB962C8B-B14F-4D97-AF65-F5344CB8AC3E}">
        <p14:creationId xmlns:p14="http://schemas.microsoft.com/office/powerpoint/2010/main" val="74579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3D2468D-8A74-566A-43E0-057D4A74B622}"/>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9</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8D53A101-3676-708C-98DE-76E2EED5FF51}"/>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DEEAC9C2-F4FF-93A5-009D-EE1E43014114}"/>
              </a:ext>
            </a:extLst>
          </p:cNvPr>
          <p:cNvSpPr/>
          <p:nvPr/>
        </p:nvSpPr>
        <p:spPr>
          <a:xfrm>
            <a:off x="1153198" y="2667824"/>
            <a:ext cx="2334987" cy="112900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CD2D9F62-549B-9B87-12CF-3957BA00B8B0}"/>
              </a:ext>
            </a:extLst>
          </p:cNvPr>
          <p:cNvSpPr/>
          <p:nvPr/>
        </p:nvSpPr>
        <p:spPr>
          <a:xfrm>
            <a:off x="0" y="0"/>
            <a:ext cx="12192000"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880ABA1-5C69-1191-243E-526F72B60692}"/>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a:latin typeface="Arial" panose="020B0604020202020204" pitchFamily="34" charset="0"/>
                <a:ea typeface="Open Sans Light" panose="020B0306030504020204" pitchFamily="34" charset="0"/>
                <a:cs typeface="Arial" panose="020B0604020202020204" pitchFamily="34" charset="0"/>
              </a:rPr>
              <a:t>Choisissez un code à 6 chiffres en suivant les instructions.</a:t>
            </a:r>
          </a:p>
        </p:txBody>
      </p:sp>
      <p:pic>
        <p:nvPicPr>
          <p:cNvPr id="7" name="Image 6">
            <a:extLst>
              <a:ext uri="{FF2B5EF4-FFF2-40B4-BE49-F238E27FC236}">
                <a16:creationId xmlns:a16="http://schemas.microsoft.com/office/drawing/2014/main" id="{C209912D-E3E0-D161-40D3-276F818795AB}"/>
              </a:ext>
            </a:extLst>
          </p:cNvPr>
          <p:cNvPicPr>
            <a:picLocks noChangeAspect="1"/>
          </p:cNvPicPr>
          <p:nvPr/>
        </p:nvPicPr>
        <p:blipFill>
          <a:blip r:embed="rId3"/>
          <a:stretch>
            <a:fillRect/>
          </a:stretch>
        </p:blipFill>
        <p:spPr>
          <a:xfrm>
            <a:off x="4563035" y="15119"/>
            <a:ext cx="3072717" cy="6842882"/>
          </a:xfrm>
          <a:prstGeom prst="rect">
            <a:avLst/>
          </a:prstGeom>
        </p:spPr>
      </p:pic>
    </p:spTree>
    <p:extLst>
      <p:ext uri="{BB962C8B-B14F-4D97-AF65-F5344CB8AC3E}">
        <p14:creationId xmlns:p14="http://schemas.microsoft.com/office/powerpoint/2010/main" val="405145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theme/theme1.xml><?xml version="1.0" encoding="utf-8"?>
<a:theme xmlns:a="http://schemas.openxmlformats.org/drawingml/2006/main" name="AmexGBT Master 2023">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 id="{57551C02-DEE6-A142-B74A-881E55C6EBCB}" vid="{2519263A-003E-FF4D-8F42-237121ADC66D}"/>
    </a:ext>
  </a:extLst>
</a:theme>
</file>

<file path=ppt/theme/theme2.xml><?xml version="1.0" encoding="utf-8"?>
<a:theme xmlns:a="http://schemas.openxmlformats.org/drawingml/2006/main" name="Amex GBT Neo">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 id="{57551C02-DEE6-A142-B74A-881E55C6EBCB}" vid="{F00FEA71-33B9-144B-B523-7DA44B98CB4E}"/>
    </a:ext>
  </a:extLst>
</a:theme>
</file>

<file path=ppt/theme/theme3.xml><?xml version="1.0" encoding="utf-8"?>
<a:theme xmlns:a="http://schemas.openxmlformats.org/drawingml/2006/main" name="Neo">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 id="{57551C02-DEE6-A142-B74A-881E55C6EBCB}" vid="{42B85107-04B9-9644-816C-20962770BE9F}"/>
    </a:ext>
  </a:extLst>
</a:theme>
</file>

<file path=ppt/theme/theme4.xml><?xml version="1.0" encoding="utf-8"?>
<a:theme xmlns:a="http://schemas.openxmlformats.org/drawingml/2006/main" name="Amex GBT Select">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 id="{57551C02-DEE6-A142-B74A-881E55C6EBCB}" vid="{27F1B024-D682-2746-8652-A5D37A9918D5}"/>
    </a:ext>
  </a:extLst>
</a:theme>
</file>

<file path=ppt/theme/theme5.xml><?xml version="1.0" encoding="utf-8"?>
<a:theme xmlns:a="http://schemas.openxmlformats.org/drawingml/2006/main" name="Amex GBT Neo1">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 id="{57551C02-DEE6-A142-B74A-881E55C6EBCB}" vid="{5A0D734B-55BF-0B4A-ACAE-9DF4C0CAB6E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092F9F3F24A34A85879C0DBBA58DD2" ma:contentTypeVersion="" ma:contentTypeDescription="Create a new document." ma:contentTypeScope="" ma:versionID="3c594d1cde403984c1c94cc1c257d226">
  <xsd:schema xmlns:xsd="http://www.w3.org/2001/XMLSchema" xmlns:xs="http://www.w3.org/2001/XMLSchema" xmlns:p="http://schemas.microsoft.com/office/2006/metadata/properties" xmlns:ns2="cb4604c0-9353-408b-a161-b78ed8410538" xmlns:ns3="237f676b-3a15-4341-9b97-566e55ab0915" xmlns:ns4="f7df8f18-2879-4d7f-b52b-91f4b3b30aa1" targetNamespace="http://schemas.microsoft.com/office/2006/metadata/properties" ma:root="true" ma:fieldsID="b6d9bcfe02a025509ee68b2d6375e1b0" ns2:_="" ns3:_="" ns4:_="">
    <xsd:import namespace="cb4604c0-9353-408b-a161-b78ed8410538"/>
    <xsd:import namespace="237f676b-3a15-4341-9b97-566e55ab0915"/>
    <xsd:import namespace="f7df8f18-2879-4d7f-b52b-91f4b3b30aa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4604c0-9353-408b-a161-b78ed841053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51d69d-1cd4-4007-90d8-c4241cf247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7f676b-3a15-4341-9b97-566e55ab091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df8f18-2879-4d7f-b52b-91f4b3b30aa1"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D2362DC-D2C4-44D4-8B99-6FF03F22CBD1}" ma:internalName="TaxCatchAll" ma:showField="CatchAllData" ma:web="{237f676b-3a15-4341-9b97-566e55ab09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b4604c0-9353-408b-a161-b78ed8410538">
      <Terms xmlns="http://schemas.microsoft.com/office/infopath/2007/PartnerControls"/>
    </lcf76f155ced4ddcb4097134ff3c332f>
    <TaxCatchAll xmlns="f7df8f18-2879-4d7f-b52b-91f4b3b30aa1" xsi:nil="true"/>
  </documentManagement>
</p:properties>
</file>

<file path=customXml/itemProps1.xml><?xml version="1.0" encoding="utf-8"?>
<ds:datastoreItem xmlns:ds="http://schemas.openxmlformats.org/officeDocument/2006/customXml" ds:itemID="{8AD69BB2-8323-43E5-950D-4F03539D7E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4604c0-9353-408b-a161-b78ed8410538"/>
    <ds:schemaRef ds:uri="237f676b-3a15-4341-9b97-566e55ab0915"/>
    <ds:schemaRef ds:uri="f7df8f18-2879-4d7f-b52b-91f4b3b30a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A0508D-8292-4140-9B77-FBEC28F38782}">
  <ds:schemaRefs>
    <ds:schemaRef ds:uri="http://schemas.microsoft.com/sharepoint/v3/contenttype/forms"/>
  </ds:schemaRefs>
</ds:datastoreItem>
</file>

<file path=customXml/itemProps3.xml><?xml version="1.0" encoding="utf-8"?>
<ds:datastoreItem xmlns:ds="http://schemas.openxmlformats.org/officeDocument/2006/customXml" ds:itemID="{484D7B5A-E437-4CF3-B986-2DAACDAD3D40}">
  <ds:schemaRefs>
    <ds:schemaRef ds:uri="http://purl.org/dc/elements/1.1/"/>
    <ds:schemaRef ds:uri="237f676b-3a15-4341-9b97-566e55ab0915"/>
    <ds:schemaRef ds:uri="cb4604c0-9353-408b-a161-b78ed8410538"/>
    <ds:schemaRef ds:uri="http://www.w3.org/XML/1998/namespace"/>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f7df8f18-2879-4d7f-b52b-91f4b3b30aa1"/>
    <ds:schemaRef ds:uri="http://purl.org/dc/terms/"/>
  </ds:schemaRefs>
</ds:datastoreItem>
</file>

<file path=docProps/app.xml><?xml version="1.0" encoding="utf-8"?>
<Properties xmlns="http://schemas.openxmlformats.org/officeDocument/2006/extended-properties" xmlns:vt="http://schemas.openxmlformats.org/officeDocument/2006/docPropsVTypes">
  <Template>NTG - PPT Template - 2023</Template>
  <TotalTime>44</TotalTime>
  <Words>257</Words>
  <Application>Microsoft Office PowerPoint</Application>
  <PresentationFormat>Grand écran</PresentationFormat>
  <Paragraphs>33</Paragraphs>
  <Slides>16</Slides>
  <Notes>0</Notes>
  <HiddenSlides>0</HiddenSlides>
  <MMClips>0</MMClips>
  <ScaleCrop>false</ScaleCrop>
  <HeadingPairs>
    <vt:vector size="6" baseType="variant">
      <vt:variant>
        <vt:lpstr>Polices utilisées</vt:lpstr>
      </vt:variant>
      <vt:variant>
        <vt:i4>5</vt:i4>
      </vt:variant>
      <vt:variant>
        <vt:lpstr>Thème</vt:lpstr>
      </vt:variant>
      <vt:variant>
        <vt:i4>5</vt:i4>
      </vt:variant>
      <vt:variant>
        <vt:lpstr>Titres des diapositives</vt:lpstr>
      </vt:variant>
      <vt:variant>
        <vt:i4>16</vt:i4>
      </vt:variant>
    </vt:vector>
  </HeadingPairs>
  <TitlesOfParts>
    <vt:vector size="26" baseType="lpstr">
      <vt:lpstr>BentonSans Book</vt:lpstr>
      <vt:lpstr>Arial</vt:lpstr>
      <vt:lpstr>Calibri</vt:lpstr>
      <vt:lpstr>Open Sans Light</vt:lpstr>
      <vt:lpstr>Wingdings</vt:lpstr>
      <vt:lpstr>AmexGBT Master 2023</vt:lpstr>
      <vt:lpstr>Amex GBT Neo</vt:lpstr>
      <vt:lpstr>Neo</vt:lpstr>
      <vt:lpstr>Amex GBT Select</vt:lpstr>
      <vt:lpstr>Amex GBT Neo1</vt:lpstr>
      <vt:lpstr>Tuto Neo Installer l’application Neo mobile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NTG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Tuto Neo Installer l’application Neo mobile</dc:title>
  <dc:creator>Candace Mae MANSKE</dc:creator>
  <cp:lastModifiedBy>Candace Mae MANSKE</cp:lastModifiedBy>
  <cp:revision>2</cp:revision>
  <dcterms:created xsi:type="dcterms:W3CDTF">2023-11-07T12:23:54Z</dcterms:created>
  <dcterms:modified xsi:type="dcterms:W3CDTF">2024-01-28T22:41:50Z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0x010100F7092F9F3F24A34A85879C0DBBA58DD2</vt:lpwstr>
  </property>
</Properties>
</file>