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951" r:id="rId4"/>
    <p:sldMasterId id="2147484105" r:id="rId5"/>
  </p:sldMasterIdLst>
  <p:sldIdLst>
    <p:sldId id="256" r:id="rId6"/>
    <p:sldId id="262" r:id="rId7"/>
    <p:sldId id="276" r:id="rId8"/>
    <p:sldId id="277" r:id="rId9"/>
    <p:sldId id="278" r:id="rId10"/>
    <p:sldId id="280" r:id="rId11"/>
    <p:sldId id="279" r:id="rId12"/>
    <p:sldId id="272" r:id="rId13"/>
    <p:sldId id="273" r:id="rId14"/>
    <p:sldId id="274" r:id="rId15"/>
    <p:sldId id="275" r:id="rId16"/>
    <p:sldId id="281" r:id="rId17"/>
    <p:sldId id="282" r:id="rId18"/>
    <p:sldId id="283" r:id="rId19"/>
    <p:sldId id="284" r:id="rId20"/>
    <p:sldId id="285" r:id="rId21"/>
    <p:sldId id="261" r:id="rId22"/>
    <p:sldId id="363" r:id="rId23"/>
  </p:sldIdLst>
  <p:sldSz cx="12192000" cy="6858000"/>
  <p:notesSz cx="6858000" cy="9144000"/>
  <p:embeddedFontLst>
    <p:embeddedFont>
      <p:font typeface="BentonSans Book" panose="02000503000000090004" pitchFamily="2" charset="0"/>
      <p:regular r:id="rId24"/>
      <p:italic r:id="rId25"/>
    </p:embeddedFont>
    <p:embeddedFont>
      <p:font typeface="Open Sans Light" panose="020B0306030504020204" pitchFamily="3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84">
          <p15:clr>
            <a:srgbClr val="A4A3A4"/>
          </p15:clr>
        </p15:guide>
        <p15:guide id="4" pos="3940">
          <p15:clr>
            <a:srgbClr val="A4A3A4"/>
          </p15:clr>
        </p15:guide>
        <p15:guide id="5" pos="67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8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>
      <p:cViewPr varScale="1">
        <p:scale>
          <a:sx n="107" d="100"/>
          <a:sy n="107" d="100"/>
        </p:scale>
        <p:origin x="672" y="126"/>
      </p:cViewPr>
      <p:guideLst>
        <p:guide pos="3840"/>
        <p:guide orient="horz" pos="2184"/>
        <p:guide pos="3940"/>
        <p:guide pos="676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3.sv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mex GBT Neo-Title Slide with Images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813454-156D-425F-BBD2-ADE99FA2D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2449678"/>
            <a:ext cx="5522912" cy="1709662"/>
          </a:xfrm>
        </p:spPr>
        <p:txBody>
          <a:bodyPr/>
          <a:lstStyle>
            <a:lvl1pPr>
              <a:defRPr lang="en-US" sz="4200" b="1" i="0" kern="1200" spc="-97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079E7D-D876-00E4-D3EB-3BAB934E62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088" y="4247176"/>
            <a:ext cx="5522912" cy="608012"/>
          </a:xfrm>
        </p:spPr>
        <p:txBody>
          <a:bodyPr/>
          <a:lstStyle>
            <a:lvl1pPr marL="0" algn="l" defTabSz="914400" rtl="0" eaLnBrk="1" latinLnBrk="0" hangingPunct="1">
              <a:spcBef>
                <a:spcPts val="0"/>
              </a:spcBef>
              <a:defRPr lang="en-GB" sz="2001" b="0" i="0" kern="1200" spc="-24" dirty="0" smtClean="0">
                <a:solidFill>
                  <a:schemeClr val="bg1"/>
                </a:solidFill>
                <a:latin typeface="+mn-lt"/>
                <a:ea typeface="+mn-ea"/>
                <a:cs typeface="BentonSans Book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16D55-2BE4-4329-E512-9C9361C0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/>
          </p:nvPr>
        </p:nvSpPr>
        <p:spPr>
          <a:xfrm>
            <a:off x="8187068" y="701823"/>
            <a:ext cx="3508746" cy="5075200"/>
          </a:xfrm>
          <a:custGeom>
            <a:avLst/>
            <a:gdLst>
              <a:gd name="connsiteX0" fmla="*/ 1754373 w 3508746"/>
              <a:gd name="connsiteY0" fmla="*/ 0 h 5075200"/>
              <a:gd name="connsiteX1" fmla="*/ 3508746 w 3508746"/>
              <a:gd name="connsiteY1" fmla="*/ 1754373 h 5075200"/>
              <a:gd name="connsiteX2" fmla="*/ 3508745 w 3508746"/>
              <a:gd name="connsiteY2" fmla="*/ 3320827 h 5075200"/>
              <a:gd name="connsiteX3" fmla="*/ 1754372 w 3508746"/>
              <a:gd name="connsiteY3" fmla="*/ 5075200 h 5075200"/>
              <a:gd name="connsiteX4" fmla="*/ 1754373 w 3508746"/>
              <a:gd name="connsiteY4" fmla="*/ 5075199 h 5075200"/>
              <a:gd name="connsiteX5" fmla="*/ 299620 w 3508746"/>
              <a:gd name="connsiteY5" fmla="*/ 4301713 h 5075200"/>
              <a:gd name="connsiteX6" fmla="*/ 253588 w 3508746"/>
              <a:gd name="connsiteY6" fmla="*/ 4225942 h 5075200"/>
              <a:gd name="connsiteX7" fmla="*/ 327366 w 3508746"/>
              <a:gd name="connsiteY7" fmla="*/ 4214682 h 5075200"/>
              <a:gd name="connsiteX8" fmla="*/ 1098698 w 3508746"/>
              <a:gd name="connsiteY8" fmla="*/ 3268289 h 5075200"/>
              <a:gd name="connsiteX9" fmla="*/ 132679 w 3508746"/>
              <a:gd name="connsiteY9" fmla="*/ 2302270 h 5075200"/>
              <a:gd name="connsiteX10" fmla="*/ 0 w 3508746"/>
              <a:gd name="connsiteY10" fmla="*/ 2302270 h 5075200"/>
              <a:gd name="connsiteX11" fmla="*/ 0 w 3508746"/>
              <a:gd name="connsiteY11" fmla="*/ 1754373 h 5075200"/>
              <a:gd name="connsiteX12" fmla="*/ 1754373 w 3508746"/>
              <a:gd name="connsiteY12" fmla="*/ 0 h 50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8746" h="5075200">
                <a:moveTo>
                  <a:pt x="1754373" y="0"/>
                </a:moveTo>
                <a:cubicBezTo>
                  <a:pt x="2723286" y="0"/>
                  <a:pt x="3508746" y="785460"/>
                  <a:pt x="3508746" y="1754373"/>
                </a:cubicBezTo>
                <a:cubicBezTo>
                  <a:pt x="3508746" y="2276524"/>
                  <a:pt x="3508745" y="2798676"/>
                  <a:pt x="3508745" y="3320827"/>
                </a:cubicBezTo>
                <a:cubicBezTo>
                  <a:pt x="3508745" y="4289740"/>
                  <a:pt x="2723285" y="5075200"/>
                  <a:pt x="1754372" y="5075200"/>
                </a:cubicBezTo>
                <a:lnTo>
                  <a:pt x="1754373" y="5075199"/>
                </a:lnTo>
                <a:cubicBezTo>
                  <a:pt x="1148802" y="5075199"/>
                  <a:pt x="614893" y="4768379"/>
                  <a:pt x="299620" y="4301713"/>
                </a:cubicBezTo>
                <a:lnTo>
                  <a:pt x="253588" y="4225942"/>
                </a:lnTo>
                <a:lnTo>
                  <a:pt x="327366" y="4214682"/>
                </a:lnTo>
                <a:cubicBezTo>
                  <a:pt x="767564" y="4124605"/>
                  <a:pt x="1098698" y="3735117"/>
                  <a:pt x="1098698" y="3268289"/>
                </a:cubicBezTo>
                <a:cubicBezTo>
                  <a:pt x="1098698" y="2734771"/>
                  <a:pt x="666197" y="2302270"/>
                  <a:pt x="132679" y="2302270"/>
                </a:cubicBezTo>
                <a:lnTo>
                  <a:pt x="0" y="2302270"/>
                </a:lnTo>
                <a:lnTo>
                  <a:pt x="0" y="1754373"/>
                </a:lnTo>
                <a:cubicBezTo>
                  <a:pt x="0" y="785460"/>
                  <a:pt x="785460" y="0"/>
                  <a:pt x="175437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DCDFB33-57E2-D86D-2C06-A17A6E8DFC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9"/>
          </p:nvPr>
        </p:nvSpPr>
        <p:spPr>
          <a:xfrm>
            <a:off x="6653650" y="3004111"/>
            <a:ext cx="1785431" cy="1931993"/>
          </a:xfrm>
          <a:custGeom>
            <a:avLst/>
            <a:gdLst>
              <a:gd name="connsiteX0" fmla="*/ 1533419 w 1785431"/>
              <a:gd name="connsiteY0" fmla="*/ 0 h 1931993"/>
              <a:gd name="connsiteX1" fmla="*/ 1533419 w 1785431"/>
              <a:gd name="connsiteY1" fmla="*/ 1018539 h 1931993"/>
              <a:gd name="connsiteX2" fmla="*/ 1588652 w 1785431"/>
              <a:gd name="connsiteY2" fmla="*/ 1456985 h 1931993"/>
              <a:gd name="connsiteX3" fmla="*/ 1617630 w 1785431"/>
              <a:gd name="connsiteY3" fmla="*/ 1546303 h 1931993"/>
              <a:gd name="connsiteX4" fmla="*/ 1618482 w 1785431"/>
              <a:gd name="connsiteY4" fmla="*/ 1549780 h 1931993"/>
              <a:gd name="connsiteX5" fmla="*/ 1620440 w 1785431"/>
              <a:gd name="connsiteY5" fmla="*/ 1554966 h 1931993"/>
              <a:gd name="connsiteX6" fmla="*/ 1655109 w 1785431"/>
              <a:gd name="connsiteY6" fmla="*/ 1661824 h 1931993"/>
              <a:gd name="connsiteX7" fmla="*/ 1684800 w 1785431"/>
              <a:gd name="connsiteY7" fmla="*/ 1725440 h 1931993"/>
              <a:gd name="connsiteX8" fmla="*/ 1691744 w 1785431"/>
              <a:gd name="connsiteY8" fmla="*/ 1743834 h 1931993"/>
              <a:gd name="connsiteX9" fmla="*/ 1707671 w 1785431"/>
              <a:gd name="connsiteY9" fmla="*/ 1774445 h 1931993"/>
              <a:gd name="connsiteX10" fmla="*/ 1745163 w 1785431"/>
              <a:gd name="connsiteY10" fmla="*/ 1854777 h 1931993"/>
              <a:gd name="connsiteX11" fmla="*/ 1775155 w 1785431"/>
              <a:gd name="connsiteY11" fmla="*/ 1904146 h 1931993"/>
              <a:gd name="connsiteX12" fmla="*/ 1785431 w 1785431"/>
              <a:gd name="connsiteY12" fmla="*/ 1923896 h 1931993"/>
              <a:gd name="connsiteX13" fmla="*/ 1764868 w 1785431"/>
              <a:gd name="connsiteY13" fmla="*/ 1927034 h 1931993"/>
              <a:gd name="connsiteX14" fmla="*/ 1666648 w 1785431"/>
              <a:gd name="connsiteY14" fmla="*/ 1931993 h 1931993"/>
              <a:gd name="connsiteX15" fmla="*/ 934846 w 1785431"/>
              <a:gd name="connsiteY15" fmla="*/ 1930447 h 1931993"/>
              <a:gd name="connsiteX16" fmla="*/ 888803 w 1785431"/>
              <a:gd name="connsiteY16" fmla="*/ 1928122 h 1931993"/>
              <a:gd name="connsiteX17" fmla="*/ 841265 w 1785431"/>
              <a:gd name="connsiteY17" fmla="*/ 1923069 h 1931993"/>
              <a:gd name="connsiteX18" fmla="*/ 794580 w 1785431"/>
              <a:gd name="connsiteY18" fmla="*/ 1915944 h 1931993"/>
              <a:gd name="connsiteX19" fmla="*/ 747257 w 1785431"/>
              <a:gd name="connsiteY19" fmla="*/ 1906206 h 1931993"/>
              <a:gd name="connsiteX20" fmla="*/ 703385 w 1785431"/>
              <a:gd name="connsiteY20" fmla="*/ 1894925 h 1931993"/>
              <a:gd name="connsiteX21" fmla="*/ 656849 w 1785431"/>
              <a:gd name="connsiteY21" fmla="*/ 1880575 h 1931993"/>
              <a:gd name="connsiteX22" fmla="*/ 615656 w 1785431"/>
              <a:gd name="connsiteY22" fmla="*/ 1865498 h 1931993"/>
              <a:gd name="connsiteX23" fmla="*/ 570444 w 1785431"/>
              <a:gd name="connsiteY23" fmla="*/ 1846688 h 1931993"/>
              <a:gd name="connsiteX24" fmla="*/ 543983 w 1785431"/>
              <a:gd name="connsiteY24" fmla="*/ 1833941 h 1931993"/>
              <a:gd name="connsiteX25" fmla="*/ 412749 w 1785431"/>
              <a:gd name="connsiteY25" fmla="*/ 1756186 h 1931993"/>
              <a:gd name="connsiteX26" fmla="*/ 338545 w 1785431"/>
              <a:gd name="connsiteY26" fmla="*/ 1694962 h 1931993"/>
              <a:gd name="connsiteX27" fmla="*/ 274256 w 1785431"/>
              <a:gd name="connsiteY27" fmla="*/ 1638561 h 1931993"/>
              <a:gd name="connsiteX28" fmla="*/ 211583 w 1785431"/>
              <a:gd name="connsiteY28" fmla="*/ 1562599 h 1931993"/>
              <a:gd name="connsiteX29" fmla="*/ 157522 w 1785431"/>
              <a:gd name="connsiteY29" fmla="*/ 1493842 h 1931993"/>
              <a:gd name="connsiteX30" fmla="*/ 136493 w 1785431"/>
              <a:gd name="connsiteY30" fmla="*/ 1459227 h 1931993"/>
              <a:gd name="connsiteX31" fmla="*/ 112623 w 1785431"/>
              <a:gd name="connsiteY31" fmla="*/ 1418230 h 1931993"/>
              <a:gd name="connsiteX32" fmla="*/ 92939 w 1785431"/>
              <a:gd name="connsiteY32" fmla="*/ 1377368 h 1931993"/>
              <a:gd name="connsiteX33" fmla="*/ 73393 w 1785431"/>
              <a:gd name="connsiteY33" fmla="*/ 1335141 h 1931993"/>
              <a:gd name="connsiteX34" fmla="*/ 57051 w 1785431"/>
              <a:gd name="connsiteY34" fmla="*/ 1290492 h 1931993"/>
              <a:gd name="connsiteX35" fmla="*/ 42051 w 1785431"/>
              <a:gd name="connsiteY35" fmla="*/ 1247917 h 1931993"/>
              <a:gd name="connsiteX36" fmla="*/ 29314 w 1785431"/>
              <a:gd name="connsiteY36" fmla="*/ 1198382 h 1931993"/>
              <a:gd name="connsiteX37" fmla="*/ 19060 w 1785431"/>
              <a:gd name="connsiteY37" fmla="*/ 1157005 h 1931993"/>
              <a:gd name="connsiteX38" fmla="*/ 10207 w 1785431"/>
              <a:gd name="connsiteY38" fmla="*/ 1098994 h 1931993"/>
              <a:gd name="connsiteX39" fmla="*/ 4887 w 1785431"/>
              <a:gd name="connsiteY39" fmla="*/ 1062858 h 1931993"/>
              <a:gd name="connsiteX40" fmla="*/ 199 w 1785431"/>
              <a:gd name="connsiteY40" fmla="*/ 970024 h 1931993"/>
              <a:gd name="connsiteX41" fmla="*/ 0 w 1785431"/>
              <a:gd name="connsiteY41" fmla="*/ 965930 h 1931993"/>
              <a:gd name="connsiteX42" fmla="*/ 4910 w 1785431"/>
              <a:gd name="connsiteY42" fmla="*/ 868702 h 1931993"/>
              <a:gd name="connsiteX43" fmla="*/ 8994 w 1785431"/>
              <a:gd name="connsiteY43" fmla="*/ 840952 h 1931993"/>
              <a:gd name="connsiteX44" fmla="*/ 19176 w 1785431"/>
              <a:gd name="connsiteY44" fmla="*/ 774240 h 1931993"/>
              <a:gd name="connsiteX45" fmla="*/ 27318 w 1785431"/>
              <a:gd name="connsiteY45" fmla="*/ 741388 h 1931993"/>
              <a:gd name="connsiteX46" fmla="*/ 42328 w 1785431"/>
              <a:gd name="connsiteY46" fmla="*/ 683009 h 1931993"/>
              <a:gd name="connsiteX47" fmla="*/ 54307 w 1785431"/>
              <a:gd name="connsiteY47" fmla="*/ 649009 h 1931993"/>
              <a:gd name="connsiteX48" fmla="*/ 73902 w 1785431"/>
              <a:gd name="connsiteY48" fmla="*/ 595473 h 1931993"/>
              <a:gd name="connsiteX49" fmla="*/ 89501 w 1785431"/>
              <a:gd name="connsiteY49" fmla="*/ 561772 h 1931993"/>
              <a:gd name="connsiteX50" fmla="*/ 113433 w 1785431"/>
              <a:gd name="connsiteY50" fmla="*/ 512093 h 1931993"/>
              <a:gd name="connsiteX51" fmla="*/ 132432 w 1785431"/>
              <a:gd name="connsiteY51" fmla="*/ 479462 h 1931993"/>
              <a:gd name="connsiteX52" fmla="*/ 158297 w 1785431"/>
              <a:gd name="connsiteY52" fmla="*/ 436888 h 1931993"/>
              <a:gd name="connsiteX53" fmla="*/ 206750 w 1785431"/>
              <a:gd name="connsiteY53" fmla="*/ 375262 h 1931993"/>
              <a:gd name="connsiteX54" fmla="*/ 275118 w 1785431"/>
              <a:gd name="connsiteY54" fmla="*/ 292399 h 1931993"/>
              <a:gd name="connsiteX55" fmla="*/ 333031 w 1785431"/>
              <a:gd name="connsiteY55" fmla="*/ 241591 h 1931993"/>
              <a:gd name="connsiteX56" fmla="*/ 413985 w 1785431"/>
              <a:gd name="connsiteY56" fmla="*/ 174799 h 1931993"/>
              <a:gd name="connsiteX57" fmla="*/ 541396 w 1785431"/>
              <a:gd name="connsiteY57" fmla="*/ 99310 h 1931993"/>
              <a:gd name="connsiteX58" fmla="*/ 574806 w 1785431"/>
              <a:gd name="connsiteY58" fmla="*/ 83216 h 1931993"/>
              <a:gd name="connsiteX59" fmla="*/ 609935 w 1785431"/>
              <a:gd name="connsiteY59" fmla="*/ 68600 h 1931993"/>
              <a:gd name="connsiteX60" fmla="*/ 661813 w 1785431"/>
              <a:gd name="connsiteY60" fmla="*/ 49612 h 1931993"/>
              <a:gd name="connsiteX61" fmla="*/ 697803 w 1785431"/>
              <a:gd name="connsiteY61" fmla="*/ 38515 h 1931993"/>
              <a:gd name="connsiteX62" fmla="*/ 752826 w 1785431"/>
              <a:gd name="connsiteY62" fmla="*/ 24367 h 1931993"/>
              <a:gd name="connsiteX63" fmla="*/ 789202 w 1785431"/>
              <a:gd name="connsiteY63" fmla="*/ 16881 h 1931993"/>
              <a:gd name="connsiteX64" fmla="*/ 847439 w 1785431"/>
              <a:gd name="connsiteY64" fmla="*/ 7993 h 1931993"/>
              <a:gd name="connsiteX65" fmla="*/ 883679 w 1785431"/>
              <a:gd name="connsiteY65" fmla="*/ 4141 h 1931993"/>
              <a:gd name="connsiteX66" fmla="*/ 940764 w 1785431"/>
              <a:gd name="connsiteY66" fmla="*/ 1258 h 193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785431" h="1931993">
                <a:moveTo>
                  <a:pt x="1533419" y="0"/>
                </a:moveTo>
                <a:lnTo>
                  <a:pt x="1533419" y="1018539"/>
                </a:lnTo>
                <a:cubicBezTo>
                  <a:pt x="1533419" y="1169932"/>
                  <a:pt x="1552596" y="1316846"/>
                  <a:pt x="1588652" y="1456985"/>
                </a:cubicBezTo>
                <a:lnTo>
                  <a:pt x="1617630" y="1546303"/>
                </a:lnTo>
                <a:lnTo>
                  <a:pt x="1618482" y="1549780"/>
                </a:lnTo>
                <a:lnTo>
                  <a:pt x="1620440" y="1554966"/>
                </a:lnTo>
                <a:lnTo>
                  <a:pt x="1655109" y="1661824"/>
                </a:lnTo>
                <a:lnTo>
                  <a:pt x="1684800" y="1725440"/>
                </a:lnTo>
                <a:lnTo>
                  <a:pt x="1691744" y="1743834"/>
                </a:lnTo>
                <a:lnTo>
                  <a:pt x="1707671" y="1774445"/>
                </a:lnTo>
                <a:lnTo>
                  <a:pt x="1745163" y="1854777"/>
                </a:lnTo>
                <a:lnTo>
                  <a:pt x="1775155" y="1904146"/>
                </a:lnTo>
                <a:lnTo>
                  <a:pt x="1785431" y="1923896"/>
                </a:lnTo>
                <a:lnTo>
                  <a:pt x="1764868" y="1927034"/>
                </a:lnTo>
                <a:lnTo>
                  <a:pt x="1666648" y="1931993"/>
                </a:lnTo>
                <a:lnTo>
                  <a:pt x="934846" y="1930447"/>
                </a:lnTo>
                <a:lnTo>
                  <a:pt x="888803" y="1928122"/>
                </a:lnTo>
                <a:lnTo>
                  <a:pt x="841265" y="1923069"/>
                </a:lnTo>
                <a:lnTo>
                  <a:pt x="794580" y="1915944"/>
                </a:lnTo>
                <a:lnTo>
                  <a:pt x="747257" y="1906206"/>
                </a:lnTo>
                <a:lnTo>
                  <a:pt x="703385" y="1894925"/>
                </a:lnTo>
                <a:lnTo>
                  <a:pt x="656849" y="1880575"/>
                </a:lnTo>
                <a:lnTo>
                  <a:pt x="615656" y="1865498"/>
                </a:lnTo>
                <a:lnTo>
                  <a:pt x="570444" y="1846688"/>
                </a:lnTo>
                <a:lnTo>
                  <a:pt x="543983" y="1833941"/>
                </a:lnTo>
                <a:lnTo>
                  <a:pt x="412749" y="1756186"/>
                </a:lnTo>
                <a:lnTo>
                  <a:pt x="338545" y="1694962"/>
                </a:lnTo>
                <a:lnTo>
                  <a:pt x="274256" y="1638561"/>
                </a:lnTo>
                <a:lnTo>
                  <a:pt x="211583" y="1562599"/>
                </a:lnTo>
                <a:lnTo>
                  <a:pt x="157522" y="1493842"/>
                </a:lnTo>
                <a:lnTo>
                  <a:pt x="136493" y="1459227"/>
                </a:lnTo>
                <a:lnTo>
                  <a:pt x="112623" y="1418230"/>
                </a:lnTo>
                <a:lnTo>
                  <a:pt x="92939" y="1377368"/>
                </a:lnTo>
                <a:lnTo>
                  <a:pt x="73393" y="1335141"/>
                </a:lnTo>
                <a:lnTo>
                  <a:pt x="57051" y="1290492"/>
                </a:lnTo>
                <a:lnTo>
                  <a:pt x="42051" y="1247917"/>
                </a:lnTo>
                <a:lnTo>
                  <a:pt x="29314" y="1198382"/>
                </a:lnTo>
                <a:lnTo>
                  <a:pt x="19060" y="1157005"/>
                </a:lnTo>
                <a:lnTo>
                  <a:pt x="10207" y="1098994"/>
                </a:lnTo>
                <a:lnTo>
                  <a:pt x="4887" y="1062858"/>
                </a:lnTo>
                <a:lnTo>
                  <a:pt x="199" y="970024"/>
                </a:lnTo>
                <a:lnTo>
                  <a:pt x="0" y="965930"/>
                </a:lnTo>
                <a:lnTo>
                  <a:pt x="4910" y="868702"/>
                </a:lnTo>
                <a:lnTo>
                  <a:pt x="8994" y="840952"/>
                </a:lnTo>
                <a:lnTo>
                  <a:pt x="19176" y="774240"/>
                </a:lnTo>
                <a:lnTo>
                  <a:pt x="27318" y="741388"/>
                </a:lnTo>
                <a:lnTo>
                  <a:pt x="42328" y="683009"/>
                </a:lnTo>
                <a:lnTo>
                  <a:pt x="54307" y="649009"/>
                </a:lnTo>
                <a:lnTo>
                  <a:pt x="73902" y="595473"/>
                </a:lnTo>
                <a:lnTo>
                  <a:pt x="89501" y="561772"/>
                </a:lnTo>
                <a:lnTo>
                  <a:pt x="113433" y="512093"/>
                </a:lnTo>
                <a:lnTo>
                  <a:pt x="132432" y="479462"/>
                </a:lnTo>
                <a:lnTo>
                  <a:pt x="158297" y="436888"/>
                </a:lnTo>
                <a:lnTo>
                  <a:pt x="206750" y="375262"/>
                </a:lnTo>
                <a:lnTo>
                  <a:pt x="275118" y="292399"/>
                </a:lnTo>
                <a:lnTo>
                  <a:pt x="333031" y="241591"/>
                </a:lnTo>
                <a:lnTo>
                  <a:pt x="413985" y="174799"/>
                </a:lnTo>
                <a:lnTo>
                  <a:pt x="541396" y="99310"/>
                </a:lnTo>
                <a:lnTo>
                  <a:pt x="574806" y="83216"/>
                </a:lnTo>
                <a:lnTo>
                  <a:pt x="609935" y="68600"/>
                </a:lnTo>
                <a:lnTo>
                  <a:pt x="661813" y="49612"/>
                </a:lnTo>
                <a:lnTo>
                  <a:pt x="697803" y="38515"/>
                </a:lnTo>
                <a:lnTo>
                  <a:pt x="752826" y="24367"/>
                </a:lnTo>
                <a:lnTo>
                  <a:pt x="789202" y="16881"/>
                </a:lnTo>
                <a:lnTo>
                  <a:pt x="847439" y="7993"/>
                </a:lnTo>
                <a:lnTo>
                  <a:pt x="883679" y="4141"/>
                </a:lnTo>
                <a:lnTo>
                  <a:pt x="940764" y="125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E63786-69EF-FADE-57EF-2C042CB285B7}"/>
              </a:ext>
            </a:extLst>
          </p:cNvPr>
          <p:cNvGrpSpPr/>
          <p:nvPr/>
        </p:nvGrpSpPr>
        <p:grpSpPr>
          <a:xfrm>
            <a:off x="0" y="5917548"/>
            <a:ext cx="12192000" cy="940452"/>
            <a:chOff x="0" y="5917548"/>
            <a:chExt cx="12192000" cy="940452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3BE390A-5DA9-F469-0F73-28EE9B2A1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5917548"/>
              <a:ext cx="12192000" cy="940452"/>
            </a:xfrm>
            <a:custGeom>
              <a:avLst/>
              <a:gdLst>
                <a:gd name="connsiteX0" fmla="*/ 0 w 12192000"/>
                <a:gd name="connsiteY0" fmla="*/ 0 h 940452"/>
                <a:gd name="connsiteX1" fmla="*/ 5094 w 12192000"/>
                <a:gd name="connsiteY1" fmla="*/ 0 h 940452"/>
                <a:gd name="connsiteX2" fmla="*/ 15281 w 12192000"/>
                <a:gd name="connsiteY2" fmla="*/ 50458 h 940452"/>
                <a:gd name="connsiteX3" fmla="*/ 194444 w 12192000"/>
                <a:gd name="connsiteY3" fmla="*/ 169216 h 940452"/>
                <a:gd name="connsiteX4" fmla="*/ 11997556 w 12192000"/>
                <a:gd name="connsiteY4" fmla="*/ 169216 h 940452"/>
                <a:gd name="connsiteX5" fmla="*/ 12176720 w 12192000"/>
                <a:gd name="connsiteY5" fmla="*/ 50458 h 940452"/>
                <a:gd name="connsiteX6" fmla="*/ 12186907 w 12192000"/>
                <a:gd name="connsiteY6" fmla="*/ 0 h 940452"/>
                <a:gd name="connsiteX7" fmla="*/ 12192000 w 12192000"/>
                <a:gd name="connsiteY7" fmla="*/ 0 h 940452"/>
                <a:gd name="connsiteX8" fmla="*/ 12192000 w 12192000"/>
                <a:gd name="connsiteY8" fmla="*/ 940452 h 940452"/>
                <a:gd name="connsiteX9" fmla="*/ 0 w 12192000"/>
                <a:gd name="connsiteY9" fmla="*/ 940452 h 94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0" h="940452">
                  <a:moveTo>
                    <a:pt x="0" y="0"/>
                  </a:moveTo>
                  <a:lnTo>
                    <a:pt x="5094" y="0"/>
                  </a:lnTo>
                  <a:lnTo>
                    <a:pt x="15281" y="50458"/>
                  </a:lnTo>
                  <a:cubicBezTo>
                    <a:pt x="44799" y="120247"/>
                    <a:pt x="113903" y="169216"/>
                    <a:pt x="194444" y="169216"/>
                  </a:cubicBezTo>
                  <a:lnTo>
                    <a:pt x="11997556" y="169216"/>
                  </a:lnTo>
                  <a:cubicBezTo>
                    <a:pt x="12078097" y="169216"/>
                    <a:pt x="12147201" y="120247"/>
                    <a:pt x="12176720" y="50458"/>
                  </a:cubicBezTo>
                  <a:lnTo>
                    <a:pt x="12186907" y="0"/>
                  </a:lnTo>
                  <a:lnTo>
                    <a:pt x="12192000" y="0"/>
                  </a:lnTo>
                  <a:lnTo>
                    <a:pt x="12192000" y="940452"/>
                  </a:lnTo>
                  <a:lnTo>
                    <a:pt x="0" y="940452"/>
                  </a:lnTo>
                  <a:close/>
                </a:path>
              </a:pathLst>
            </a:custGeom>
          </p:spPr>
        </p:pic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8138AD32-DB69-AE45-9494-7AF7CE8E15F5}"/>
                </a:ext>
              </a:extLst>
            </p:cNvPr>
            <p:cNvSpPr txBox="1"/>
            <p:nvPr/>
          </p:nvSpPr>
          <p:spPr>
            <a:xfrm>
              <a:off x="577850" y="6213044"/>
              <a:ext cx="11041063" cy="481267"/>
            </a:xfrm>
            <a:prstGeom prst="rect">
              <a:avLst/>
            </a:prstGeom>
            <a:noFill/>
          </p:spPr>
          <p:txBody>
            <a:bodyPr vert="horz" wrap="square" lIns="0" tIns="12322" rIns="0" bIns="0" rtlCol="0">
              <a:noAutofit/>
            </a:bodyPr>
            <a:lstStyle/>
            <a:p>
              <a:pPr marL="0" marR="3081" algn="just">
                <a:lnSpc>
                  <a:spcPts val="850"/>
                </a:lnSpc>
                <a:spcBef>
                  <a:spcPts val="0"/>
                </a:spcBef>
              </a:pP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GBT Travel Services UK Limited (GBT UK) et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sous-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titulaires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 licence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autorisés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(y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compris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Ovation Travel Group et Egencia)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utilisent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certaines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marques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déposées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et marques de service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d’American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Express Company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ou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filiales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(American Express) dans les marques « American Express Global Business Travel » et « American Express GBT Meetings &amp; Events » et dans le cadre de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activités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pour des utilisations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autorisées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uniquement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en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vertu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d’une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licence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limitée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d’American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Express (Marques sous licence).  Les Marques sous licence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sont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des marques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déposées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ou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des marques de service et la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propriété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d’American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Express. GBT UK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est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une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filiale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 Global Business Travel Group, Inc. (NYSE: GBTG). American Express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détient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une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participation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minoritaire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dans GBTG, qui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opère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en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tant que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société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distincte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d’American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Express. </a:t>
              </a:r>
            </a:p>
          </p:txBody>
        </p:sp>
      </p:grp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7F53F91-CA1C-EB10-79E1-DE443F7026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6" y="95322"/>
            <a:ext cx="1870379" cy="15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1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mex GBT Neo-Text layout 2-col,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720000" cy="56692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BBF403-BEB1-7800-1828-110915462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5469" y="2340000"/>
            <a:ext cx="5309283" cy="342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ClrTx/>
              <a:buFont typeface="BentonSans Book" panose="020B0604020202020204" pitchFamily="34" charset="0"/>
              <a:buNone/>
              <a:tabLst/>
              <a:defRPr sz="1800" b="0" i="0">
                <a:latin typeface="+mn-lt"/>
              </a:defRPr>
            </a:lvl1pPr>
            <a:lvl2pPr marL="361950" indent="-182563">
              <a:buClrTx/>
              <a:buFont typeface="BentonSans Book" panose="020B0604020202020204" pitchFamily="34" charset="0"/>
              <a:buChar char="•"/>
              <a:defRPr sz="1400" b="0" i="0">
                <a:latin typeface="+mn-lt"/>
              </a:defRPr>
            </a:lvl2pPr>
            <a:lvl3pPr marL="533400" indent="-182563">
              <a:buClrTx/>
              <a:defRPr sz="1200" b="0" i="0">
                <a:latin typeface="+mn-lt"/>
              </a:defRPr>
            </a:lvl3pPr>
            <a:lvl4pPr marL="715963" indent="-182563">
              <a:buClrTx/>
              <a:defRPr sz="1200" b="0" i="0">
                <a:latin typeface="+mn-lt"/>
              </a:defRPr>
            </a:lvl4pPr>
            <a:lvl5pPr marL="896938" indent="-180975">
              <a:buClrTx/>
              <a:defRPr sz="1100" b="0" i="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7321-910B-F829-0480-6851FF1D7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4C37D-914D-6A36-60FC-0C4702D46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600" y="1080000"/>
            <a:ext cx="9720000" cy="415925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F0322-E845-B399-8C32-9B3EF6774D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8913" y="2340000"/>
            <a:ext cx="5310000" cy="3420000"/>
          </a:xfrm>
        </p:spPr>
        <p:txBody>
          <a:bodyPr/>
          <a:lstStyle>
            <a:lvl1pPr marL="0" indent="0">
              <a:buClrTx/>
              <a:buFont typeface="BentonSans Book" panose="020B0604020202020204" pitchFamily="34" charset="0"/>
              <a:buNone/>
              <a:defRPr sz="1800" b="0" i="0">
                <a:latin typeface="+mn-lt"/>
              </a:defRPr>
            </a:lvl1pPr>
            <a:lvl2pPr marL="361950" indent="-182563">
              <a:buFont typeface="BentonSans Book" panose="020B0604020202020204" pitchFamily="34" charset="0"/>
              <a:buChar char="•"/>
              <a:defRPr sz="1400" b="0" i="0">
                <a:latin typeface="+mn-lt"/>
              </a:defRPr>
            </a:lvl2pPr>
            <a:lvl3pPr marL="625475" indent="-182563">
              <a:defRPr sz="1200" b="0" i="0">
                <a:latin typeface="+mn-lt"/>
              </a:defRPr>
            </a:lvl3pPr>
            <a:lvl4pPr marL="896938" indent="-182563">
              <a:defRPr sz="1200" b="0" i="0">
                <a:latin typeface="+mn-lt"/>
              </a:defRPr>
            </a:lvl4pPr>
            <a:lvl5pPr marL="1077913" indent="-182563">
              <a:defRPr sz="1100" b="0" i="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A06C43-F1A1-5A05-983D-BFCDECCB20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0" y="1754188"/>
            <a:ext cx="5311775" cy="540000"/>
          </a:xfrm>
        </p:spPr>
        <p:txBody>
          <a:bodyPr anchor="ctr" anchorCtr="0"/>
          <a:lstStyle>
            <a:lvl1pPr algn="ctr">
              <a:defRPr sz="2000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137302-7CA6-768A-FC65-57C5AE258E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8725" y="1754188"/>
            <a:ext cx="5310188" cy="539750"/>
          </a:xfrm>
        </p:spPr>
        <p:txBody>
          <a:bodyPr anchor="ctr" anchorCtr="0"/>
          <a:lstStyle>
            <a:lvl1pPr algn="ctr">
              <a:defRPr sz="2000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4104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mex GBT Neo-3 Column with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144413" cy="56692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7321-910B-F829-0480-6851FF1D7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4C37D-914D-6A36-60FC-0C4702D46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600" y="1080000"/>
            <a:ext cx="9143837" cy="415925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BE62F6-9578-2EF9-4B68-4903D834E99D}"/>
              </a:ext>
            </a:extLst>
          </p:cNvPr>
          <p:cNvCxnSpPr>
            <a:cxnSpLocks/>
          </p:cNvCxnSpPr>
          <p:nvPr/>
        </p:nvCxnSpPr>
        <p:spPr>
          <a:xfrm>
            <a:off x="4186782" y="1795346"/>
            <a:ext cx="0" cy="396537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EE4C76-34EF-42E1-6A9D-5614F5C65D56}"/>
              </a:ext>
            </a:extLst>
          </p:cNvPr>
          <p:cNvCxnSpPr>
            <a:cxnSpLocks/>
          </p:cNvCxnSpPr>
          <p:nvPr/>
        </p:nvCxnSpPr>
        <p:spPr>
          <a:xfrm>
            <a:off x="8008890" y="1795346"/>
            <a:ext cx="0" cy="396537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4341C21-204A-A6D1-088A-2C75E204AB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5470" y="1800000"/>
            <a:ext cx="3416668" cy="396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ClrTx/>
              <a:buFont typeface="BentonSans Book" panose="020B0604020202020204" pitchFamily="34" charset="0"/>
              <a:buNone/>
              <a:tabLst/>
              <a:defRPr sz="2000" b="0" i="0">
                <a:latin typeface="+mn-lt"/>
              </a:defRPr>
            </a:lvl1pPr>
            <a:lvl2pPr marL="361950" indent="-182563">
              <a:buClrTx/>
              <a:buFont typeface="BentonSans Book" panose="020B0604020202020204" pitchFamily="34" charset="0"/>
              <a:buChar char="•"/>
              <a:defRPr b="0" i="0">
                <a:latin typeface="+mn-lt"/>
              </a:defRPr>
            </a:lvl2pPr>
            <a:lvl3pPr marL="533400" indent="-182563">
              <a:buClrTx/>
              <a:defRPr b="0" i="0">
                <a:latin typeface="+mn-lt"/>
              </a:defRPr>
            </a:lvl3pPr>
            <a:lvl4pPr marL="715963" indent="-182563">
              <a:buClrTx/>
              <a:defRPr b="0" i="0">
                <a:latin typeface="+mn-lt"/>
              </a:defRPr>
            </a:lvl4pPr>
            <a:lvl5pPr marL="896938" indent="-180975">
              <a:buClrTx/>
              <a:defRPr b="0" i="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F702B47-F821-94B5-A476-E6E872A313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1753" y="1801368"/>
            <a:ext cx="3416668" cy="396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ClrTx/>
              <a:buFont typeface="BentonSans Book" panose="020B0604020202020204" pitchFamily="34" charset="0"/>
              <a:buNone/>
              <a:tabLst/>
              <a:defRPr sz="2000" b="0" i="0">
                <a:latin typeface="+mn-lt"/>
              </a:defRPr>
            </a:lvl1pPr>
            <a:lvl2pPr marL="361950" indent="-182563">
              <a:buClrTx/>
              <a:buFont typeface="BentonSans Book" panose="020B0604020202020204" pitchFamily="34" charset="0"/>
              <a:buChar char="•"/>
              <a:defRPr b="0" i="0">
                <a:latin typeface="+mn-lt"/>
              </a:defRPr>
            </a:lvl2pPr>
            <a:lvl3pPr marL="533400" indent="-182563">
              <a:buClrTx/>
              <a:defRPr b="0" i="0">
                <a:latin typeface="+mn-lt"/>
              </a:defRPr>
            </a:lvl3pPr>
            <a:lvl4pPr marL="715963" indent="-182563">
              <a:buClrTx/>
              <a:defRPr b="0" i="0">
                <a:latin typeface="+mn-lt"/>
              </a:defRPr>
            </a:lvl4pPr>
            <a:lvl5pPr marL="896938" indent="-180975">
              <a:buClrTx/>
              <a:defRPr b="0" i="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115A336-7F45-4FDC-C4A1-E5170ABBBB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8036" y="1801368"/>
            <a:ext cx="3416668" cy="396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ClrTx/>
              <a:buFont typeface="BentonSans Book" panose="020B0604020202020204" pitchFamily="34" charset="0"/>
              <a:buNone/>
              <a:tabLst/>
              <a:defRPr sz="2000" b="0" i="0">
                <a:latin typeface="+mn-lt"/>
              </a:defRPr>
            </a:lvl1pPr>
            <a:lvl2pPr marL="361950" indent="-182563">
              <a:buClrTx/>
              <a:buFont typeface="BentonSans Book" panose="020B0604020202020204" pitchFamily="34" charset="0"/>
              <a:buChar char="•"/>
              <a:defRPr b="0" i="0">
                <a:latin typeface="+mn-lt"/>
              </a:defRPr>
            </a:lvl2pPr>
            <a:lvl3pPr marL="533400" indent="-182563">
              <a:buClrTx/>
              <a:defRPr b="0" i="0">
                <a:latin typeface="+mn-lt"/>
              </a:defRPr>
            </a:lvl3pPr>
            <a:lvl4pPr marL="715963" indent="-182563">
              <a:buClrTx/>
              <a:defRPr b="0" i="0">
                <a:latin typeface="+mn-lt"/>
              </a:defRPr>
            </a:lvl4pPr>
            <a:lvl5pPr marL="896938" indent="-180975">
              <a:buClrTx/>
              <a:defRPr b="0" i="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5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mex GBT Neo-Text layout Image + 1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45431C1-848E-FF90-7451-ADE176C75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917548"/>
            <a:ext cx="12192000" cy="940452"/>
          </a:xfrm>
          <a:custGeom>
            <a:avLst/>
            <a:gdLst>
              <a:gd name="connsiteX0" fmla="*/ 0 w 12192000"/>
              <a:gd name="connsiteY0" fmla="*/ 0 h 940452"/>
              <a:gd name="connsiteX1" fmla="*/ 5094 w 12192000"/>
              <a:gd name="connsiteY1" fmla="*/ 0 h 940452"/>
              <a:gd name="connsiteX2" fmla="*/ 15281 w 12192000"/>
              <a:gd name="connsiteY2" fmla="*/ 50458 h 940452"/>
              <a:gd name="connsiteX3" fmla="*/ 194444 w 12192000"/>
              <a:gd name="connsiteY3" fmla="*/ 169216 h 940452"/>
              <a:gd name="connsiteX4" fmla="*/ 11997556 w 12192000"/>
              <a:gd name="connsiteY4" fmla="*/ 169216 h 940452"/>
              <a:gd name="connsiteX5" fmla="*/ 12176720 w 12192000"/>
              <a:gd name="connsiteY5" fmla="*/ 50458 h 940452"/>
              <a:gd name="connsiteX6" fmla="*/ 12186907 w 12192000"/>
              <a:gd name="connsiteY6" fmla="*/ 0 h 940452"/>
              <a:gd name="connsiteX7" fmla="*/ 12192000 w 12192000"/>
              <a:gd name="connsiteY7" fmla="*/ 0 h 940452"/>
              <a:gd name="connsiteX8" fmla="*/ 12192000 w 12192000"/>
              <a:gd name="connsiteY8" fmla="*/ 940452 h 940452"/>
              <a:gd name="connsiteX9" fmla="*/ 0 w 12192000"/>
              <a:gd name="connsiteY9" fmla="*/ 940452 h 9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40452">
                <a:moveTo>
                  <a:pt x="0" y="0"/>
                </a:moveTo>
                <a:lnTo>
                  <a:pt x="5094" y="0"/>
                </a:lnTo>
                <a:lnTo>
                  <a:pt x="15281" y="50458"/>
                </a:lnTo>
                <a:cubicBezTo>
                  <a:pt x="44799" y="120247"/>
                  <a:pt x="113903" y="169216"/>
                  <a:pt x="194444" y="169216"/>
                </a:cubicBezTo>
                <a:lnTo>
                  <a:pt x="11997556" y="169216"/>
                </a:lnTo>
                <a:cubicBezTo>
                  <a:pt x="12078097" y="169216"/>
                  <a:pt x="12147201" y="120247"/>
                  <a:pt x="12176720" y="50458"/>
                </a:cubicBezTo>
                <a:lnTo>
                  <a:pt x="12186907" y="0"/>
                </a:lnTo>
                <a:lnTo>
                  <a:pt x="12192000" y="0"/>
                </a:lnTo>
                <a:lnTo>
                  <a:pt x="12192000" y="940452"/>
                </a:lnTo>
                <a:lnTo>
                  <a:pt x="0" y="94045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720000" cy="5652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7321-910B-F829-0480-6851FF1D7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888B8D"/>
                </a:solidFill>
                <a:latin typeface="+mn-lt"/>
              </a:defRPr>
            </a:lvl1pPr>
          </a:lstStyle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4C37D-914D-6A36-60FC-0C4702D46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600" y="1080000"/>
            <a:ext cx="9720000" cy="415925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F0322-E845-B399-8C32-9B3EF6774D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8400" y="1800000"/>
            <a:ext cx="5310000" cy="3960000"/>
          </a:xfrm>
        </p:spPr>
        <p:txBody>
          <a:bodyPr/>
          <a:lstStyle>
            <a:lvl1pPr marL="0" indent="0">
              <a:buClrTx/>
              <a:buFont typeface="BentonSans Book" panose="020B0604020202020204" pitchFamily="34" charset="0"/>
              <a:buNone/>
              <a:defRPr sz="2000" b="0" i="0">
                <a:latin typeface="+mn-lt"/>
              </a:defRPr>
            </a:lvl1pPr>
            <a:lvl2pPr marL="361950" indent="-182563">
              <a:buFont typeface="BentonSans Book" panose="020B0604020202020204" pitchFamily="34" charset="0"/>
              <a:buChar char="•"/>
              <a:defRPr b="0" i="0">
                <a:latin typeface="+mn-lt"/>
              </a:defRPr>
            </a:lvl2pPr>
            <a:lvl3pPr marL="625475" indent="-182563">
              <a:defRPr b="0" i="0">
                <a:latin typeface="+mn-lt"/>
              </a:defRPr>
            </a:lvl3pPr>
            <a:lvl4pPr marL="896938" indent="-182563">
              <a:defRPr b="0" i="0">
                <a:latin typeface="+mn-lt"/>
              </a:defRPr>
            </a:lvl4pPr>
            <a:lvl5pPr marL="1077913" indent="-182563">
              <a:defRPr b="0" i="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642D897-72F0-62D5-7707-0AFA63E528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" y="1601712"/>
            <a:ext cx="5511113" cy="4509766"/>
          </a:xfrm>
          <a:custGeom>
            <a:avLst/>
            <a:gdLst>
              <a:gd name="connsiteX0" fmla="*/ 2578443 w 5511113"/>
              <a:gd name="connsiteY0" fmla="*/ 0 h 4509766"/>
              <a:gd name="connsiteX1" fmla="*/ 5511113 w 5511113"/>
              <a:gd name="connsiteY1" fmla="*/ 2932670 h 4509766"/>
              <a:gd name="connsiteX2" fmla="*/ 5067995 w 5511113"/>
              <a:gd name="connsiteY2" fmla="*/ 4483479 h 4509766"/>
              <a:gd name="connsiteX3" fmla="*/ 5049540 w 5511113"/>
              <a:gd name="connsiteY3" fmla="*/ 4509766 h 4509766"/>
              <a:gd name="connsiteX4" fmla="*/ 194443 w 5511113"/>
              <a:gd name="connsiteY4" fmla="*/ 4509766 h 4509766"/>
              <a:gd name="connsiteX5" fmla="*/ 136622 w 5511113"/>
              <a:gd name="connsiteY5" fmla="*/ 4501024 h 4509766"/>
              <a:gd name="connsiteX6" fmla="*/ 89544 w 5511113"/>
              <a:gd name="connsiteY6" fmla="*/ 4478393 h 4509766"/>
              <a:gd name="connsiteX7" fmla="*/ 0 w 5511113"/>
              <a:gd name="connsiteY7" fmla="*/ 4330999 h 4509766"/>
              <a:gd name="connsiteX8" fmla="*/ 0 w 5511113"/>
              <a:gd name="connsiteY8" fmla="*/ 1534342 h 4509766"/>
              <a:gd name="connsiteX9" fmla="*/ 146627 w 5511113"/>
              <a:gd name="connsiteY9" fmla="*/ 1292986 h 4509766"/>
              <a:gd name="connsiteX10" fmla="*/ 2578443 w 5511113"/>
              <a:gd name="connsiteY10" fmla="*/ 0 h 450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11113" h="4509766">
                <a:moveTo>
                  <a:pt x="2578443" y="0"/>
                </a:moveTo>
                <a:cubicBezTo>
                  <a:pt x="4198112" y="0"/>
                  <a:pt x="5511113" y="1313001"/>
                  <a:pt x="5511113" y="2932670"/>
                </a:cubicBezTo>
                <a:cubicBezTo>
                  <a:pt x="5511113" y="3502085"/>
                  <a:pt x="5348831" y="4033597"/>
                  <a:pt x="5067995" y="4483479"/>
                </a:cubicBezTo>
                <a:lnTo>
                  <a:pt x="5049540" y="4509766"/>
                </a:lnTo>
                <a:lnTo>
                  <a:pt x="194443" y="4509766"/>
                </a:lnTo>
                <a:cubicBezTo>
                  <a:pt x="174308" y="4509766"/>
                  <a:pt x="154887" y="4506706"/>
                  <a:pt x="136622" y="4501024"/>
                </a:cubicBezTo>
                <a:lnTo>
                  <a:pt x="89544" y="4478393"/>
                </a:lnTo>
                <a:lnTo>
                  <a:pt x="0" y="4330999"/>
                </a:lnTo>
                <a:lnTo>
                  <a:pt x="0" y="1534342"/>
                </a:lnTo>
                <a:lnTo>
                  <a:pt x="146627" y="1292986"/>
                </a:lnTo>
                <a:cubicBezTo>
                  <a:pt x="673649" y="512891"/>
                  <a:pt x="1566150" y="0"/>
                  <a:pt x="2578443" y="0"/>
                </a:cubicBezTo>
                <a:close/>
              </a:path>
            </a:pathLst>
          </a:custGeom>
          <a:solidFill>
            <a:srgbClr val="E6F0FA"/>
          </a:solidFill>
        </p:spPr>
        <p:txBody>
          <a:bodyPr wrap="square">
            <a:noAutofit/>
          </a:bodyPr>
          <a:lstStyle>
            <a:lvl1pPr>
              <a:defRPr b="0" i="0">
                <a:latin typeface="BentonSans Book" panose="02000503000000020004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30A1EC-993D-4A0A-2FF5-CC057AF5A898}"/>
              </a:ext>
            </a:extLst>
          </p:cNvPr>
          <p:cNvCxnSpPr>
            <a:cxnSpLocks/>
          </p:cNvCxnSpPr>
          <p:nvPr/>
        </p:nvCxnSpPr>
        <p:spPr>
          <a:xfrm>
            <a:off x="5296930" y="6081592"/>
            <a:ext cx="6314426" cy="0"/>
          </a:xfrm>
          <a:prstGeom prst="line">
            <a:avLst/>
          </a:prstGeom>
          <a:ln w="6350">
            <a:solidFill>
              <a:srgbClr val="A7A8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mex GBT Neo1 solution mark">
            <a:extLst>
              <a:ext uri="{FF2B5EF4-FFF2-40B4-BE49-F238E27FC236}">
                <a16:creationId xmlns:a16="http://schemas.microsoft.com/office/drawing/2014/main" id="{8B02B2C2-E304-9689-E4CC-028435143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5677" y="171521"/>
            <a:ext cx="1311614" cy="946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DC7363-86A2-E234-6186-AA09042F2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00" y="6235065"/>
            <a:ext cx="1124013" cy="365760"/>
          </a:xfrm>
          <a:prstGeom prst="rect">
            <a:avLst/>
          </a:prstGeom>
        </p:spPr>
      </p:pic>
      <p:sp>
        <p:nvSpPr>
          <p:cNvPr id="7" name="object 15">
            <a:extLst>
              <a:ext uri="{FF2B5EF4-FFF2-40B4-BE49-F238E27FC236}">
                <a16:creationId xmlns:a16="http://schemas.microsoft.com/office/drawing/2014/main" id="{8170F9C4-D5AC-80AB-932C-E2D3E09B6A22}"/>
              </a:ext>
            </a:extLst>
          </p:cNvPr>
          <p:cNvSpPr txBox="1"/>
          <p:nvPr/>
        </p:nvSpPr>
        <p:spPr>
          <a:xfrm>
            <a:off x="563118" y="6285006"/>
            <a:ext cx="7493762" cy="340035"/>
          </a:xfrm>
          <a:prstGeom prst="rect">
            <a:avLst/>
          </a:prstGeom>
        </p:spPr>
        <p:txBody>
          <a:bodyPr vert="horz" wrap="square" lIns="0" tIns="6546" rIns="0" bIns="0" rtlCol="0">
            <a:noAutofit/>
          </a:bodyPr>
          <a:lstStyle/>
          <a:p>
            <a:pPr marL="0">
              <a:lnSpc>
                <a:spcPts val="849"/>
              </a:lnSpc>
            </a:pP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Le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présent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document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contient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des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informations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confidentielles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non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publiées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,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appartenant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à American Express Voyages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d’affaires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(Amex GBT). </a:t>
            </a:r>
            <a:b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</a:b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Aucune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divulgation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ni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utilisation de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quelque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partie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que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soit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document ne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peut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être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faite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sans le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consentement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écrit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exprès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de Amex GBT. </a:t>
            </a:r>
            <a:b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</a:b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© 2023 GBT Travel Services UK Limited. </a:t>
            </a:r>
            <a:endParaRPr lang="en-GB" sz="800" b="0" i="0" dirty="0">
              <a:solidFill>
                <a:srgbClr val="888B8D"/>
              </a:solidFill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1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mex GBT Neo-Text layout 1-col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720000" cy="56692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BBF403-BEB1-7800-1828-110915462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5469" y="1800000"/>
            <a:ext cx="5309283" cy="396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ClrTx/>
              <a:buFont typeface="BentonSans Book" panose="020B0604020202020204" pitchFamily="34" charset="0"/>
              <a:buNone/>
              <a:tabLst/>
              <a:defRPr sz="2000" b="0" i="0">
                <a:latin typeface="+mn-lt"/>
              </a:defRPr>
            </a:lvl1pPr>
            <a:lvl2pPr marL="361950" indent="-182563">
              <a:buClrTx/>
              <a:buFont typeface="BentonSans Book" panose="020B0604020202020204" pitchFamily="34" charset="0"/>
              <a:buChar char="•"/>
              <a:defRPr b="0" i="0">
                <a:latin typeface="+mn-lt"/>
              </a:defRPr>
            </a:lvl2pPr>
            <a:lvl3pPr marL="533400" indent="-182563">
              <a:buClrTx/>
              <a:defRPr b="0" i="0">
                <a:latin typeface="+mn-lt"/>
              </a:defRPr>
            </a:lvl3pPr>
            <a:lvl4pPr marL="715963" indent="-182563">
              <a:buClrTx/>
              <a:defRPr b="0" i="0">
                <a:latin typeface="+mn-lt"/>
              </a:defRPr>
            </a:lvl4pPr>
            <a:lvl5pPr marL="896938" indent="-180975">
              <a:buClrTx/>
              <a:defRPr b="0" i="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7321-910B-F829-0480-6851FF1D7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4C37D-914D-6A36-60FC-0C4702D46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600" y="1080000"/>
            <a:ext cx="9720000" cy="415925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38508A-DD49-072A-53AE-A7A7238CC70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800000"/>
            <a:ext cx="6096000" cy="3960000"/>
          </a:xfrm>
          <a:custGeom>
            <a:avLst/>
            <a:gdLst>
              <a:gd name="connsiteX0" fmla="*/ 1980000 w 6096000"/>
              <a:gd name="connsiteY0" fmla="*/ 0 h 3960000"/>
              <a:gd name="connsiteX1" fmla="*/ 6096000 w 6096000"/>
              <a:gd name="connsiteY1" fmla="*/ 0 h 3960000"/>
              <a:gd name="connsiteX2" fmla="*/ 6096000 w 6096000"/>
              <a:gd name="connsiteY2" fmla="*/ 3960000 h 3960000"/>
              <a:gd name="connsiteX3" fmla="*/ 1980000 w 6096000"/>
              <a:gd name="connsiteY3" fmla="*/ 3960000 h 3960000"/>
              <a:gd name="connsiteX4" fmla="*/ 0 w 6096000"/>
              <a:gd name="connsiteY4" fmla="*/ 1980000 h 3960000"/>
              <a:gd name="connsiteX5" fmla="*/ 1980000 w 6096000"/>
              <a:gd name="connsiteY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3960000">
                <a:moveTo>
                  <a:pt x="1980000" y="0"/>
                </a:moveTo>
                <a:lnTo>
                  <a:pt x="6096000" y="0"/>
                </a:lnTo>
                <a:lnTo>
                  <a:pt x="6096000" y="3960000"/>
                </a:lnTo>
                <a:lnTo>
                  <a:pt x="1980000" y="3960000"/>
                </a:lnTo>
                <a:cubicBezTo>
                  <a:pt x="886476" y="3960000"/>
                  <a:pt x="0" y="3073524"/>
                  <a:pt x="0" y="1980000"/>
                </a:cubicBezTo>
                <a:cubicBezTo>
                  <a:pt x="0" y="886476"/>
                  <a:pt x="886476" y="0"/>
                  <a:pt x="1980000" y="0"/>
                </a:cubicBezTo>
                <a:close/>
              </a:path>
            </a:pathLst>
          </a:custGeom>
          <a:solidFill>
            <a:srgbClr val="E6F0FA"/>
          </a:solidFill>
        </p:spPr>
        <p:txBody>
          <a:bodyPr wrap="square">
            <a:noAutofit/>
          </a:bodyPr>
          <a:lstStyle>
            <a:lvl1pPr>
              <a:defRPr b="0" i="0">
                <a:latin typeface="BentonSans Book" panose="02000503000000020004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mex GBT Neo-Text layout 1-col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720000" cy="56692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BBF403-BEB1-7800-1828-110915462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5469" y="1800000"/>
            <a:ext cx="5309283" cy="396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ClrTx/>
              <a:buFont typeface="BentonSans Book" panose="020B0604020202020204" pitchFamily="34" charset="0"/>
              <a:buNone/>
              <a:tabLst/>
              <a:defRPr sz="2000" b="0" i="0">
                <a:latin typeface="+mn-lt"/>
              </a:defRPr>
            </a:lvl1pPr>
            <a:lvl2pPr marL="361950" indent="-182563">
              <a:buClrTx/>
              <a:buFont typeface="BentonSans Book" panose="020B0604020202020204" pitchFamily="34" charset="0"/>
              <a:buChar char="•"/>
              <a:defRPr b="0" i="0">
                <a:latin typeface="+mn-lt"/>
              </a:defRPr>
            </a:lvl2pPr>
            <a:lvl3pPr marL="533400" indent="-182563">
              <a:buClrTx/>
              <a:defRPr b="0" i="0">
                <a:latin typeface="+mn-lt"/>
              </a:defRPr>
            </a:lvl3pPr>
            <a:lvl4pPr marL="715963" indent="-182563">
              <a:buClrTx/>
              <a:defRPr b="0" i="0">
                <a:latin typeface="+mn-lt"/>
              </a:defRPr>
            </a:lvl4pPr>
            <a:lvl5pPr marL="896938" indent="-180975">
              <a:buClrTx/>
              <a:defRPr b="0" i="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7321-910B-F829-0480-6851FF1D7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4C37D-914D-6A36-60FC-0C4702D46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600" y="1080000"/>
            <a:ext cx="9720000" cy="415925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BC08622-4D9A-63F0-4C37-CB1FD8A8A02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70141" y="1800000"/>
            <a:ext cx="5448259" cy="3960000"/>
          </a:xfrm>
          <a:custGeom>
            <a:avLst/>
            <a:gdLst>
              <a:gd name="connsiteX0" fmla="*/ 228215 w 5448259"/>
              <a:gd name="connsiteY0" fmla="*/ 0 h 3960000"/>
              <a:gd name="connsiteX1" fmla="*/ 5220044 w 5448259"/>
              <a:gd name="connsiteY1" fmla="*/ 0 h 3960000"/>
              <a:gd name="connsiteX2" fmla="*/ 5448259 w 5448259"/>
              <a:gd name="connsiteY2" fmla="*/ 228215 h 3960000"/>
              <a:gd name="connsiteX3" fmla="*/ 5448259 w 5448259"/>
              <a:gd name="connsiteY3" fmla="*/ 3731785 h 3960000"/>
              <a:gd name="connsiteX4" fmla="*/ 5220044 w 5448259"/>
              <a:gd name="connsiteY4" fmla="*/ 3960000 h 3960000"/>
              <a:gd name="connsiteX5" fmla="*/ 228215 w 5448259"/>
              <a:gd name="connsiteY5" fmla="*/ 3960000 h 3960000"/>
              <a:gd name="connsiteX6" fmla="*/ 0 w 5448259"/>
              <a:gd name="connsiteY6" fmla="*/ 3731785 h 3960000"/>
              <a:gd name="connsiteX7" fmla="*/ 0 w 5448259"/>
              <a:gd name="connsiteY7" fmla="*/ 228215 h 3960000"/>
              <a:gd name="connsiteX8" fmla="*/ 228215 w 5448259"/>
              <a:gd name="connsiteY8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8259" h="3960000">
                <a:moveTo>
                  <a:pt x="228215" y="0"/>
                </a:moveTo>
                <a:lnTo>
                  <a:pt x="5220044" y="0"/>
                </a:lnTo>
                <a:cubicBezTo>
                  <a:pt x="5346084" y="0"/>
                  <a:pt x="5448259" y="102175"/>
                  <a:pt x="5448259" y="228215"/>
                </a:cubicBezTo>
                <a:lnTo>
                  <a:pt x="5448259" y="3731785"/>
                </a:lnTo>
                <a:cubicBezTo>
                  <a:pt x="5448259" y="3857825"/>
                  <a:pt x="5346084" y="3960000"/>
                  <a:pt x="5220044" y="3960000"/>
                </a:cubicBezTo>
                <a:lnTo>
                  <a:pt x="228215" y="3960000"/>
                </a:lnTo>
                <a:cubicBezTo>
                  <a:pt x="102175" y="3960000"/>
                  <a:pt x="0" y="3857825"/>
                  <a:pt x="0" y="3731785"/>
                </a:cubicBezTo>
                <a:lnTo>
                  <a:pt x="0" y="228215"/>
                </a:lnTo>
                <a:cubicBezTo>
                  <a:pt x="0" y="102175"/>
                  <a:pt x="102175" y="0"/>
                  <a:pt x="228215" y="0"/>
                </a:cubicBezTo>
                <a:close/>
              </a:path>
            </a:pathLst>
          </a:custGeom>
          <a:solidFill>
            <a:srgbClr val="E6F0FA"/>
          </a:solidFill>
        </p:spPr>
        <p:txBody>
          <a:bodyPr wrap="square" lIns="360000" tIns="360000" rIns="360000" bIns="360000" anchor="ctr" anchorCtr="0">
            <a:noAutofit/>
          </a:bodyPr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mex GBT Neo-Text layout content +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720000" cy="56692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7321-910B-F829-0480-6851FF1D7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4C37D-914D-6A36-60FC-0C4702D46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600" y="1080000"/>
            <a:ext cx="9720000" cy="415925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F0322-E845-B399-8C32-9B3EF6774D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8400" y="1800000"/>
            <a:ext cx="5310000" cy="3960000"/>
          </a:xfrm>
        </p:spPr>
        <p:txBody>
          <a:bodyPr/>
          <a:lstStyle>
            <a:lvl1pPr marL="0" indent="0">
              <a:buClrTx/>
              <a:buFont typeface="BentonSans Book" panose="020B0604020202020204" pitchFamily="34" charset="0"/>
              <a:buNone/>
              <a:defRPr sz="2000" b="0" i="0">
                <a:latin typeface="+mn-lt"/>
              </a:defRPr>
            </a:lvl1pPr>
            <a:lvl2pPr marL="361950" indent="-182563">
              <a:buFont typeface="BentonSans Book" panose="020B0604020202020204" pitchFamily="34" charset="0"/>
              <a:buChar char="•"/>
              <a:defRPr b="0" i="0">
                <a:latin typeface="+mn-lt"/>
              </a:defRPr>
            </a:lvl2pPr>
            <a:lvl3pPr marL="625475" indent="-182563">
              <a:defRPr b="0" i="0">
                <a:latin typeface="+mn-lt"/>
              </a:defRPr>
            </a:lvl3pPr>
            <a:lvl4pPr marL="896938" indent="-182563">
              <a:defRPr b="0" i="0">
                <a:latin typeface="+mn-lt"/>
              </a:defRPr>
            </a:lvl4pPr>
            <a:lvl5pPr marL="1077913" indent="-182563">
              <a:defRPr b="0" i="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2C917FF-4D68-B4EE-8090-9738E834B17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3024" y="1800000"/>
            <a:ext cx="5440598" cy="3960000"/>
          </a:xfrm>
          <a:custGeom>
            <a:avLst/>
            <a:gdLst>
              <a:gd name="connsiteX0" fmla="*/ 256370 w 5440598"/>
              <a:gd name="connsiteY0" fmla="*/ 0 h 3960000"/>
              <a:gd name="connsiteX1" fmla="*/ 5184228 w 5440598"/>
              <a:gd name="connsiteY1" fmla="*/ 0 h 3960000"/>
              <a:gd name="connsiteX2" fmla="*/ 5440598 w 5440598"/>
              <a:gd name="connsiteY2" fmla="*/ 256370 h 3960000"/>
              <a:gd name="connsiteX3" fmla="*/ 5440598 w 5440598"/>
              <a:gd name="connsiteY3" fmla="*/ 3703630 h 3960000"/>
              <a:gd name="connsiteX4" fmla="*/ 5184228 w 5440598"/>
              <a:gd name="connsiteY4" fmla="*/ 3960000 h 3960000"/>
              <a:gd name="connsiteX5" fmla="*/ 256370 w 5440598"/>
              <a:gd name="connsiteY5" fmla="*/ 3960000 h 3960000"/>
              <a:gd name="connsiteX6" fmla="*/ 0 w 5440598"/>
              <a:gd name="connsiteY6" fmla="*/ 3703630 h 3960000"/>
              <a:gd name="connsiteX7" fmla="*/ 0 w 5440598"/>
              <a:gd name="connsiteY7" fmla="*/ 256370 h 3960000"/>
              <a:gd name="connsiteX8" fmla="*/ 256370 w 5440598"/>
              <a:gd name="connsiteY8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0598" h="3960000">
                <a:moveTo>
                  <a:pt x="256370" y="0"/>
                </a:moveTo>
                <a:lnTo>
                  <a:pt x="5184228" y="0"/>
                </a:lnTo>
                <a:cubicBezTo>
                  <a:pt x="5325817" y="0"/>
                  <a:pt x="5440598" y="114781"/>
                  <a:pt x="5440598" y="256370"/>
                </a:cubicBezTo>
                <a:lnTo>
                  <a:pt x="5440598" y="3703630"/>
                </a:lnTo>
                <a:cubicBezTo>
                  <a:pt x="5440598" y="3845219"/>
                  <a:pt x="5325817" y="3960000"/>
                  <a:pt x="5184228" y="3960000"/>
                </a:cubicBezTo>
                <a:lnTo>
                  <a:pt x="256370" y="3960000"/>
                </a:lnTo>
                <a:cubicBezTo>
                  <a:pt x="114781" y="3960000"/>
                  <a:pt x="0" y="3845219"/>
                  <a:pt x="0" y="3703630"/>
                </a:cubicBezTo>
                <a:lnTo>
                  <a:pt x="0" y="256370"/>
                </a:lnTo>
                <a:cubicBezTo>
                  <a:pt x="0" y="114781"/>
                  <a:pt x="114781" y="0"/>
                  <a:pt x="256370" y="0"/>
                </a:cubicBezTo>
                <a:close/>
              </a:path>
            </a:pathLst>
          </a:custGeom>
          <a:solidFill>
            <a:srgbClr val="E6F0FA"/>
          </a:solidFill>
        </p:spPr>
        <p:txBody>
          <a:bodyPr wrap="square" lIns="360000" tIns="360000" rIns="360000" bIns="360000" anchor="ctr" anchorCtr="0">
            <a:noAutofit/>
          </a:bodyPr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6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mex GBT Neo-Multi Image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0973EA16-F472-C15B-FDA5-FE933E419E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38489" y="3914076"/>
            <a:ext cx="2926080" cy="2176758"/>
          </a:xfrm>
          <a:prstGeom prst="round2SameRect">
            <a:avLst/>
          </a:prstGeom>
          <a:solidFill>
            <a:srgbClr val="E6F0FA"/>
          </a:solidFill>
        </p:spPr>
        <p:txBody>
          <a:bodyPr/>
          <a:lstStyle>
            <a:lvl1pPr>
              <a:defRPr b="0" i="0">
                <a:latin typeface="BentonSans Book" panose="02000503000000020004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Picture Placeholder 18">
            <a:extLst>
              <a:ext uri="{FF2B5EF4-FFF2-40B4-BE49-F238E27FC236}">
                <a16:creationId xmlns:a16="http://schemas.microsoft.com/office/drawing/2014/main" id="{F29587D1-BC77-02AD-D9E3-35883D8D9C9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51743" y="3921825"/>
            <a:ext cx="2926080" cy="2163844"/>
          </a:xfrm>
          <a:prstGeom prst="round2SameRect">
            <a:avLst/>
          </a:prstGeom>
          <a:solidFill>
            <a:srgbClr val="E6F0FA"/>
          </a:solidFill>
        </p:spPr>
        <p:txBody>
          <a:bodyPr/>
          <a:lstStyle>
            <a:lvl1pPr>
              <a:defRPr b="0" i="0">
                <a:latin typeface="BentonSans Book" panose="02000503000000020004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Picture Placeholder 18">
            <a:extLst>
              <a:ext uri="{FF2B5EF4-FFF2-40B4-BE49-F238E27FC236}">
                <a16:creationId xmlns:a16="http://schemas.microsoft.com/office/drawing/2014/main" id="{F574F731-E831-CCC3-E46B-C9C03F9CA6B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6072" y="1791035"/>
            <a:ext cx="4925826" cy="4294633"/>
          </a:xfrm>
          <a:prstGeom prst="round2SameRect">
            <a:avLst>
              <a:gd name="adj1" fmla="val 12129"/>
              <a:gd name="adj2" fmla="val 0"/>
            </a:avLst>
          </a:prstGeom>
          <a:solidFill>
            <a:srgbClr val="E6F0FA"/>
          </a:solidFill>
        </p:spPr>
        <p:txBody>
          <a:bodyPr/>
          <a:lstStyle>
            <a:lvl1pPr>
              <a:defRPr b="0" i="0">
                <a:latin typeface="BentonSans Book" panose="02000503000000020004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71BEC9B-7DF3-332E-E772-7AC5648BF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917548"/>
            <a:ext cx="12192000" cy="940452"/>
          </a:xfrm>
          <a:custGeom>
            <a:avLst/>
            <a:gdLst>
              <a:gd name="connsiteX0" fmla="*/ 0 w 12192000"/>
              <a:gd name="connsiteY0" fmla="*/ 0 h 940452"/>
              <a:gd name="connsiteX1" fmla="*/ 5094 w 12192000"/>
              <a:gd name="connsiteY1" fmla="*/ 0 h 940452"/>
              <a:gd name="connsiteX2" fmla="*/ 15281 w 12192000"/>
              <a:gd name="connsiteY2" fmla="*/ 50458 h 940452"/>
              <a:gd name="connsiteX3" fmla="*/ 194444 w 12192000"/>
              <a:gd name="connsiteY3" fmla="*/ 169216 h 940452"/>
              <a:gd name="connsiteX4" fmla="*/ 11997556 w 12192000"/>
              <a:gd name="connsiteY4" fmla="*/ 169216 h 940452"/>
              <a:gd name="connsiteX5" fmla="*/ 12176720 w 12192000"/>
              <a:gd name="connsiteY5" fmla="*/ 50458 h 940452"/>
              <a:gd name="connsiteX6" fmla="*/ 12186907 w 12192000"/>
              <a:gd name="connsiteY6" fmla="*/ 0 h 940452"/>
              <a:gd name="connsiteX7" fmla="*/ 12192000 w 12192000"/>
              <a:gd name="connsiteY7" fmla="*/ 0 h 940452"/>
              <a:gd name="connsiteX8" fmla="*/ 12192000 w 12192000"/>
              <a:gd name="connsiteY8" fmla="*/ 940452 h 940452"/>
              <a:gd name="connsiteX9" fmla="*/ 0 w 12192000"/>
              <a:gd name="connsiteY9" fmla="*/ 940452 h 9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40452">
                <a:moveTo>
                  <a:pt x="0" y="0"/>
                </a:moveTo>
                <a:lnTo>
                  <a:pt x="5094" y="0"/>
                </a:lnTo>
                <a:lnTo>
                  <a:pt x="15281" y="50458"/>
                </a:lnTo>
                <a:cubicBezTo>
                  <a:pt x="44799" y="120247"/>
                  <a:pt x="113903" y="169216"/>
                  <a:pt x="194444" y="169216"/>
                </a:cubicBezTo>
                <a:lnTo>
                  <a:pt x="11997556" y="169216"/>
                </a:lnTo>
                <a:cubicBezTo>
                  <a:pt x="12078097" y="169216"/>
                  <a:pt x="12147201" y="120247"/>
                  <a:pt x="12176720" y="50458"/>
                </a:cubicBezTo>
                <a:lnTo>
                  <a:pt x="12186907" y="0"/>
                </a:lnTo>
                <a:lnTo>
                  <a:pt x="12192000" y="0"/>
                </a:lnTo>
                <a:lnTo>
                  <a:pt x="12192000" y="940452"/>
                </a:lnTo>
                <a:lnTo>
                  <a:pt x="0" y="94045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144413" cy="56692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7321-910B-F829-0480-6851FF1D7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888B8D"/>
                </a:solidFill>
                <a:latin typeface="+mn-lt"/>
              </a:defRPr>
            </a:lvl1pPr>
          </a:lstStyle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4C37D-914D-6A36-60FC-0C4702D46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600" y="1080000"/>
            <a:ext cx="9143837" cy="415925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FA0B06B-164D-B33A-6508-FB60B63780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25573" y="1798557"/>
            <a:ext cx="2926080" cy="2011680"/>
          </a:xfrm>
          <a:prstGeom prst="roundRect">
            <a:avLst>
              <a:gd name="adj" fmla="val 13277"/>
            </a:avLst>
          </a:prstGeom>
          <a:solidFill>
            <a:srgbClr val="E6F0FA"/>
          </a:solidFill>
        </p:spPr>
        <p:txBody>
          <a:bodyPr/>
          <a:lstStyle>
            <a:lvl1pPr>
              <a:defRPr b="0" i="0">
                <a:latin typeface="BentonSans Book" panose="02000503000000020004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725A9E1D-A185-C624-518B-F8FE2ECFD7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38827" y="1811472"/>
            <a:ext cx="2926080" cy="2011680"/>
          </a:xfrm>
          <a:prstGeom prst="roundRect">
            <a:avLst>
              <a:gd name="adj" fmla="val 13277"/>
            </a:avLst>
          </a:prstGeom>
          <a:solidFill>
            <a:srgbClr val="E6F0FA"/>
          </a:solidFill>
        </p:spPr>
        <p:txBody>
          <a:bodyPr/>
          <a:lstStyle>
            <a:lvl1pPr>
              <a:defRPr b="0" i="0">
                <a:latin typeface="BentonSans Book" panose="02000503000000020004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5CF3AF-07AE-7126-36A7-3212B8C61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00" y="6235065"/>
            <a:ext cx="1124013" cy="365760"/>
          </a:xfrm>
          <a:prstGeom prst="rect">
            <a:avLst/>
          </a:prstGeom>
        </p:spPr>
      </p:pic>
      <p:sp>
        <p:nvSpPr>
          <p:cNvPr id="8" name="object 15">
            <a:extLst>
              <a:ext uri="{FF2B5EF4-FFF2-40B4-BE49-F238E27FC236}">
                <a16:creationId xmlns:a16="http://schemas.microsoft.com/office/drawing/2014/main" id="{D03C6F3A-F4E2-0646-B424-13BD6FBC63A1}"/>
              </a:ext>
            </a:extLst>
          </p:cNvPr>
          <p:cNvSpPr txBox="1"/>
          <p:nvPr/>
        </p:nvSpPr>
        <p:spPr>
          <a:xfrm>
            <a:off x="563118" y="6285006"/>
            <a:ext cx="7493762" cy="340035"/>
          </a:xfrm>
          <a:prstGeom prst="rect">
            <a:avLst/>
          </a:prstGeom>
        </p:spPr>
        <p:txBody>
          <a:bodyPr vert="horz" wrap="square" lIns="0" tIns="6546" rIns="0" bIns="0" rtlCol="0">
            <a:noAutofit/>
          </a:bodyPr>
          <a:lstStyle/>
          <a:p>
            <a:pPr marL="0">
              <a:lnSpc>
                <a:spcPts val="849"/>
              </a:lnSpc>
            </a:pP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Le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présent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document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contient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des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informations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confidentielles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non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publiées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,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appartenant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à American Express Voyages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d’affaires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(Amex GBT). </a:t>
            </a:r>
            <a:b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</a:b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Aucune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divulgation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ni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utilisation de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quelque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partie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que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soit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document ne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peut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être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faite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sans le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consentement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écrit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exprès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de Amex GBT. </a:t>
            </a:r>
            <a:b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</a:b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© 2023 GBT Travel Services UK Limited. </a:t>
            </a:r>
            <a:endParaRPr lang="en-GB" sz="800" b="0" i="0" dirty="0">
              <a:solidFill>
                <a:srgbClr val="888B8D"/>
              </a:solidFill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915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mex GBT Neo-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720000" cy="56692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BBF403-BEB1-7800-1828-110915462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3600" y="1800000"/>
            <a:ext cx="11044800" cy="3960000"/>
          </a:xfrm>
        </p:spPr>
        <p:txBody>
          <a:bodyPr anchor="t" anchorCtr="0"/>
          <a:lstStyle>
            <a:lvl1pPr marL="360363" indent="-360363">
              <a:spcBef>
                <a:spcPts val="1200"/>
              </a:spcBef>
              <a:spcAft>
                <a:spcPts val="0"/>
              </a:spcAft>
              <a:buClrTx/>
              <a:buFont typeface="+mj-lt"/>
              <a:buAutoNum type="arabicPeriod"/>
              <a:tabLst/>
              <a:defRPr sz="2000" b="0" i="0">
                <a:latin typeface="+mn-lt"/>
              </a:defRPr>
            </a:lvl1pPr>
            <a:lvl2pPr marL="534988" indent="-182563">
              <a:buClrTx/>
              <a:defRPr b="0" i="0">
                <a:latin typeface="+mn-lt"/>
              </a:defRPr>
            </a:lvl2pPr>
            <a:lvl3pPr marL="720725" indent="-182563">
              <a:buClrTx/>
              <a:defRPr b="0" i="0">
                <a:latin typeface="+mn-lt"/>
              </a:defRPr>
            </a:lvl3pPr>
            <a:lvl4pPr marL="895350" indent="-182563">
              <a:buClrTx/>
              <a:defRPr b="0" i="0">
                <a:latin typeface="+mn-lt"/>
              </a:defRPr>
            </a:lvl4pPr>
            <a:lvl5pPr marL="1081088" indent="-182563">
              <a:buClrTx/>
              <a:defRPr b="0" i="0">
                <a:latin typeface="BentonSans Book" panose="02000503000000020004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80310-1A49-EF8E-6057-0125B5F1C37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3F88A-7314-6570-D30C-87CE67CCD6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088" y="1080000"/>
            <a:ext cx="9720000" cy="461963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44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mex GBT Neo-Agenda Graph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720000" cy="56692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80310-1A49-EF8E-6057-0125B5F1C37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3F88A-7314-6570-D30C-87CE67CCD6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088" y="1080000"/>
            <a:ext cx="9720000" cy="461963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90B12FD-F536-FD2A-FE8C-D6969BAA2C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2654" y="1935163"/>
            <a:ext cx="9851149" cy="540000"/>
          </a:xfrm>
          <a:custGeom>
            <a:avLst/>
            <a:gdLst>
              <a:gd name="connsiteX0" fmla="*/ 0 w 9851149"/>
              <a:gd name="connsiteY0" fmla="*/ 0 h 540000"/>
              <a:gd name="connsiteX1" fmla="*/ 9581149 w 9851149"/>
              <a:gd name="connsiteY1" fmla="*/ 0 h 540000"/>
              <a:gd name="connsiteX2" fmla="*/ 9851149 w 9851149"/>
              <a:gd name="connsiteY2" fmla="*/ 270000 h 540000"/>
              <a:gd name="connsiteX3" fmla="*/ 9581149 w 9851149"/>
              <a:gd name="connsiteY3" fmla="*/ 540000 h 540000"/>
              <a:gd name="connsiteX4" fmla="*/ 0 w 9851149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1149" h="540000">
                <a:moveTo>
                  <a:pt x="0" y="0"/>
                </a:moveTo>
                <a:lnTo>
                  <a:pt x="9581149" y="0"/>
                </a:lnTo>
                <a:cubicBezTo>
                  <a:pt x="9730266" y="0"/>
                  <a:pt x="9851149" y="120883"/>
                  <a:pt x="9851149" y="270000"/>
                </a:cubicBezTo>
                <a:cubicBezTo>
                  <a:pt x="9851149" y="419117"/>
                  <a:pt x="9730266" y="540000"/>
                  <a:pt x="9581149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216000" anchor="ctr" anchorCtr="0">
            <a:noAutofit/>
          </a:bodyPr>
          <a:lstStyle>
            <a:lvl1pPr>
              <a:defRPr b="0" i="0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3044C01-D0E4-E033-00AC-17D72710747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7851" y="1935163"/>
            <a:ext cx="1194803" cy="540000"/>
          </a:xfrm>
          <a:custGeom>
            <a:avLst/>
            <a:gdLst>
              <a:gd name="connsiteX0" fmla="*/ 270000 w 1194803"/>
              <a:gd name="connsiteY0" fmla="*/ 0 h 540000"/>
              <a:gd name="connsiteX1" fmla="*/ 1194803 w 1194803"/>
              <a:gd name="connsiteY1" fmla="*/ 0 h 540000"/>
              <a:gd name="connsiteX2" fmla="*/ 1194803 w 1194803"/>
              <a:gd name="connsiteY2" fmla="*/ 540000 h 540000"/>
              <a:gd name="connsiteX3" fmla="*/ 270000 w 1194803"/>
              <a:gd name="connsiteY3" fmla="*/ 540000 h 540000"/>
              <a:gd name="connsiteX4" fmla="*/ 0 w 1194803"/>
              <a:gd name="connsiteY4" fmla="*/ 270000 h 540000"/>
              <a:gd name="connsiteX5" fmla="*/ 270000 w 1194803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03" h="540000">
                <a:moveTo>
                  <a:pt x="270000" y="0"/>
                </a:moveTo>
                <a:lnTo>
                  <a:pt x="1194803" y="0"/>
                </a:lnTo>
                <a:lnTo>
                  <a:pt x="1194803" y="540000"/>
                </a:lnTo>
                <a:lnTo>
                  <a:pt x="270000" y="540000"/>
                </a:ln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D26F53A-31D5-7124-9D1A-FF6FFC41CF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72654" y="2598363"/>
            <a:ext cx="9851149" cy="540000"/>
          </a:xfrm>
          <a:custGeom>
            <a:avLst/>
            <a:gdLst>
              <a:gd name="connsiteX0" fmla="*/ 0 w 9851149"/>
              <a:gd name="connsiteY0" fmla="*/ 0 h 540000"/>
              <a:gd name="connsiteX1" fmla="*/ 9581149 w 9851149"/>
              <a:gd name="connsiteY1" fmla="*/ 0 h 540000"/>
              <a:gd name="connsiteX2" fmla="*/ 9851149 w 9851149"/>
              <a:gd name="connsiteY2" fmla="*/ 270000 h 540000"/>
              <a:gd name="connsiteX3" fmla="*/ 9581149 w 9851149"/>
              <a:gd name="connsiteY3" fmla="*/ 540000 h 540000"/>
              <a:gd name="connsiteX4" fmla="*/ 0 w 9851149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1149" h="540000">
                <a:moveTo>
                  <a:pt x="0" y="0"/>
                </a:moveTo>
                <a:lnTo>
                  <a:pt x="9581149" y="0"/>
                </a:lnTo>
                <a:cubicBezTo>
                  <a:pt x="9730266" y="0"/>
                  <a:pt x="9851149" y="120883"/>
                  <a:pt x="9851149" y="270000"/>
                </a:cubicBezTo>
                <a:cubicBezTo>
                  <a:pt x="9851149" y="419117"/>
                  <a:pt x="9730266" y="540000"/>
                  <a:pt x="9581149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216000" anchor="ctr" anchorCtr="0">
            <a:noAutofit/>
          </a:bodyPr>
          <a:lstStyle>
            <a:lvl1pPr>
              <a:defRPr b="0" i="0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AEBEF46-37EC-6577-D58F-76CAD3FA699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7851" y="2598363"/>
            <a:ext cx="1194803" cy="540000"/>
          </a:xfrm>
          <a:custGeom>
            <a:avLst/>
            <a:gdLst>
              <a:gd name="connsiteX0" fmla="*/ 270000 w 1194803"/>
              <a:gd name="connsiteY0" fmla="*/ 0 h 540000"/>
              <a:gd name="connsiteX1" fmla="*/ 1194803 w 1194803"/>
              <a:gd name="connsiteY1" fmla="*/ 0 h 540000"/>
              <a:gd name="connsiteX2" fmla="*/ 1194803 w 1194803"/>
              <a:gd name="connsiteY2" fmla="*/ 540000 h 540000"/>
              <a:gd name="connsiteX3" fmla="*/ 270000 w 1194803"/>
              <a:gd name="connsiteY3" fmla="*/ 540000 h 540000"/>
              <a:gd name="connsiteX4" fmla="*/ 0 w 1194803"/>
              <a:gd name="connsiteY4" fmla="*/ 270000 h 540000"/>
              <a:gd name="connsiteX5" fmla="*/ 270000 w 1194803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03" h="540000">
                <a:moveTo>
                  <a:pt x="270000" y="0"/>
                </a:moveTo>
                <a:lnTo>
                  <a:pt x="1194803" y="0"/>
                </a:lnTo>
                <a:lnTo>
                  <a:pt x="1194803" y="540000"/>
                </a:lnTo>
                <a:lnTo>
                  <a:pt x="270000" y="540000"/>
                </a:ln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2D078A7-FE52-0783-4751-40670548DF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72654" y="3261563"/>
            <a:ext cx="9851149" cy="540000"/>
          </a:xfrm>
          <a:custGeom>
            <a:avLst/>
            <a:gdLst>
              <a:gd name="connsiteX0" fmla="*/ 0 w 9851149"/>
              <a:gd name="connsiteY0" fmla="*/ 0 h 540000"/>
              <a:gd name="connsiteX1" fmla="*/ 9581149 w 9851149"/>
              <a:gd name="connsiteY1" fmla="*/ 0 h 540000"/>
              <a:gd name="connsiteX2" fmla="*/ 9851149 w 9851149"/>
              <a:gd name="connsiteY2" fmla="*/ 270000 h 540000"/>
              <a:gd name="connsiteX3" fmla="*/ 9581149 w 9851149"/>
              <a:gd name="connsiteY3" fmla="*/ 540000 h 540000"/>
              <a:gd name="connsiteX4" fmla="*/ 0 w 9851149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1149" h="540000">
                <a:moveTo>
                  <a:pt x="0" y="0"/>
                </a:moveTo>
                <a:lnTo>
                  <a:pt x="9581149" y="0"/>
                </a:lnTo>
                <a:cubicBezTo>
                  <a:pt x="9730266" y="0"/>
                  <a:pt x="9851149" y="120883"/>
                  <a:pt x="9851149" y="270000"/>
                </a:cubicBezTo>
                <a:cubicBezTo>
                  <a:pt x="9851149" y="419117"/>
                  <a:pt x="9730266" y="540000"/>
                  <a:pt x="9581149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216000" anchor="ctr" anchorCtr="0">
            <a:noAutofit/>
          </a:bodyPr>
          <a:lstStyle>
            <a:lvl1pPr>
              <a:defRPr b="0" i="0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71E19F2-98C2-776C-5B92-751A4F0C903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7851" y="3261563"/>
            <a:ext cx="1194803" cy="540000"/>
          </a:xfrm>
          <a:custGeom>
            <a:avLst/>
            <a:gdLst>
              <a:gd name="connsiteX0" fmla="*/ 270000 w 1194803"/>
              <a:gd name="connsiteY0" fmla="*/ 0 h 540000"/>
              <a:gd name="connsiteX1" fmla="*/ 1194803 w 1194803"/>
              <a:gd name="connsiteY1" fmla="*/ 0 h 540000"/>
              <a:gd name="connsiteX2" fmla="*/ 1194803 w 1194803"/>
              <a:gd name="connsiteY2" fmla="*/ 540000 h 540000"/>
              <a:gd name="connsiteX3" fmla="*/ 270000 w 1194803"/>
              <a:gd name="connsiteY3" fmla="*/ 540000 h 540000"/>
              <a:gd name="connsiteX4" fmla="*/ 0 w 1194803"/>
              <a:gd name="connsiteY4" fmla="*/ 270000 h 540000"/>
              <a:gd name="connsiteX5" fmla="*/ 270000 w 1194803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03" h="540000">
                <a:moveTo>
                  <a:pt x="270000" y="0"/>
                </a:moveTo>
                <a:lnTo>
                  <a:pt x="1194803" y="0"/>
                </a:lnTo>
                <a:lnTo>
                  <a:pt x="1194803" y="540000"/>
                </a:lnTo>
                <a:lnTo>
                  <a:pt x="270000" y="540000"/>
                </a:ln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1EF9444-CFAC-63B0-4400-1C6A0C492E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72654" y="3924763"/>
            <a:ext cx="9851149" cy="540000"/>
          </a:xfrm>
          <a:custGeom>
            <a:avLst/>
            <a:gdLst>
              <a:gd name="connsiteX0" fmla="*/ 0 w 9851149"/>
              <a:gd name="connsiteY0" fmla="*/ 0 h 540000"/>
              <a:gd name="connsiteX1" fmla="*/ 9581149 w 9851149"/>
              <a:gd name="connsiteY1" fmla="*/ 0 h 540000"/>
              <a:gd name="connsiteX2" fmla="*/ 9851149 w 9851149"/>
              <a:gd name="connsiteY2" fmla="*/ 270000 h 540000"/>
              <a:gd name="connsiteX3" fmla="*/ 9581149 w 9851149"/>
              <a:gd name="connsiteY3" fmla="*/ 540000 h 540000"/>
              <a:gd name="connsiteX4" fmla="*/ 0 w 9851149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1149" h="540000">
                <a:moveTo>
                  <a:pt x="0" y="0"/>
                </a:moveTo>
                <a:lnTo>
                  <a:pt x="9581149" y="0"/>
                </a:lnTo>
                <a:cubicBezTo>
                  <a:pt x="9730266" y="0"/>
                  <a:pt x="9851149" y="120883"/>
                  <a:pt x="9851149" y="270000"/>
                </a:cubicBezTo>
                <a:cubicBezTo>
                  <a:pt x="9851149" y="419117"/>
                  <a:pt x="9730266" y="540000"/>
                  <a:pt x="9581149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216000" anchor="ctr" anchorCtr="0">
            <a:noAutofit/>
          </a:bodyPr>
          <a:lstStyle>
            <a:lvl1pPr>
              <a:defRPr b="0" i="0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44756AF2-5DEF-83FD-33E1-B0217B0795C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77851" y="3924763"/>
            <a:ext cx="1194803" cy="540000"/>
          </a:xfrm>
          <a:custGeom>
            <a:avLst/>
            <a:gdLst>
              <a:gd name="connsiteX0" fmla="*/ 270000 w 1194803"/>
              <a:gd name="connsiteY0" fmla="*/ 0 h 540000"/>
              <a:gd name="connsiteX1" fmla="*/ 1194803 w 1194803"/>
              <a:gd name="connsiteY1" fmla="*/ 0 h 540000"/>
              <a:gd name="connsiteX2" fmla="*/ 1194803 w 1194803"/>
              <a:gd name="connsiteY2" fmla="*/ 540000 h 540000"/>
              <a:gd name="connsiteX3" fmla="*/ 270000 w 1194803"/>
              <a:gd name="connsiteY3" fmla="*/ 540000 h 540000"/>
              <a:gd name="connsiteX4" fmla="*/ 0 w 1194803"/>
              <a:gd name="connsiteY4" fmla="*/ 270000 h 540000"/>
              <a:gd name="connsiteX5" fmla="*/ 270000 w 1194803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03" h="540000">
                <a:moveTo>
                  <a:pt x="270000" y="0"/>
                </a:moveTo>
                <a:lnTo>
                  <a:pt x="1194803" y="0"/>
                </a:lnTo>
                <a:lnTo>
                  <a:pt x="1194803" y="540000"/>
                </a:lnTo>
                <a:lnTo>
                  <a:pt x="270000" y="540000"/>
                </a:ln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846EBA4-36C1-C263-51AB-1E058B5C3F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72654" y="4587963"/>
            <a:ext cx="9851149" cy="540000"/>
          </a:xfrm>
          <a:custGeom>
            <a:avLst/>
            <a:gdLst>
              <a:gd name="connsiteX0" fmla="*/ 0 w 9851149"/>
              <a:gd name="connsiteY0" fmla="*/ 0 h 540000"/>
              <a:gd name="connsiteX1" fmla="*/ 9581149 w 9851149"/>
              <a:gd name="connsiteY1" fmla="*/ 0 h 540000"/>
              <a:gd name="connsiteX2" fmla="*/ 9851149 w 9851149"/>
              <a:gd name="connsiteY2" fmla="*/ 270000 h 540000"/>
              <a:gd name="connsiteX3" fmla="*/ 9581149 w 9851149"/>
              <a:gd name="connsiteY3" fmla="*/ 540000 h 540000"/>
              <a:gd name="connsiteX4" fmla="*/ 0 w 9851149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1149" h="540000">
                <a:moveTo>
                  <a:pt x="0" y="0"/>
                </a:moveTo>
                <a:lnTo>
                  <a:pt x="9581149" y="0"/>
                </a:lnTo>
                <a:cubicBezTo>
                  <a:pt x="9730266" y="0"/>
                  <a:pt x="9851149" y="120883"/>
                  <a:pt x="9851149" y="270000"/>
                </a:cubicBezTo>
                <a:cubicBezTo>
                  <a:pt x="9851149" y="419117"/>
                  <a:pt x="9730266" y="540000"/>
                  <a:pt x="9581149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216000" anchor="ctr" anchorCtr="0">
            <a:noAutofit/>
          </a:bodyPr>
          <a:lstStyle>
            <a:lvl1pPr>
              <a:defRPr b="0" i="0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3C7B1354-0209-F77E-93A2-CBC3C68C1E2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77851" y="4587963"/>
            <a:ext cx="1194803" cy="540000"/>
          </a:xfrm>
          <a:custGeom>
            <a:avLst/>
            <a:gdLst>
              <a:gd name="connsiteX0" fmla="*/ 270000 w 1194803"/>
              <a:gd name="connsiteY0" fmla="*/ 0 h 540000"/>
              <a:gd name="connsiteX1" fmla="*/ 1194803 w 1194803"/>
              <a:gd name="connsiteY1" fmla="*/ 0 h 540000"/>
              <a:gd name="connsiteX2" fmla="*/ 1194803 w 1194803"/>
              <a:gd name="connsiteY2" fmla="*/ 540000 h 540000"/>
              <a:gd name="connsiteX3" fmla="*/ 270000 w 1194803"/>
              <a:gd name="connsiteY3" fmla="*/ 540000 h 540000"/>
              <a:gd name="connsiteX4" fmla="*/ 0 w 1194803"/>
              <a:gd name="connsiteY4" fmla="*/ 270000 h 540000"/>
              <a:gd name="connsiteX5" fmla="*/ 270000 w 1194803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03" h="540000">
                <a:moveTo>
                  <a:pt x="270000" y="0"/>
                </a:moveTo>
                <a:lnTo>
                  <a:pt x="1194803" y="0"/>
                </a:lnTo>
                <a:lnTo>
                  <a:pt x="1194803" y="540000"/>
                </a:lnTo>
                <a:lnTo>
                  <a:pt x="270000" y="540000"/>
                </a:ln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0C29086-E740-86BE-5E5E-D912A371A67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72654" y="5251163"/>
            <a:ext cx="9851149" cy="540000"/>
          </a:xfrm>
          <a:custGeom>
            <a:avLst/>
            <a:gdLst>
              <a:gd name="connsiteX0" fmla="*/ 0 w 9851149"/>
              <a:gd name="connsiteY0" fmla="*/ 0 h 540000"/>
              <a:gd name="connsiteX1" fmla="*/ 9581149 w 9851149"/>
              <a:gd name="connsiteY1" fmla="*/ 0 h 540000"/>
              <a:gd name="connsiteX2" fmla="*/ 9851149 w 9851149"/>
              <a:gd name="connsiteY2" fmla="*/ 270000 h 540000"/>
              <a:gd name="connsiteX3" fmla="*/ 9581149 w 9851149"/>
              <a:gd name="connsiteY3" fmla="*/ 540000 h 540000"/>
              <a:gd name="connsiteX4" fmla="*/ 0 w 9851149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1149" h="540000">
                <a:moveTo>
                  <a:pt x="0" y="0"/>
                </a:moveTo>
                <a:lnTo>
                  <a:pt x="9581149" y="0"/>
                </a:lnTo>
                <a:cubicBezTo>
                  <a:pt x="9730266" y="0"/>
                  <a:pt x="9851149" y="120883"/>
                  <a:pt x="9851149" y="270000"/>
                </a:cubicBezTo>
                <a:cubicBezTo>
                  <a:pt x="9851149" y="419117"/>
                  <a:pt x="9730266" y="540000"/>
                  <a:pt x="9581149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216000" anchor="ctr" anchorCtr="0">
            <a:noAutofit/>
          </a:bodyPr>
          <a:lstStyle>
            <a:lvl1pPr>
              <a:defRPr b="0" i="0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01FD0FC9-B774-D610-2DEB-06C8F6A6231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77851" y="5251163"/>
            <a:ext cx="1194803" cy="540000"/>
          </a:xfrm>
          <a:custGeom>
            <a:avLst/>
            <a:gdLst>
              <a:gd name="connsiteX0" fmla="*/ 270000 w 1194803"/>
              <a:gd name="connsiteY0" fmla="*/ 0 h 540000"/>
              <a:gd name="connsiteX1" fmla="*/ 1194803 w 1194803"/>
              <a:gd name="connsiteY1" fmla="*/ 0 h 540000"/>
              <a:gd name="connsiteX2" fmla="*/ 1194803 w 1194803"/>
              <a:gd name="connsiteY2" fmla="*/ 540000 h 540000"/>
              <a:gd name="connsiteX3" fmla="*/ 270000 w 1194803"/>
              <a:gd name="connsiteY3" fmla="*/ 540000 h 540000"/>
              <a:gd name="connsiteX4" fmla="*/ 0 w 1194803"/>
              <a:gd name="connsiteY4" fmla="*/ 270000 h 540000"/>
              <a:gd name="connsiteX5" fmla="*/ 270000 w 1194803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03" h="540000">
                <a:moveTo>
                  <a:pt x="270000" y="0"/>
                </a:moveTo>
                <a:lnTo>
                  <a:pt x="1194803" y="0"/>
                </a:lnTo>
                <a:lnTo>
                  <a:pt x="1194803" y="540000"/>
                </a:lnTo>
                <a:lnTo>
                  <a:pt x="270000" y="540000"/>
                </a:ln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4770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mex GBT Neo-Agenda Graph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720000" cy="56692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80310-1A49-EF8E-6057-0125B5F1C37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3F88A-7314-6570-D30C-87CE67CCD6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088" y="1080000"/>
            <a:ext cx="9720000" cy="461963"/>
          </a:xfrm>
        </p:spPr>
        <p:txBody>
          <a:bodyPr/>
          <a:lstStyle>
            <a:lvl1pPr>
              <a:defRPr sz="2400" b="0" i="0">
                <a:latin typeface="BentonSans Book" panose="02000503000000020004" pitchFamily="2" charset="0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90B12FD-F536-FD2A-FE8C-D6969BAA2C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5316" y="1935163"/>
            <a:ext cx="7646938" cy="540000"/>
          </a:xfrm>
          <a:prstGeom prst="rect">
            <a:avLst/>
          </a:prstGeom>
          <a:noFill/>
        </p:spPr>
        <p:txBody>
          <a:bodyPr wrap="square" lIns="216000" anchor="ctr" anchorCtr="0">
            <a:noAutofit/>
          </a:bodyPr>
          <a:lstStyle>
            <a:lvl1pPr>
              <a:defRPr sz="1600" b="0" i="0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3044C01-D0E4-E033-00AC-17D72710747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7851" y="1935163"/>
            <a:ext cx="1194803" cy="540000"/>
          </a:xfrm>
          <a:custGeom>
            <a:avLst/>
            <a:gdLst>
              <a:gd name="connsiteX0" fmla="*/ 270000 w 1194803"/>
              <a:gd name="connsiteY0" fmla="*/ 0 h 540000"/>
              <a:gd name="connsiteX1" fmla="*/ 1194803 w 1194803"/>
              <a:gd name="connsiteY1" fmla="*/ 0 h 540000"/>
              <a:gd name="connsiteX2" fmla="*/ 1194803 w 1194803"/>
              <a:gd name="connsiteY2" fmla="*/ 540000 h 540000"/>
              <a:gd name="connsiteX3" fmla="*/ 270000 w 1194803"/>
              <a:gd name="connsiteY3" fmla="*/ 540000 h 540000"/>
              <a:gd name="connsiteX4" fmla="*/ 0 w 1194803"/>
              <a:gd name="connsiteY4" fmla="*/ 270000 h 540000"/>
              <a:gd name="connsiteX5" fmla="*/ 270000 w 1194803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03" h="540000">
                <a:moveTo>
                  <a:pt x="270000" y="0"/>
                </a:moveTo>
                <a:lnTo>
                  <a:pt x="1194803" y="0"/>
                </a:lnTo>
                <a:lnTo>
                  <a:pt x="1194803" y="540000"/>
                </a:lnTo>
                <a:lnTo>
                  <a:pt x="270000" y="540000"/>
                </a:ln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D26F53A-31D5-7124-9D1A-FF6FFC41CF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75316" y="2598363"/>
            <a:ext cx="7646938" cy="540000"/>
          </a:xfrm>
          <a:prstGeom prst="rect">
            <a:avLst/>
          </a:prstGeom>
          <a:noFill/>
        </p:spPr>
        <p:txBody>
          <a:bodyPr wrap="square" lIns="216000" anchor="ctr" anchorCtr="0">
            <a:noAutofit/>
          </a:bodyPr>
          <a:lstStyle>
            <a:lvl1pPr>
              <a:defRPr sz="1600" b="0" i="0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AEBEF46-37EC-6577-D58F-76CAD3FA699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7851" y="2598363"/>
            <a:ext cx="1194803" cy="540000"/>
          </a:xfrm>
          <a:custGeom>
            <a:avLst/>
            <a:gdLst>
              <a:gd name="connsiteX0" fmla="*/ 270000 w 1194803"/>
              <a:gd name="connsiteY0" fmla="*/ 0 h 540000"/>
              <a:gd name="connsiteX1" fmla="*/ 1194803 w 1194803"/>
              <a:gd name="connsiteY1" fmla="*/ 0 h 540000"/>
              <a:gd name="connsiteX2" fmla="*/ 1194803 w 1194803"/>
              <a:gd name="connsiteY2" fmla="*/ 540000 h 540000"/>
              <a:gd name="connsiteX3" fmla="*/ 270000 w 1194803"/>
              <a:gd name="connsiteY3" fmla="*/ 540000 h 540000"/>
              <a:gd name="connsiteX4" fmla="*/ 0 w 1194803"/>
              <a:gd name="connsiteY4" fmla="*/ 270000 h 540000"/>
              <a:gd name="connsiteX5" fmla="*/ 270000 w 1194803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03" h="540000">
                <a:moveTo>
                  <a:pt x="270000" y="0"/>
                </a:moveTo>
                <a:lnTo>
                  <a:pt x="1194803" y="0"/>
                </a:lnTo>
                <a:lnTo>
                  <a:pt x="1194803" y="540000"/>
                </a:lnTo>
                <a:lnTo>
                  <a:pt x="270000" y="540000"/>
                </a:ln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2D078A7-FE52-0783-4751-40670548DF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75316" y="3261563"/>
            <a:ext cx="7646938" cy="540000"/>
          </a:xfrm>
          <a:prstGeom prst="rect">
            <a:avLst/>
          </a:prstGeom>
          <a:noFill/>
        </p:spPr>
        <p:txBody>
          <a:bodyPr wrap="square" lIns="216000" anchor="ctr" anchorCtr="0">
            <a:noAutofit/>
          </a:bodyPr>
          <a:lstStyle>
            <a:lvl1pPr>
              <a:defRPr sz="1600" b="0" i="0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71E19F2-98C2-776C-5B92-751A4F0C903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7851" y="3261563"/>
            <a:ext cx="1194803" cy="540000"/>
          </a:xfrm>
          <a:custGeom>
            <a:avLst/>
            <a:gdLst>
              <a:gd name="connsiteX0" fmla="*/ 270000 w 1194803"/>
              <a:gd name="connsiteY0" fmla="*/ 0 h 540000"/>
              <a:gd name="connsiteX1" fmla="*/ 1194803 w 1194803"/>
              <a:gd name="connsiteY1" fmla="*/ 0 h 540000"/>
              <a:gd name="connsiteX2" fmla="*/ 1194803 w 1194803"/>
              <a:gd name="connsiteY2" fmla="*/ 540000 h 540000"/>
              <a:gd name="connsiteX3" fmla="*/ 270000 w 1194803"/>
              <a:gd name="connsiteY3" fmla="*/ 540000 h 540000"/>
              <a:gd name="connsiteX4" fmla="*/ 0 w 1194803"/>
              <a:gd name="connsiteY4" fmla="*/ 270000 h 540000"/>
              <a:gd name="connsiteX5" fmla="*/ 270000 w 1194803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03" h="540000">
                <a:moveTo>
                  <a:pt x="270000" y="0"/>
                </a:moveTo>
                <a:lnTo>
                  <a:pt x="1194803" y="0"/>
                </a:lnTo>
                <a:lnTo>
                  <a:pt x="1194803" y="540000"/>
                </a:lnTo>
                <a:lnTo>
                  <a:pt x="270000" y="540000"/>
                </a:ln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1EF9444-CFAC-63B0-4400-1C6A0C492E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75316" y="3924763"/>
            <a:ext cx="7646938" cy="540000"/>
          </a:xfrm>
          <a:prstGeom prst="rect">
            <a:avLst/>
          </a:prstGeom>
          <a:noFill/>
        </p:spPr>
        <p:txBody>
          <a:bodyPr wrap="square" lIns="216000" anchor="ctr" anchorCtr="0">
            <a:noAutofit/>
          </a:bodyPr>
          <a:lstStyle>
            <a:lvl1pPr>
              <a:defRPr sz="1600" b="0" i="0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44756AF2-5DEF-83FD-33E1-B0217B0795C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77851" y="3924763"/>
            <a:ext cx="1194803" cy="540000"/>
          </a:xfrm>
          <a:custGeom>
            <a:avLst/>
            <a:gdLst>
              <a:gd name="connsiteX0" fmla="*/ 270000 w 1194803"/>
              <a:gd name="connsiteY0" fmla="*/ 0 h 540000"/>
              <a:gd name="connsiteX1" fmla="*/ 1194803 w 1194803"/>
              <a:gd name="connsiteY1" fmla="*/ 0 h 540000"/>
              <a:gd name="connsiteX2" fmla="*/ 1194803 w 1194803"/>
              <a:gd name="connsiteY2" fmla="*/ 540000 h 540000"/>
              <a:gd name="connsiteX3" fmla="*/ 270000 w 1194803"/>
              <a:gd name="connsiteY3" fmla="*/ 540000 h 540000"/>
              <a:gd name="connsiteX4" fmla="*/ 0 w 1194803"/>
              <a:gd name="connsiteY4" fmla="*/ 270000 h 540000"/>
              <a:gd name="connsiteX5" fmla="*/ 270000 w 1194803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03" h="540000">
                <a:moveTo>
                  <a:pt x="270000" y="0"/>
                </a:moveTo>
                <a:lnTo>
                  <a:pt x="1194803" y="0"/>
                </a:lnTo>
                <a:lnTo>
                  <a:pt x="1194803" y="540000"/>
                </a:lnTo>
                <a:lnTo>
                  <a:pt x="270000" y="540000"/>
                </a:ln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846EBA4-36C1-C263-51AB-1E058B5C3F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75316" y="4587963"/>
            <a:ext cx="7646938" cy="540000"/>
          </a:xfrm>
          <a:prstGeom prst="rect">
            <a:avLst/>
          </a:prstGeom>
          <a:noFill/>
        </p:spPr>
        <p:txBody>
          <a:bodyPr wrap="square" lIns="216000" anchor="ctr" anchorCtr="0">
            <a:noAutofit/>
          </a:bodyPr>
          <a:lstStyle>
            <a:lvl1pPr>
              <a:defRPr sz="1600" b="0" i="0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3C7B1354-0209-F77E-93A2-CBC3C68C1E2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77851" y="4587963"/>
            <a:ext cx="1194803" cy="540000"/>
          </a:xfrm>
          <a:custGeom>
            <a:avLst/>
            <a:gdLst>
              <a:gd name="connsiteX0" fmla="*/ 270000 w 1194803"/>
              <a:gd name="connsiteY0" fmla="*/ 0 h 540000"/>
              <a:gd name="connsiteX1" fmla="*/ 1194803 w 1194803"/>
              <a:gd name="connsiteY1" fmla="*/ 0 h 540000"/>
              <a:gd name="connsiteX2" fmla="*/ 1194803 w 1194803"/>
              <a:gd name="connsiteY2" fmla="*/ 540000 h 540000"/>
              <a:gd name="connsiteX3" fmla="*/ 270000 w 1194803"/>
              <a:gd name="connsiteY3" fmla="*/ 540000 h 540000"/>
              <a:gd name="connsiteX4" fmla="*/ 0 w 1194803"/>
              <a:gd name="connsiteY4" fmla="*/ 270000 h 540000"/>
              <a:gd name="connsiteX5" fmla="*/ 270000 w 1194803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03" h="540000">
                <a:moveTo>
                  <a:pt x="270000" y="0"/>
                </a:moveTo>
                <a:lnTo>
                  <a:pt x="1194803" y="0"/>
                </a:lnTo>
                <a:lnTo>
                  <a:pt x="1194803" y="540000"/>
                </a:lnTo>
                <a:lnTo>
                  <a:pt x="270000" y="540000"/>
                </a:ln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0C29086-E740-86BE-5E5E-D912A371A67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975316" y="5251163"/>
            <a:ext cx="7646938" cy="540000"/>
          </a:xfrm>
          <a:prstGeom prst="rect">
            <a:avLst/>
          </a:prstGeom>
          <a:noFill/>
        </p:spPr>
        <p:txBody>
          <a:bodyPr wrap="square" lIns="216000" anchor="ctr" anchorCtr="0">
            <a:noAutofit/>
          </a:bodyPr>
          <a:lstStyle>
            <a:lvl1pPr>
              <a:defRPr sz="1600" b="0" i="0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01FD0FC9-B774-D610-2DEB-06C8F6A6231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77851" y="5251163"/>
            <a:ext cx="1194803" cy="540000"/>
          </a:xfrm>
          <a:custGeom>
            <a:avLst/>
            <a:gdLst>
              <a:gd name="connsiteX0" fmla="*/ 270000 w 1194803"/>
              <a:gd name="connsiteY0" fmla="*/ 0 h 540000"/>
              <a:gd name="connsiteX1" fmla="*/ 1194803 w 1194803"/>
              <a:gd name="connsiteY1" fmla="*/ 0 h 540000"/>
              <a:gd name="connsiteX2" fmla="*/ 1194803 w 1194803"/>
              <a:gd name="connsiteY2" fmla="*/ 540000 h 540000"/>
              <a:gd name="connsiteX3" fmla="*/ 270000 w 1194803"/>
              <a:gd name="connsiteY3" fmla="*/ 540000 h 540000"/>
              <a:gd name="connsiteX4" fmla="*/ 0 w 1194803"/>
              <a:gd name="connsiteY4" fmla="*/ 270000 h 540000"/>
              <a:gd name="connsiteX5" fmla="*/ 270000 w 1194803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03" h="540000">
                <a:moveTo>
                  <a:pt x="270000" y="0"/>
                </a:moveTo>
                <a:lnTo>
                  <a:pt x="1194803" y="0"/>
                </a:lnTo>
                <a:lnTo>
                  <a:pt x="1194803" y="540000"/>
                </a:lnTo>
                <a:lnTo>
                  <a:pt x="270000" y="540000"/>
                </a:ln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47A445-960C-55A3-E64C-AC08570ED5F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72654" y="1935163"/>
            <a:ext cx="1867303" cy="540000"/>
          </a:xfrm>
          <a:custGeom>
            <a:avLst/>
            <a:gdLst>
              <a:gd name="connsiteX0" fmla="*/ 0 w 1867303"/>
              <a:gd name="connsiteY0" fmla="*/ 0 h 540000"/>
              <a:gd name="connsiteX1" fmla="*/ 1597303 w 1867303"/>
              <a:gd name="connsiteY1" fmla="*/ 0 h 540000"/>
              <a:gd name="connsiteX2" fmla="*/ 1867303 w 1867303"/>
              <a:gd name="connsiteY2" fmla="*/ 270000 h 540000"/>
              <a:gd name="connsiteX3" fmla="*/ 1597303 w 1867303"/>
              <a:gd name="connsiteY3" fmla="*/ 540000 h 540000"/>
              <a:gd name="connsiteX4" fmla="*/ 0 w 1867303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303" h="540000">
                <a:moveTo>
                  <a:pt x="0" y="0"/>
                </a:moveTo>
                <a:lnTo>
                  <a:pt x="1597303" y="0"/>
                </a:lnTo>
                <a:cubicBezTo>
                  <a:pt x="1746420" y="0"/>
                  <a:pt x="1867303" y="120883"/>
                  <a:pt x="1867303" y="270000"/>
                </a:cubicBezTo>
                <a:cubicBezTo>
                  <a:pt x="1867303" y="419117"/>
                  <a:pt x="1746420" y="540000"/>
                  <a:pt x="1597303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180000" rIns="180000" anchor="ctr" anchorCtr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 b="0" i="0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DED53E-FB03-511F-EEF1-E11238AF24C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772654" y="2598363"/>
            <a:ext cx="1867303" cy="540000"/>
          </a:xfrm>
          <a:custGeom>
            <a:avLst/>
            <a:gdLst>
              <a:gd name="connsiteX0" fmla="*/ 0 w 1867303"/>
              <a:gd name="connsiteY0" fmla="*/ 0 h 540000"/>
              <a:gd name="connsiteX1" fmla="*/ 1597303 w 1867303"/>
              <a:gd name="connsiteY1" fmla="*/ 0 h 540000"/>
              <a:gd name="connsiteX2" fmla="*/ 1867303 w 1867303"/>
              <a:gd name="connsiteY2" fmla="*/ 270000 h 540000"/>
              <a:gd name="connsiteX3" fmla="*/ 1597303 w 1867303"/>
              <a:gd name="connsiteY3" fmla="*/ 540000 h 540000"/>
              <a:gd name="connsiteX4" fmla="*/ 0 w 1867303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303" h="540000">
                <a:moveTo>
                  <a:pt x="0" y="0"/>
                </a:moveTo>
                <a:lnTo>
                  <a:pt x="1597303" y="0"/>
                </a:lnTo>
                <a:cubicBezTo>
                  <a:pt x="1746420" y="0"/>
                  <a:pt x="1867303" y="120883"/>
                  <a:pt x="1867303" y="270000"/>
                </a:cubicBezTo>
                <a:cubicBezTo>
                  <a:pt x="1867303" y="419117"/>
                  <a:pt x="1746420" y="540000"/>
                  <a:pt x="1597303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180000" rIns="180000" anchor="ctr" anchorCtr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 b="0" i="0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775BD4C-8CF6-2898-F9A0-CF09476375B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772654" y="3261563"/>
            <a:ext cx="1867303" cy="540000"/>
          </a:xfrm>
          <a:custGeom>
            <a:avLst/>
            <a:gdLst>
              <a:gd name="connsiteX0" fmla="*/ 0 w 1867303"/>
              <a:gd name="connsiteY0" fmla="*/ 0 h 540000"/>
              <a:gd name="connsiteX1" fmla="*/ 1597303 w 1867303"/>
              <a:gd name="connsiteY1" fmla="*/ 0 h 540000"/>
              <a:gd name="connsiteX2" fmla="*/ 1867303 w 1867303"/>
              <a:gd name="connsiteY2" fmla="*/ 270000 h 540000"/>
              <a:gd name="connsiteX3" fmla="*/ 1597303 w 1867303"/>
              <a:gd name="connsiteY3" fmla="*/ 540000 h 540000"/>
              <a:gd name="connsiteX4" fmla="*/ 0 w 1867303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303" h="540000">
                <a:moveTo>
                  <a:pt x="0" y="0"/>
                </a:moveTo>
                <a:lnTo>
                  <a:pt x="1597303" y="0"/>
                </a:lnTo>
                <a:cubicBezTo>
                  <a:pt x="1746420" y="0"/>
                  <a:pt x="1867303" y="120883"/>
                  <a:pt x="1867303" y="270000"/>
                </a:cubicBezTo>
                <a:cubicBezTo>
                  <a:pt x="1867303" y="419117"/>
                  <a:pt x="1746420" y="540000"/>
                  <a:pt x="1597303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180000" rIns="180000" anchor="ctr" anchorCtr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 b="0" i="0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988012E-DFD8-F30C-7D24-5BD0887DAF2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72654" y="3924763"/>
            <a:ext cx="1867303" cy="540000"/>
          </a:xfrm>
          <a:custGeom>
            <a:avLst/>
            <a:gdLst>
              <a:gd name="connsiteX0" fmla="*/ 0 w 1867303"/>
              <a:gd name="connsiteY0" fmla="*/ 0 h 540000"/>
              <a:gd name="connsiteX1" fmla="*/ 1597303 w 1867303"/>
              <a:gd name="connsiteY1" fmla="*/ 0 h 540000"/>
              <a:gd name="connsiteX2" fmla="*/ 1867303 w 1867303"/>
              <a:gd name="connsiteY2" fmla="*/ 270000 h 540000"/>
              <a:gd name="connsiteX3" fmla="*/ 1597303 w 1867303"/>
              <a:gd name="connsiteY3" fmla="*/ 540000 h 540000"/>
              <a:gd name="connsiteX4" fmla="*/ 0 w 1867303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303" h="540000">
                <a:moveTo>
                  <a:pt x="0" y="0"/>
                </a:moveTo>
                <a:lnTo>
                  <a:pt x="1597303" y="0"/>
                </a:lnTo>
                <a:cubicBezTo>
                  <a:pt x="1746420" y="0"/>
                  <a:pt x="1867303" y="120883"/>
                  <a:pt x="1867303" y="270000"/>
                </a:cubicBezTo>
                <a:cubicBezTo>
                  <a:pt x="1867303" y="419117"/>
                  <a:pt x="1746420" y="540000"/>
                  <a:pt x="1597303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180000" rIns="180000" anchor="ctr" anchorCtr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 b="0" i="0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05608D-E369-8B2D-FBA3-8406778A7FF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772654" y="5251163"/>
            <a:ext cx="1867303" cy="540000"/>
          </a:xfrm>
          <a:custGeom>
            <a:avLst/>
            <a:gdLst>
              <a:gd name="connsiteX0" fmla="*/ 0 w 1867303"/>
              <a:gd name="connsiteY0" fmla="*/ 0 h 540000"/>
              <a:gd name="connsiteX1" fmla="*/ 1597303 w 1867303"/>
              <a:gd name="connsiteY1" fmla="*/ 0 h 540000"/>
              <a:gd name="connsiteX2" fmla="*/ 1867303 w 1867303"/>
              <a:gd name="connsiteY2" fmla="*/ 270000 h 540000"/>
              <a:gd name="connsiteX3" fmla="*/ 1597303 w 1867303"/>
              <a:gd name="connsiteY3" fmla="*/ 540000 h 540000"/>
              <a:gd name="connsiteX4" fmla="*/ 0 w 1867303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303" h="540000">
                <a:moveTo>
                  <a:pt x="0" y="0"/>
                </a:moveTo>
                <a:lnTo>
                  <a:pt x="1597303" y="0"/>
                </a:lnTo>
                <a:cubicBezTo>
                  <a:pt x="1746420" y="0"/>
                  <a:pt x="1867303" y="120883"/>
                  <a:pt x="1867303" y="270000"/>
                </a:cubicBezTo>
                <a:cubicBezTo>
                  <a:pt x="1867303" y="419117"/>
                  <a:pt x="1746420" y="540000"/>
                  <a:pt x="1597303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180000" rIns="180000" anchor="ctr" anchorCtr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 b="0" i="0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E70B2B5-6108-1B12-79EB-2FAF7407408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72654" y="4587963"/>
            <a:ext cx="1867303" cy="540000"/>
          </a:xfrm>
          <a:custGeom>
            <a:avLst/>
            <a:gdLst>
              <a:gd name="connsiteX0" fmla="*/ 0 w 1867303"/>
              <a:gd name="connsiteY0" fmla="*/ 0 h 540000"/>
              <a:gd name="connsiteX1" fmla="*/ 1597303 w 1867303"/>
              <a:gd name="connsiteY1" fmla="*/ 0 h 540000"/>
              <a:gd name="connsiteX2" fmla="*/ 1867303 w 1867303"/>
              <a:gd name="connsiteY2" fmla="*/ 270000 h 540000"/>
              <a:gd name="connsiteX3" fmla="*/ 1597303 w 1867303"/>
              <a:gd name="connsiteY3" fmla="*/ 540000 h 540000"/>
              <a:gd name="connsiteX4" fmla="*/ 0 w 1867303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303" h="540000">
                <a:moveTo>
                  <a:pt x="0" y="0"/>
                </a:moveTo>
                <a:lnTo>
                  <a:pt x="1597303" y="0"/>
                </a:lnTo>
                <a:cubicBezTo>
                  <a:pt x="1746420" y="0"/>
                  <a:pt x="1867303" y="120883"/>
                  <a:pt x="1867303" y="270000"/>
                </a:cubicBezTo>
                <a:cubicBezTo>
                  <a:pt x="1867303" y="419117"/>
                  <a:pt x="1746420" y="540000"/>
                  <a:pt x="1597303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180000" rIns="180000" anchor="ctr" anchorCtr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 b="0" i="0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4575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mex GBT Neo-Title Slide with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813454-156D-425F-BBD2-ADE99FA2D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2449678"/>
            <a:ext cx="5522912" cy="1709662"/>
          </a:xfrm>
        </p:spPr>
        <p:txBody>
          <a:bodyPr/>
          <a:lstStyle>
            <a:lvl1pPr>
              <a:defRPr lang="en-US" sz="4200" b="1" i="0" kern="1200" spc="-97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079E7D-D876-00E4-D3EB-3BAB934E62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088" y="4247176"/>
            <a:ext cx="5522912" cy="608012"/>
          </a:xfrm>
        </p:spPr>
        <p:txBody>
          <a:bodyPr/>
          <a:lstStyle>
            <a:lvl1pPr marL="0" algn="l" defTabSz="914400" rtl="0" eaLnBrk="1" latinLnBrk="0" hangingPunct="1">
              <a:spcBef>
                <a:spcPts val="0"/>
              </a:spcBef>
              <a:defRPr lang="en-GB" sz="2001" b="0" i="0" kern="1200" spc="-24" dirty="0" smtClean="0">
                <a:solidFill>
                  <a:schemeClr val="tx1"/>
                </a:solidFill>
                <a:latin typeface="+mn-lt"/>
                <a:ea typeface="+mn-ea"/>
                <a:cs typeface="BentonSans Book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A5C1E61-A40B-6A44-D57D-8EBF506B29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/>
          </p:nvPr>
        </p:nvSpPr>
        <p:spPr>
          <a:xfrm>
            <a:off x="6307138" y="3120784"/>
            <a:ext cx="5884862" cy="3737216"/>
          </a:xfrm>
          <a:custGeom>
            <a:avLst/>
            <a:gdLst>
              <a:gd name="connsiteX0" fmla="*/ 5709369 w 5884862"/>
              <a:gd name="connsiteY0" fmla="*/ 3735438 h 3737216"/>
              <a:gd name="connsiteX1" fmla="*/ 5884862 w 5884862"/>
              <a:gd name="connsiteY1" fmla="*/ 3735438 h 3737216"/>
              <a:gd name="connsiteX2" fmla="*/ 5884862 w 5884862"/>
              <a:gd name="connsiteY2" fmla="*/ 3737216 h 3737216"/>
              <a:gd name="connsiteX3" fmla="*/ 5709369 w 5884862"/>
              <a:gd name="connsiteY3" fmla="*/ 3737216 h 3737216"/>
              <a:gd name="connsiteX4" fmla="*/ 0 w 5884862"/>
              <a:gd name="connsiteY4" fmla="*/ 3735438 h 3737216"/>
              <a:gd name="connsiteX5" fmla="*/ 269151 w 5884862"/>
              <a:gd name="connsiteY5" fmla="*/ 3735438 h 3737216"/>
              <a:gd name="connsiteX6" fmla="*/ 269151 w 5884862"/>
              <a:gd name="connsiteY6" fmla="*/ 3737216 h 3737216"/>
              <a:gd name="connsiteX7" fmla="*/ 0 w 5884862"/>
              <a:gd name="connsiteY7" fmla="*/ 3737216 h 3737216"/>
              <a:gd name="connsiteX8" fmla="*/ 2578100 w 5884862"/>
              <a:gd name="connsiteY8" fmla="*/ 0 h 3737216"/>
              <a:gd name="connsiteX9" fmla="*/ 3383851 w 5884862"/>
              <a:gd name="connsiteY9" fmla="*/ 0 h 3737216"/>
              <a:gd name="connsiteX10" fmla="*/ 3436556 w 5884862"/>
              <a:gd name="connsiteY10" fmla="*/ 698 h 3737216"/>
              <a:gd name="connsiteX11" fmla="*/ 4760468 w 5884862"/>
              <a:gd name="connsiteY11" fmla="*/ 733615 h 3737216"/>
              <a:gd name="connsiteX12" fmla="*/ 5029961 w 5884862"/>
              <a:gd name="connsiteY12" fmla="*/ 710374 h 3737216"/>
              <a:gd name="connsiteX13" fmla="*/ 5646673 w 5884862"/>
              <a:gd name="connsiteY13" fmla="*/ 2262759 h 3737216"/>
              <a:gd name="connsiteX14" fmla="*/ 5563925 w 5884862"/>
              <a:gd name="connsiteY14" fmla="*/ 2871225 h 3737216"/>
              <a:gd name="connsiteX15" fmla="*/ 5534461 w 5884862"/>
              <a:gd name="connsiteY15" fmla="*/ 2961275 h 3737216"/>
              <a:gd name="connsiteX16" fmla="*/ 427553 w 5884862"/>
              <a:gd name="connsiteY16" fmla="*/ 2961275 h 3737216"/>
              <a:gd name="connsiteX17" fmla="*/ 398090 w 5884862"/>
              <a:gd name="connsiteY17" fmla="*/ 2871225 h 3737216"/>
              <a:gd name="connsiteX18" fmla="*/ 315341 w 5884862"/>
              <a:gd name="connsiteY18" fmla="*/ 2262759 h 3737216"/>
              <a:gd name="connsiteX19" fmla="*/ 2578100 w 5884862"/>
              <a:gd name="connsiteY19" fmla="*/ 0 h 373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84862" h="3737216">
                <a:moveTo>
                  <a:pt x="5709369" y="3735438"/>
                </a:moveTo>
                <a:lnTo>
                  <a:pt x="5884862" y="3735438"/>
                </a:lnTo>
                <a:lnTo>
                  <a:pt x="5884862" y="3737216"/>
                </a:lnTo>
                <a:lnTo>
                  <a:pt x="5709369" y="3737216"/>
                </a:lnTo>
                <a:close/>
                <a:moveTo>
                  <a:pt x="0" y="3735438"/>
                </a:moveTo>
                <a:lnTo>
                  <a:pt x="269151" y="3735438"/>
                </a:lnTo>
                <a:lnTo>
                  <a:pt x="269151" y="3737216"/>
                </a:lnTo>
                <a:lnTo>
                  <a:pt x="0" y="3737216"/>
                </a:lnTo>
                <a:close/>
                <a:moveTo>
                  <a:pt x="2578100" y="0"/>
                </a:moveTo>
                <a:lnTo>
                  <a:pt x="3383851" y="0"/>
                </a:lnTo>
                <a:cubicBezTo>
                  <a:pt x="3401504" y="0"/>
                  <a:pt x="3419030" y="254"/>
                  <a:pt x="3436556" y="698"/>
                </a:cubicBezTo>
                <a:cubicBezTo>
                  <a:pt x="3712781" y="440881"/>
                  <a:pt x="4202430" y="733615"/>
                  <a:pt x="4760468" y="733615"/>
                </a:cubicBezTo>
                <a:cubicBezTo>
                  <a:pt x="4852416" y="733615"/>
                  <a:pt x="4942458" y="725614"/>
                  <a:pt x="5029961" y="710374"/>
                </a:cubicBezTo>
                <a:cubicBezTo>
                  <a:pt x="5412231" y="1115568"/>
                  <a:pt x="5646673" y="1661731"/>
                  <a:pt x="5646673" y="2262759"/>
                </a:cubicBezTo>
                <a:cubicBezTo>
                  <a:pt x="5646673" y="2473571"/>
                  <a:pt x="5617857" y="2677613"/>
                  <a:pt x="5563925" y="2871225"/>
                </a:cubicBezTo>
                <a:lnTo>
                  <a:pt x="5534461" y="2961275"/>
                </a:lnTo>
                <a:lnTo>
                  <a:pt x="427553" y="2961275"/>
                </a:lnTo>
                <a:lnTo>
                  <a:pt x="398090" y="2871225"/>
                </a:lnTo>
                <a:cubicBezTo>
                  <a:pt x="344158" y="2677613"/>
                  <a:pt x="315341" y="2473571"/>
                  <a:pt x="315341" y="2262759"/>
                </a:cubicBezTo>
                <a:cubicBezTo>
                  <a:pt x="315341" y="1013079"/>
                  <a:pt x="1328419" y="0"/>
                  <a:pt x="25781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algn="ctr">
              <a:defRPr b="0" i="0">
                <a:solidFill>
                  <a:schemeClr val="tx1"/>
                </a:solidFill>
                <a:latin typeface="BentonSans Book" panose="02000503000000020004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37CDF99-1135-0184-4179-EF90FDF7ED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9"/>
          </p:nvPr>
        </p:nvSpPr>
        <p:spPr>
          <a:xfrm>
            <a:off x="9499694" y="729763"/>
            <a:ext cx="2692306" cy="3117762"/>
          </a:xfrm>
          <a:custGeom>
            <a:avLst/>
            <a:gdLst>
              <a:gd name="connsiteX0" fmla="*/ 1572445 w 2692306"/>
              <a:gd name="connsiteY0" fmla="*/ 0 h 3117762"/>
              <a:gd name="connsiteX1" fmla="*/ 2684331 w 2692306"/>
              <a:gd name="connsiteY1" fmla="*/ 460559 h 3117762"/>
              <a:gd name="connsiteX2" fmla="*/ 2692306 w 2692306"/>
              <a:gd name="connsiteY2" fmla="*/ 469333 h 3117762"/>
              <a:gd name="connsiteX3" fmla="*/ 2692306 w 2692306"/>
              <a:gd name="connsiteY3" fmla="*/ 2675892 h 3117762"/>
              <a:gd name="connsiteX4" fmla="*/ 2601493 w 2692306"/>
              <a:gd name="connsiteY4" fmla="*/ 2761446 h 3117762"/>
              <a:gd name="connsiteX5" fmla="*/ 1889347 w 2692306"/>
              <a:gd name="connsiteY5" fmla="*/ 3112944 h 3117762"/>
              <a:gd name="connsiteX6" fmla="*/ 1857779 w 2692306"/>
              <a:gd name="connsiteY6" fmla="*/ 3117762 h 3117762"/>
              <a:gd name="connsiteX7" fmla="*/ 1798575 w 2692306"/>
              <a:gd name="connsiteY7" fmla="*/ 3052620 h 3117762"/>
              <a:gd name="connsiteX8" fmla="*/ 432284 w 2692306"/>
              <a:gd name="connsiteY8" fmla="*/ 2402682 h 3117762"/>
              <a:gd name="connsiteX9" fmla="*/ 232700 w 2692306"/>
              <a:gd name="connsiteY9" fmla="*/ 2392604 h 3117762"/>
              <a:gd name="connsiteX10" fmla="*/ 189786 w 2692306"/>
              <a:gd name="connsiteY10" fmla="*/ 2321966 h 3117762"/>
              <a:gd name="connsiteX11" fmla="*/ 0 w 2692306"/>
              <a:gd name="connsiteY11" fmla="*/ 1572445 h 3117762"/>
              <a:gd name="connsiteX12" fmla="*/ 1572445 w 2692306"/>
              <a:gd name="connsiteY12" fmla="*/ 0 h 311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2306" h="3117762">
                <a:moveTo>
                  <a:pt x="1572445" y="0"/>
                </a:moveTo>
                <a:cubicBezTo>
                  <a:pt x="2006664" y="0"/>
                  <a:pt x="2399775" y="176002"/>
                  <a:pt x="2684331" y="460559"/>
                </a:cubicBezTo>
                <a:lnTo>
                  <a:pt x="2692306" y="469333"/>
                </a:lnTo>
                <a:lnTo>
                  <a:pt x="2692306" y="2675892"/>
                </a:lnTo>
                <a:lnTo>
                  <a:pt x="2601493" y="2761446"/>
                </a:lnTo>
                <a:cubicBezTo>
                  <a:pt x="2401784" y="2934440"/>
                  <a:pt x="2158048" y="3057960"/>
                  <a:pt x="1889347" y="3112944"/>
                </a:cubicBezTo>
                <a:lnTo>
                  <a:pt x="1857779" y="3117762"/>
                </a:lnTo>
                <a:lnTo>
                  <a:pt x="1798575" y="3052620"/>
                </a:lnTo>
                <a:cubicBezTo>
                  <a:pt x="1440901" y="2694946"/>
                  <a:pt x="963834" y="2456664"/>
                  <a:pt x="432284" y="2402682"/>
                </a:cubicBezTo>
                <a:lnTo>
                  <a:pt x="232700" y="2392604"/>
                </a:lnTo>
                <a:lnTo>
                  <a:pt x="189786" y="2321966"/>
                </a:lnTo>
                <a:cubicBezTo>
                  <a:pt x="68751" y="2099161"/>
                  <a:pt x="0" y="1843832"/>
                  <a:pt x="0" y="1572445"/>
                </a:cubicBezTo>
                <a:cubicBezTo>
                  <a:pt x="0" y="704008"/>
                  <a:pt x="704008" y="0"/>
                  <a:pt x="157244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b="0" i="0">
                <a:solidFill>
                  <a:schemeClr val="tx1"/>
                </a:solidFill>
                <a:latin typeface="BentonSans Book" panose="02000503000000020004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B7C467-D661-E7DF-D8E8-3CA48A52C545}"/>
              </a:ext>
            </a:extLst>
          </p:cNvPr>
          <p:cNvGrpSpPr/>
          <p:nvPr/>
        </p:nvGrpSpPr>
        <p:grpSpPr>
          <a:xfrm>
            <a:off x="0" y="5917548"/>
            <a:ext cx="12192000" cy="940452"/>
            <a:chOff x="0" y="5917548"/>
            <a:chExt cx="12192000" cy="940452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F587CA6-9629-11D7-6019-C8B39D213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5917548"/>
              <a:ext cx="12192000" cy="940452"/>
            </a:xfrm>
            <a:custGeom>
              <a:avLst/>
              <a:gdLst>
                <a:gd name="connsiteX0" fmla="*/ 0 w 12192000"/>
                <a:gd name="connsiteY0" fmla="*/ 0 h 940452"/>
                <a:gd name="connsiteX1" fmla="*/ 5094 w 12192000"/>
                <a:gd name="connsiteY1" fmla="*/ 0 h 940452"/>
                <a:gd name="connsiteX2" fmla="*/ 15281 w 12192000"/>
                <a:gd name="connsiteY2" fmla="*/ 50458 h 940452"/>
                <a:gd name="connsiteX3" fmla="*/ 194444 w 12192000"/>
                <a:gd name="connsiteY3" fmla="*/ 169216 h 940452"/>
                <a:gd name="connsiteX4" fmla="*/ 11997556 w 12192000"/>
                <a:gd name="connsiteY4" fmla="*/ 169216 h 940452"/>
                <a:gd name="connsiteX5" fmla="*/ 12176720 w 12192000"/>
                <a:gd name="connsiteY5" fmla="*/ 50458 h 940452"/>
                <a:gd name="connsiteX6" fmla="*/ 12186907 w 12192000"/>
                <a:gd name="connsiteY6" fmla="*/ 0 h 940452"/>
                <a:gd name="connsiteX7" fmla="*/ 12192000 w 12192000"/>
                <a:gd name="connsiteY7" fmla="*/ 0 h 940452"/>
                <a:gd name="connsiteX8" fmla="*/ 12192000 w 12192000"/>
                <a:gd name="connsiteY8" fmla="*/ 940452 h 940452"/>
                <a:gd name="connsiteX9" fmla="*/ 0 w 12192000"/>
                <a:gd name="connsiteY9" fmla="*/ 940452 h 94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0" h="940452">
                  <a:moveTo>
                    <a:pt x="0" y="0"/>
                  </a:moveTo>
                  <a:lnTo>
                    <a:pt x="5094" y="0"/>
                  </a:lnTo>
                  <a:lnTo>
                    <a:pt x="15281" y="50458"/>
                  </a:lnTo>
                  <a:cubicBezTo>
                    <a:pt x="44799" y="120247"/>
                    <a:pt x="113903" y="169216"/>
                    <a:pt x="194444" y="169216"/>
                  </a:cubicBezTo>
                  <a:lnTo>
                    <a:pt x="11997556" y="169216"/>
                  </a:lnTo>
                  <a:cubicBezTo>
                    <a:pt x="12078097" y="169216"/>
                    <a:pt x="12147201" y="120247"/>
                    <a:pt x="12176720" y="50458"/>
                  </a:cubicBezTo>
                  <a:lnTo>
                    <a:pt x="12186907" y="0"/>
                  </a:lnTo>
                  <a:lnTo>
                    <a:pt x="12192000" y="0"/>
                  </a:lnTo>
                  <a:lnTo>
                    <a:pt x="12192000" y="940452"/>
                  </a:lnTo>
                  <a:lnTo>
                    <a:pt x="0" y="940452"/>
                  </a:lnTo>
                  <a:close/>
                </a:path>
              </a:pathLst>
            </a:custGeom>
          </p:spPr>
        </p:pic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11DD4450-7BE8-C414-0D49-3E6C6396F51D}"/>
                </a:ext>
              </a:extLst>
            </p:cNvPr>
            <p:cNvSpPr txBox="1"/>
            <p:nvPr/>
          </p:nvSpPr>
          <p:spPr>
            <a:xfrm>
              <a:off x="577850" y="6213044"/>
              <a:ext cx="11041063" cy="481267"/>
            </a:xfrm>
            <a:prstGeom prst="rect">
              <a:avLst/>
            </a:prstGeom>
            <a:noFill/>
          </p:spPr>
          <p:txBody>
            <a:bodyPr vert="horz" wrap="square" lIns="0" tIns="12322" rIns="0" bIns="0" rtlCol="0">
              <a:noAutofit/>
            </a:bodyPr>
            <a:lstStyle/>
            <a:p>
              <a:pPr marL="0" marR="3081" algn="just">
                <a:lnSpc>
                  <a:spcPts val="850"/>
                </a:lnSpc>
                <a:spcBef>
                  <a:spcPts val="0"/>
                </a:spcBef>
              </a:pP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GBT Travel Services UK Limited (GBT UK) et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sous-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titulaires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 licence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autorisés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(y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compris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Ovation Travel Group et Egencia)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utilisent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certaines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marques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déposées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et marques de service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d’American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Express Company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ou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filiales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(American Express) dans les marques « American Express Global Business Travel » et « American Express GBT Meetings &amp; Events » et dans le cadre de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activités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pour des utilisations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autorisées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uniquement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en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vertu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d’une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licence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limitée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d’American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Express (Marques sous licence).  Les Marques sous licence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sont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des marques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déposées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ou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des marques de service et la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propriété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d’American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Express. GBT UK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est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une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filiale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 Global Business Travel Group, Inc. (NYSE: GBTG). American Express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détient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une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participation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minoritaire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dans GBTG, qui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opère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en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tant que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société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distincte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d’American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Express. </a:t>
              </a:r>
            </a:p>
          </p:txBody>
        </p:sp>
      </p:grpSp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0A9385DD-AA0F-7C15-DC82-7A9261BC03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69850"/>
            <a:ext cx="1968982" cy="16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mex GBT Neo-Title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720000" cy="56692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7321-910B-F829-0480-6851FF1D7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4C37D-914D-6A36-60FC-0C4702D46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600" y="1080000"/>
            <a:ext cx="9720000" cy="415925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mex GBT Neo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7321-910B-F829-0480-6851FF1D7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888B8D"/>
                </a:solidFill>
              </a:defRPr>
            </a:lvl1pPr>
          </a:lstStyle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1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mex GBT Neo-Divider with Portal Patter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826AFAFC-98C4-E4F9-6C02-8878A4ABEA07}"/>
              </a:ext>
            </a:extLst>
          </p:cNvPr>
          <p:cNvSpPr>
            <a:spLocks noEditPoints="1"/>
          </p:cNvSpPr>
          <p:nvPr/>
        </p:nvSpPr>
        <p:spPr bwMode="auto">
          <a:xfrm>
            <a:off x="11113" y="0"/>
            <a:ext cx="12169775" cy="6858000"/>
          </a:xfrm>
          <a:custGeom>
            <a:avLst/>
            <a:gdLst>
              <a:gd name="T0" fmla="*/ 66 w 4031"/>
              <a:gd name="T1" fmla="*/ 2042 h 2271"/>
              <a:gd name="T2" fmla="*/ 107 w 4031"/>
              <a:gd name="T3" fmla="*/ 1194 h 2271"/>
              <a:gd name="T4" fmla="*/ 250 w 4031"/>
              <a:gd name="T5" fmla="*/ 490 h 2271"/>
              <a:gd name="T6" fmla="*/ 250 w 4031"/>
              <a:gd name="T7" fmla="*/ 369 h 2271"/>
              <a:gd name="T8" fmla="*/ 358 w 4031"/>
              <a:gd name="T9" fmla="*/ 1337 h 2271"/>
              <a:gd name="T10" fmla="*/ 450 w 4031"/>
              <a:gd name="T11" fmla="*/ 637 h 2271"/>
              <a:gd name="T12" fmla="*/ 448 w 4031"/>
              <a:gd name="T13" fmla="*/ 252 h 2271"/>
              <a:gd name="T14" fmla="*/ 556 w 4031"/>
              <a:gd name="T15" fmla="*/ 1337 h 2271"/>
              <a:gd name="T16" fmla="*/ 607 w 4031"/>
              <a:gd name="T17" fmla="*/ 783 h 2271"/>
              <a:gd name="T18" fmla="*/ 646 w 4031"/>
              <a:gd name="T19" fmla="*/ 135 h 2271"/>
              <a:gd name="T20" fmla="*/ 757 w 4031"/>
              <a:gd name="T21" fmla="*/ 1687 h 2271"/>
              <a:gd name="T22" fmla="*/ 803 w 4031"/>
              <a:gd name="T23" fmla="*/ 910 h 2271"/>
              <a:gd name="T24" fmla="*/ 845 w 4031"/>
              <a:gd name="T25" fmla="*/ 19 h 2271"/>
              <a:gd name="T26" fmla="*/ 925 w 4031"/>
              <a:gd name="T27" fmla="*/ 1888 h 2271"/>
              <a:gd name="T28" fmla="*/ 1049 w 4031"/>
              <a:gd name="T29" fmla="*/ 1052 h 2271"/>
              <a:gd name="T30" fmla="*/ 1024 w 4031"/>
              <a:gd name="T31" fmla="*/ 1553 h 2271"/>
              <a:gd name="T32" fmla="*/ 1091 w 4031"/>
              <a:gd name="T33" fmla="*/ 1953 h 2271"/>
              <a:gd name="T34" fmla="*/ 1247 w 4031"/>
              <a:gd name="T35" fmla="*/ 1052 h 2271"/>
              <a:gd name="T36" fmla="*/ 1303 w 4031"/>
              <a:gd name="T37" fmla="*/ 490 h 2271"/>
              <a:gd name="T38" fmla="*/ 1322 w 4031"/>
              <a:gd name="T39" fmla="*/ 351 h 2271"/>
              <a:gd name="T40" fmla="*/ 1447 w 4031"/>
              <a:gd name="T41" fmla="*/ 1223 h 2271"/>
              <a:gd name="T42" fmla="*/ 1500 w 4031"/>
              <a:gd name="T43" fmla="*/ 625 h 2271"/>
              <a:gd name="T44" fmla="*/ 1520 w 4031"/>
              <a:gd name="T45" fmla="*/ 234 h 2271"/>
              <a:gd name="T46" fmla="*/ 1592 w 4031"/>
              <a:gd name="T47" fmla="*/ 1370 h 2271"/>
              <a:gd name="T48" fmla="*/ 1740 w 4031"/>
              <a:gd name="T49" fmla="*/ 767 h 2271"/>
              <a:gd name="T50" fmla="*/ 1718 w 4031"/>
              <a:gd name="T51" fmla="*/ 117 h 2271"/>
              <a:gd name="T52" fmla="*/ 1787 w 4031"/>
              <a:gd name="T53" fmla="*/ 1629 h 2271"/>
              <a:gd name="T54" fmla="*/ 1938 w 4031"/>
              <a:gd name="T55" fmla="*/ 767 h 2271"/>
              <a:gd name="T56" fmla="*/ 1916 w 4031"/>
              <a:gd name="T57" fmla="*/ 0 h 2271"/>
              <a:gd name="T58" fmla="*/ 2016 w 4031"/>
              <a:gd name="T59" fmla="*/ 1756 h 2271"/>
              <a:gd name="T60" fmla="*/ 2137 w 4031"/>
              <a:gd name="T61" fmla="*/ 930 h 2271"/>
              <a:gd name="T62" fmla="*/ 2115 w 4031"/>
              <a:gd name="T63" fmla="*/ 1451 h 2271"/>
              <a:gd name="T64" fmla="*/ 2214 w 4031"/>
              <a:gd name="T65" fmla="*/ 1756 h 2271"/>
              <a:gd name="T66" fmla="*/ 2289 w 4031"/>
              <a:gd name="T67" fmla="*/ 1077 h 2271"/>
              <a:gd name="T68" fmla="*/ 2313 w 4031"/>
              <a:gd name="T69" fmla="*/ 1451 h 2271"/>
              <a:gd name="T70" fmla="*/ 2445 w 4031"/>
              <a:gd name="T71" fmla="*/ 2042 h 2271"/>
              <a:gd name="T72" fmla="*/ 2485 w 4031"/>
              <a:gd name="T73" fmla="*/ 1194 h 2271"/>
              <a:gd name="T74" fmla="*/ 2629 w 4031"/>
              <a:gd name="T75" fmla="*/ 490 h 2271"/>
              <a:gd name="T76" fmla="*/ 2629 w 4031"/>
              <a:gd name="T77" fmla="*/ 369 h 2271"/>
              <a:gd name="T78" fmla="*/ 2736 w 4031"/>
              <a:gd name="T79" fmla="*/ 1337 h 2271"/>
              <a:gd name="T80" fmla="*/ 2828 w 4031"/>
              <a:gd name="T81" fmla="*/ 637 h 2271"/>
              <a:gd name="T82" fmla="*/ 2827 w 4031"/>
              <a:gd name="T83" fmla="*/ 252 h 2271"/>
              <a:gd name="T84" fmla="*/ 2935 w 4031"/>
              <a:gd name="T85" fmla="*/ 1337 h 2271"/>
              <a:gd name="T86" fmla="*/ 2985 w 4031"/>
              <a:gd name="T87" fmla="*/ 783 h 2271"/>
              <a:gd name="T88" fmla="*/ 3025 w 4031"/>
              <a:gd name="T89" fmla="*/ 135 h 2271"/>
              <a:gd name="T90" fmla="*/ 3136 w 4031"/>
              <a:gd name="T91" fmla="*/ 1687 h 2271"/>
              <a:gd name="T92" fmla="*/ 3182 w 4031"/>
              <a:gd name="T93" fmla="*/ 910 h 2271"/>
              <a:gd name="T94" fmla="*/ 3223 w 4031"/>
              <a:gd name="T95" fmla="*/ 19 h 2271"/>
              <a:gd name="T96" fmla="*/ 3304 w 4031"/>
              <a:gd name="T97" fmla="*/ 1888 h 2271"/>
              <a:gd name="T98" fmla="*/ 3427 w 4031"/>
              <a:gd name="T99" fmla="*/ 1052 h 2271"/>
              <a:gd name="T100" fmla="*/ 3403 w 4031"/>
              <a:gd name="T101" fmla="*/ 1553 h 2271"/>
              <a:gd name="T102" fmla="*/ 3469 w 4031"/>
              <a:gd name="T103" fmla="*/ 1953 h 2271"/>
              <a:gd name="T104" fmla="*/ 3626 w 4031"/>
              <a:gd name="T105" fmla="*/ 1052 h 2271"/>
              <a:gd name="T106" fmla="*/ 3682 w 4031"/>
              <a:gd name="T107" fmla="*/ 490 h 2271"/>
              <a:gd name="T108" fmla="*/ 3700 w 4031"/>
              <a:gd name="T109" fmla="*/ 351 h 2271"/>
              <a:gd name="T110" fmla="*/ 3825 w 4031"/>
              <a:gd name="T111" fmla="*/ 1223 h 2271"/>
              <a:gd name="T112" fmla="*/ 3879 w 4031"/>
              <a:gd name="T113" fmla="*/ 625 h 2271"/>
              <a:gd name="T114" fmla="*/ 3899 w 4031"/>
              <a:gd name="T115" fmla="*/ 234 h 2271"/>
              <a:gd name="T116" fmla="*/ 3971 w 4031"/>
              <a:gd name="T117" fmla="*/ 1370 h 2271"/>
              <a:gd name="T118" fmla="*/ 264 w 4031"/>
              <a:gd name="T119" fmla="*/ 2142 h 2271"/>
              <a:gd name="T120" fmla="*/ 1190 w 4031"/>
              <a:gd name="T121" fmla="*/ 2142 h 2271"/>
              <a:gd name="T122" fmla="*/ 2214 w 4031"/>
              <a:gd name="T123" fmla="*/ 2271 h 2271"/>
              <a:gd name="T124" fmla="*/ 3238 w 4031"/>
              <a:gd name="T125" fmla="*/ 2142 h 2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031" h="2271">
                <a:moveTo>
                  <a:pt x="52" y="490"/>
                </a:moveTo>
                <a:cubicBezTo>
                  <a:pt x="52" y="490"/>
                  <a:pt x="52" y="490"/>
                  <a:pt x="52" y="490"/>
                </a:cubicBezTo>
                <a:cubicBezTo>
                  <a:pt x="52" y="500"/>
                  <a:pt x="43" y="509"/>
                  <a:pt x="33" y="509"/>
                </a:cubicBezTo>
                <a:cubicBezTo>
                  <a:pt x="23" y="509"/>
                  <a:pt x="15" y="500"/>
                  <a:pt x="15" y="490"/>
                </a:cubicBezTo>
                <a:cubicBezTo>
                  <a:pt x="15" y="480"/>
                  <a:pt x="23" y="472"/>
                  <a:pt x="33" y="472"/>
                </a:cubicBezTo>
                <a:cubicBezTo>
                  <a:pt x="43" y="472"/>
                  <a:pt x="52" y="480"/>
                  <a:pt x="52" y="490"/>
                </a:cubicBezTo>
                <a:moveTo>
                  <a:pt x="33" y="605"/>
                </a:moveTo>
                <a:cubicBezTo>
                  <a:pt x="33" y="605"/>
                  <a:pt x="33" y="605"/>
                  <a:pt x="33" y="605"/>
                </a:cubicBezTo>
                <a:cubicBezTo>
                  <a:pt x="22" y="605"/>
                  <a:pt x="13" y="614"/>
                  <a:pt x="13" y="625"/>
                </a:cubicBezTo>
                <a:cubicBezTo>
                  <a:pt x="13" y="637"/>
                  <a:pt x="13" y="637"/>
                  <a:pt x="13" y="637"/>
                </a:cubicBezTo>
                <a:cubicBezTo>
                  <a:pt x="13" y="648"/>
                  <a:pt x="22" y="657"/>
                  <a:pt x="33" y="657"/>
                </a:cubicBezTo>
                <a:cubicBezTo>
                  <a:pt x="44" y="657"/>
                  <a:pt x="53" y="648"/>
                  <a:pt x="53" y="637"/>
                </a:cubicBezTo>
                <a:cubicBezTo>
                  <a:pt x="53" y="625"/>
                  <a:pt x="53" y="625"/>
                  <a:pt x="53" y="625"/>
                </a:cubicBezTo>
                <a:cubicBezTo>
                  <a:pt x="53" y="614"/>
                  <a:pt x="44" y="605"/>
                  <a:pt x="33" y="605"/>
                </a:cubicBezTo>
                <a:moveTo>
                  <a:pt x="55" y="767"/>
                </a:moveTo>
                <a:cubicBezTo>
                  <a:pt x="55" y="755"/>
                  <a:pt x="45" y="746"/>
                  <a:pt x="33" y="746"/>
                </a:cubicBezTo>
                <a:cubicBezTo>
                  <a:pt x="21" y="746"/>
                  <a:pt x="12" y="755"/>
                  <a:pt x="12" y="767"/>
                </a:cubicBezTo>
                <a:cubicBezTo>
                  <a:pt x="12" y="783"/>
                  <a:pt x="12" y="783"/>
                  <a:pt x="12" y="783"/>
                </a:cubicBezTo>
                <a:cubicBezTo>
                  <a:pt x="12" y="795"/>
                  <a:pt x="21" y="805"/>
                  <a:pt x="33" y="805"/>
                </a:cubicBezTo>
                <a:cubicBezTo>
                  <a:pt x="45" y="805"/>
                  <a:pt x="55" y="795"/>
                  <a:pt x="55" y="783"/>
                </a:cubicBezTo>
                <a:cubicBezTo>
                  <a:pt x="55" y="767"/>
                  <a:pt x="55" y="767"/>
                  <a:pt x="55" y="767"/>
                </a:cubicBezTo>
                <a:moveTo>
                  <a:pt x="33" y="887"/>
                </a:moveTo>
                <a:cubicBezTo>
                  <a:pt x="33" y="887"/>
                  <a:pt x="33" y="887"/>
                  <a:pt x="33" y="887"/>
                </a:cubicBezTo>
                <a:cubicBezTo>
                  <a:pt x="21" y="887"/>
                  <a:pt x="10" y="897"/>
                  <a:pt x="10" y="910"/>
                </a:cubicBezTo>
                <a:cubicBezTo>
                  <a:pt x="10" y="930"/>
                  <a:pt x="10" y="930"/>
                  <a:pt x="10" y="930"/>
                </a:cubicBezTo>
                <a:cubicBezTo>
                  <a:pt x="10" y="943"/>
                  <a:pt x="21" y="953"/>
                  <a:pt x="33" y="953"/>
                </a:cubicBezTo>
                <a:cubicBezTo>
                  <a:pt x="46" y="953"/>
                  <a:pt x="56" y="943"/>
                  <a:pt x="56" y="930"/>
                </a:cubicBezTo>
                <a:cubicBezTo>
                  <a:pt x="56" y="910"/>
                  <a:pt x="56" y="910"/>
                  <a:pt x="56" y="910"/>
                </a:cubicBezTo>
                <a:cubicBezTo>
                  <a:pt x="56" y="897"/>
                  <a:pt x="46" y="887"/>
                  <a:pt x="33" y="887"/>
                </a:cubicBezTo>
                <a:moveTo>
                  <a:pt x="57" y="1052"/>
                </a:moveTo>
                <a:cubicBezTo>
                  <a:pt x="57" y="1039"/>
                  <a:pt x="47" y="1028"/>
                  <a:pt x="33" y="1028"/>
                </a:cubicBezTo>
                <a:cubicBezTo>
                  <a:pt x="20" y="1028"/>
                  <a:pt x="9" y="1039"/>
                  <a:pt x="9" y="1052"/>
                </a:cubicBezTo>
                <a:cubicBezTo>
                  <a:pt x="9" y="1077"/>
                  <a:pt x="9" y="1077"/>
                  <a:pt x="9" y="1077"/>
                </a:cubicBezTo>
                <a:cubicBezTo>
                  <a:pt x="9" y="1090"/>
                  <a:pt x="20" y="1101"/>
                  <a:pt x="33" y="1101"/>
                </a:cubicBezTo>
                <a:cubicBezTo>
                  <a:pt x="47" y="1101"/>
                  <a:pt x="57" y="1090"/>
                  <a:pt x="57" y="1077"/>
                </a:cubicBezTo>
                <a:cubicBezTo>
                  <a:pt x="57" y="1052"/>
                  <a:pt x="57" y="1052"/>
                  <a:pt x="57" y="1052"/>
                </a:cubicBezTo>
                <a:moveTo>
                  <a:pt x="33" y="1169"/>
                </a:moveTo>
                <a:cubicBezTo>
                  <a:pt x="33" y="1169"/>
                  <a:pt x="33" y="1169"/>
                  <a:pt x="33" y="1169"/>
                </a:cubicBezTo>
                <a:cubicBezTo>
                  <a:pt x="19" y="1169"/>
                  <a:pt x="8" y="1180"/>
                  <a:pt x="8" y="1194"/>
                </a:cubicBezTo>
                <a:cubicBezTo>
                  <a:pt x="8" y="1223"/>
                  <a:pt x="8" y="1223"/>
                  <a:pt x="8" y="1223"/>
                </a:cubicBezTo>
                <a:cubicBezTo>
                  <a:pt x="8" y="1238"/>
                  <a:pt x="19" y="1249"/>
                  <a:pt x="33" y="1249"/>
                </a:cubicBezTo>
                <a:cubicBezTo>
                  <a:pt x="47" y="1249"/>
                  <a:pt x="59" y="1238"/>
                  <a:pt x="59" y="1223"/>
                </a:cubicBezTo>
                <a:cubicBezTo>
                  <a:pt x="59" y="1194"/>
                  <a:pt x="59" y="1194"/>
                  <a:pt x="59" y="1194"/>
                </a:cubicBezTo>
                <a:cubicBezTo>
                  <a:pt x="59" y="1180"/>
                  <a:pt x="47" y="1169"/>
                  <a:pt x="33" y="1169"/>
                </a:cubicBezTo>
                <a:moveTo>
                  <a:pt x="60" y="1337"/>
                </a:moveTo>
                <a:cubicBezTo>
                  <a:pt x="60" y="1322"/>
                  <a:pt x="48" y="1310"/>
                  <a:pt x="33" y="1310"/>
                </a:cubicBezTo>
                <a:cubicBezTo>
                  <a:pt x="18" y="1310"/>
                  <a:pt x="6" y="1322"/>
                  <a:pt x="6" y="1337"/>
                </a:cubicBezTo>
                <a:cubicBezTo>
                  <a:pt x="6" y="1370"/>
                  <a:pt x="6" y="1370"/>
                  <a:pt x="6" y="1370"/>
                </a:cubicBezTo>
                <a:cubicBezTo>
                  <a:pt x="6" y="1385"/>
                  <a:pt x="18" y="1397"/>
                  <a:pt x="33" y="1397"/>
                </a:cubicBezTo>
                <a:cubicBezTo>
                  <a:pt x="48" y="1397"/>
                  <a:pt x="60" y="1385"/>
                  <a:pt x="60" y="1370"/>
                </a:cubicBezTo>
                <a:cubicBezTo>
                  <a:pt x="60" y="1337"/>
                  <a:pt x="60" y="1337"/>
                  <a:pt x="60" y="1337"/>
                </a:cubicBezTo>
                <a:moveTo>
                  <a:pt x="63" y="1629"/>
                </a:moveTo>
                <a:cubicBezTo>
                  <a:pt x="63" y="1613"/>
                  <a:pt x="50" y="1599"/>
                  <a:pt x="33" y="1599"/>
                </a:cubicBezTo>
                <a:cubicBezTo>
                  <a:pt x="17" y="1599"/>
                  <a:pt x="3" y="1613"/>
                  <a:pt x="3" y="1629"/>
                </a:cubicBezTo>
                <a:cubicBezTo>
                  <a:pt x="3" y="1687"/>
                  <a:pt x="3" y="1687"/>
                  <a:pt x="3" y="1687"/>
                </a:cubicBezTo>
                <a:cubicBezTo>
                  <a:pt x="3" y="1703"/>
                  <a:pt x="17" y="1717"/>
                  <a:pt x="33" y="1717"/>
                </a:cubicBezTo>
                <a:cubicBezTo>
                  <a:pt x="50" y="1717"/>
                  <a:pt x="63" y="1703"/>
                  <a:pt x="63" y="1687"/>
                </a:cubicBezTo>
                <a:cubicBezTo>
                  <a:pt x="63" y="1629"/>
                  <a:pt x="63" y="1629"/>
                  <a:pt x="63" y="1629"/>
                </a:cubicBezTo>
                <a:moveTo>
                  <a:pt x="33" y="1756"/>
                </a:moveTo>
                <a:cubicBezTo>
                  <a:pt x="33" y="1756"/>
                  <a:pt x="33" y="1756"/>
                  <a:pt x="33" y="1756"/>
                </a:cubicBezTo>
                <a:cubicBezTo>
                  <a:pt x="16" y="1756"/>
                  <a:pt x="2" y="1770"/>
                  <a:pt x="2" y="1787"/>
                </a:cubicBezTo>
                <a:cubicBezTo>
                  <a:pt x="2" y="1857"/>
                  <a:pt x="2" y="1857"/>
                  <a:pt x="2" y="1857"/>
                </a:cubicBezTo>
                <a:cubicBezTo>
                  <a:pt x="2" y="1874"/>
                  <a:pt x="16" y="1888"/>
                  <a:pt x="33" y="1888"/>
                </a:cubicBezTo>
                <a:cubicBezTo>
                  <a:pt x="51" y="1888"/>
                  <a:pt x="65" y="1874"/>
                  <a:pt x="65" y="1857"/>
                </a:cubicBezTo>
                <a:cubicBezTo>
                  <a:pt x="65" y="1787"/>
                  <a:pt x="65" y="1787"/>
                  <a:pt x="65" y="1787"/>
                </a:cubicBezTo>
                <a:cubicBezTo>
                  <a:pt x="65" y="1770"/>
                  <a:pt x="51" y="1756"/>
                  <a:pt x="33" y="1756"/>
                </a:cubicBezTo>
                <a:moveTo>
                  <a:pt x="66" y="1953"/>
                </a:moveTo>
                <a:cubicBezTo>
                  <a:pt x="66" y="1935"/>
                  <a:pt x="51" y="1920"/>
                  <a:pt x="33" y="1920"/>
                </a:cubicBezTo>
                <a:cubicBezTo>
                  <a:pt x="15" y="1920"/>
                  <a:pt x="0" y="1935"/>
                  <a:pt x="0" y="1953"/>
                </a:cubicBezTo>
                <a:cubicBezTo>
                  <a:pt x="0" y="2042"/>
                  <a:pt x="0" y="2042"/>
                  <a:pt x="0" y="2042"/>
                </a:cubicBezTo>
                <a:cubicBezTo>
                  <a:pt x="0" y="2060"/>
                  <a:pt x="15" y="2075"/>
                  <a:pt x="33" y="2075"/>
                </a:cubicBezTo>
                <a:cubicBezTo>
                  <a:pt x="51" y="2075"/>
                  <a:pt x="66" y="2060"/>
                  <a:pt x="66" y="2042"/>
                </a:cubicBezTo>
                <a:cubicBezTo>
                  <a:pt x="66" y="1953"/>
                  <a:pt x="66" y="1953"/>
                  <a:pt x="66" y="1953"/>
                </a:cubicBezTo>
                <a:moveTo>
                  <a:pt x="52" y="369"/>
                </a:moveTo>
                <a:cubicBezTo>
                  <a:pt x="52" y="359"/>
                  <a:pt x="43" y="351"/>
                  <a:pt x="33" y="351"/>
                </a:cubicBezTo>
                <a:cubicBezTo>
                  <a:pt x="23" y="351"/>
                  <a:pt x="15" y="359"/>
                  <a:pt x="15" y="369"/>
                </a:cubicBezTo>
                <a:cubicBezTo>
                  <a:pt x="15" y="379"/>
                  <a:pt x="23" y="387"/>
                  <a:pt x="33" y="387"/>
                </a:cubicBezTo>
                <a:cubicBezTo>
                  <a:pt x="43" y="387"/>
                  <a:pt x="52" y="379"/>
                  <a:pt x="52" y="369"/>
                </a:cubicBezTo>
                <a:cubicBezTo>
                  <a:pt x="52" y="369"/>
                  <a:pt x="52" y="369"/>
                  <a:pt x="52" y="369"/>
                </a:cubicBezTo>
                <a:moveTo>
                  <a:pt x="52" y="252"/>
                </a:moveTo>
                <a:cubicBezTo>
                  <a:pt x="52" y="242"/>
                  <a:pt x="43" y="234"/>
                  <a:pt x="33" y="234"/>
                </a:cubicBezTo>
                <a:cubicBezTo>
                  <a:pt x="23" y="234"/>
                  <a:pt x="15" y="242"/>
                  <a:pt x="15" y="252"/>
                </a:cubicBezTo>
                <a:cubicBezTo>
                  <a:pt x="15" y="262"/>
                  <a:pt x="23" y="271"/>
                  <a:pt x="33" y="271"/>
                </a:cubicBezTo>
                <a:cubicBezTo>
                  <a:pt x="43" y="271"/>
                  <a:pt x="52" y="262"/>
                  <a:pt x="52" y="252"/>
                </a:cubicBezTo>
                <a:cubicBezTo>
                  <a:pt x="52" y="252"/>
                  <a:pt x="52" y="252"/>
                  <a:pt x="52" y="252"/>
                </a:cubicBezTo>
                <a:moveTo>
                  <a:pt x="52" y="135"/>
                </a:moveTo>
                <a:cubicBezTo>
                  <a:pt x="52" y="125"/>
                  <a:pt x="43" y="117"/>
                  <a:pt x="33" y="117"/>
                </a:cubicBezTo>
                <a:cubicBezTo>
                  <a:pt x="23" y="117"/>
                  <a:pt x="15" y="125"/>
                  <a:pt x="15" y="135"/>
                </a:cubicBezTo>
                <a:cubicBezTo>
                  <a:pt x="15" y="146"/>
                  <a:pt x="23" y="154"/>
                  <a:pt x="33" y="154"/>
                </a:cubicBezTo>
                <a:cubicBezTo>
                  <a:pt x="43" y="154"/>
                  <a:pt x="52" y="146"/>
                  <a:pt x="52" y="135"/>
                </a:cubicBezTo>
                <a:cubicBezTo>
                  <a:pt x="52" y="135"/>
                  <a:pt x="52" y="135"/>
                  <a:pt x="52" y="135"/>
                </a:cubicBezTo>
                <a:moveTo>
                  <a:pt x="52" y="19"/>
                </a:moveTo>
                <a:cubicBezTo>
                  <a:pt x="52" y="9"/>
                  <a:pt x="43" y="0"/>
                  <a:pt x="33" y="0"/>
                </a:cubicBezTo>
                <a:cubicBezTo>
                  <a:pt x="23" y="0"/>
                  <a:pt x="15" y="9"/>
                  <a:pt x="15" y="19"/>
                </a:cubicBezTo>
                <a:cubicBezTo>
                  <a:pt x="15" y="29"/>
                  <a:pt x="23" y="37"/>
                  <a:pt x="33" y="37"/>
                </a:cubicBezTo>
                <a:cubicBezTo>
                  <a:pt x="43" y="37"/>
                  <a:pt x="52" y="29"/>
                  <a:pt x="52" y="19"/>
                </a:cubicBezTo>
                <a:cubicBezTo>
                  <a:pt x="52" y="19"/>
                  <a:pt x="52" y="19"/>
                  <a:pt x="52" y="19"/>
                </a:cubicBezTo>
                <a:moveTo>
                  <a:pt x="33" y="1451"/>
                </a:moveTo>
                <a:cubicBezTo>
                  <a:pt x="33" y="1451"/>
                  <a:pt x="33" y="1451"/>
                  <a:pt x="33" y="1451"/>
                </a:cubicBezTo>
                <a:cubicBezTo>
                  <a:pt x="17" y="1451"/>
                  <a:pt x="5" y="1463"/>
                  <a:pt x="5" y="1479"/>
                </a:cubicBezTo>
                <a:cubicBezTo>
                  <a:pt x="5" y="1525"/>
                  <a:pt x="5" y="1525"/>
                  <a:pt x="5" y="1525"/>
                </a:cubicBezTo>
                <a:cubicBezTo>
                  <a:pt x="5" y="1540"/>
                  <a:pt x="17" y="1553"/>
                  <a:pt x="33" y="1553"/>
                </a:cubicBezTo>
                <a:cubicBezTo>
                  <a:pt x="49" y="1553"/>
                  <a:pt x="62" y="1540"/>
                  <a:pt x="62" y="1525"/>
                </a:cubicBezTo>
                <a:cubicBezTo>
                  <a:pt x="62" y="1479"/>
                  <a:pt x="62" y="1479"/>
                  <a:pt x="62" y="1479"/>
                </a:cubicBezTo>
                <a:cubicBezTo>
                  <a:pt x="62" y="1463"/>
                  <a:pt x="49" y="1451"/>
                  <a:pt x="33" y="1451"/>
                </a:cubicBezTo>
                <a:moveTo>
                  <a:pt x="151" y="490"/>
                </a:moveTo>
                <a:cubicBezTo>
                  <a:pt x="151" y="480"/>
                  <a:pt x="143" y="472"/>
                  <a:pt x="132" y="472"/>
                </a:cubicBezTo>
                <a:cubicBezTo>
                  <a:pt x="122" y="472"/>
                  <a:pt x="114" y="480"/>
                  <a:pt x="114" y="490"/>
                </a:cubicBezTo>
                <a:cubicBezTo>
                  <a:pt x="114" y="500"/>
                  <a:pt x="122" y="509"/>
                  <a:pt x="132" y="509"/>
                </a:cubicBezTo>
                <a:cubicBezTo>
                  <a:pt x="143" y="509"/>
                  <a:pt x="151" y="500"/>
                  <a:pt x="151" y="490"/>
                </a:cubicBezTo>
                <a:cubicBezTo>
                  <a:pt x="151" y="490"/>
                  <a:pt x="151" y="490"/>
                  <a:pt x="151" y="490"/>
                </a:cubicBezTo>
                <a:moveTo>
                  <a:pt x="132" y="605"/>
                </a:moveTo>
                <a:cubicBezTo>
                  <a:pt x="132" y="605"/>
                  <a:pt x="132" y="605"/>
                  <a:pt x="132" y="605"/>
                </a:cubicBezTo>
                <a:cubicBezTo>
                  <a:pt x="121" y="605"/>
                  <a:pt x="112" y="614"/>
                  <a:pt x="112" y="625"/>
                </a:cubicBezTo>
                <a:cubicBezTo>
                  <a:pt x="112" y="637"/>
                  <a:pt x="112" y="637"/>
                  <a:pt x="112" y="637"/>
                </a:cubicBezTo>
                <a:cubicBezTo>
                  <a:pt x="112" y="648"/>
                  <a:pt x="121" y="657"/>
                  <a:pt x="132" y="657"/>
                </a:cubicBezTo>
                <a:cubicBezTo>
                  <a:pt x="143" y="657"/>
                  <a:pt x="152" y="648"/>
                  <a:pt x="152" y="637"/>
                </a:cubicBezTo>
                <a:cubicBezTo>
                  <a:pt x="152" y="625"/>
                  <a:pt x="152" y="625"/>
                  <a:pt x="152" y="625"/>
                </a:cubicBezTo>
                <a:cubicBezTo>
                  <a:pt x="152" y="614"/>
                  <a:pt x="143" y="605"/>
                  <a:pt x="132" y="605"/>
                </a:cubicBezTo>
                <a:moveTo>
                  <a:pt x="154" y="767"/>
                </a:moveTo>
                <a:cubicBezTo>
                  <a:pt x="154" y="755"/>
                  <a:pt x="144" y="746"/>
                  <a:pt x="132" y="746"/>
                </a:cubicBezTo>
                <a:cubicBezTo>
                  <a:pt x="121" y="746"/>
                  <a:pt x="111" y="755"/>
                  <a:pt x="111" y="767"/>
                </a:cubicBezTo>
                <a:cubicBezTo>
                  <a:pt x="111" y="783"/>
                  <a:pt x="111" y="783"/>
                  <a:pt x="111" y="783"/>
                </a:cubicBezTo>
                <a:cubicBezTo>
                  <a:pt x="111" y="795"/>
                  <a:pt x="121" y="805"/>
                  <a:pt x="132" y="805"/>
                </a:cubicBezTo>
                <a:cubicBezTo>
                  <a:pt x="144" y="805"/>
                  <a:pt x="154" y="795"/>
                  <a:pt x="154" y="783"/>
                </a:cubicBezTo>
                <a:cubicBezTo>
                  <a:pt x="154" y="767"/>
                  <a:pt x="154" y="767"/>
                  <a:pt x="154" y="767"/>
                </a:cubicBezTo>
                <a:moveTo>
                  <a:pt x="132" y="887"/>
                </a:moveTo>
                <a:cubicBezTo>
                  <a:pt x="132" y="887"/>
                  <a:pt x="132" y="887"/>
                  <a:pt x="132" y="887"/>
                </a:cubicBezTo>
                <a:cubicBezTo>
                  <a:pt x="120" y="887"/>
                  <a:pt x="110" y="897"/>
                  <a:pt x="110" y="910"/>
                </a:cubicBezTo>
                <a:cubicBezTo>
                  <a:pt x="110" y="930"/>
                  <a:pt x="110" y="930"/>
                  <a:pt x="110" y="930"/>
                </a:cubicBezTo>
                <a:cubicBezTo>
                  <a:pt x="110" y="943"/>
                  <a:pt x="120" y="953"/>
                  <a:pt x="132" y="953"/>
                </a:cubicBezTo>
                <a:cubicBezTo>
                  <a:pt x="145" y="953"/>
                  <a:pt x="155" y="943"/>
                  <a:pt x="155" y="930"/>
                </a:cubicBezTo>
                <a:cubicBezTo>
                  <a:pt x="155" y="910"/>
                  <a:pt x="155" y="910"/>
                  <a:pt x="155" y="910"/>
                </a:cubicBezTo>
                <a:cubicBezTo>
                  <a:pt x="155" y="897"/>
                  <a:pt x="145" y="887"/>
                  <a:pt x="132" y="887"/>
                </a:cubicBezTo>
                <a:moveTo>
                  <a:pt x="157" y="1052"/>
                </a:moveTo>
                <a:cubicBezTo>
                  <a:pt x="157" y="1039"/>
                  <a:pt x="146" y="1028"/>
                  <a:pt x="132" y="1028"/>
                </a:cubicBezTo>
                <a:cubicBezTo>
                  <a:pt x="119" y="1028"/>
                  <a:pt x="108" y="1039"/>
                  <a:pt x="108" y="1052"/>
                </a:cubicBezTo>
                <a:cubicBezTo>
                  <a:pt x="108" y="1077"/>
                  <a:pt x="108" y="1077"/>
                  <a:pt x="108" y="1077"/>
                </a:cubicBezTo>
                <a:cubicBezTo>
                  <a:pt x="108" y="1090"/>
                  <a:pt x="119" y="1101"/>
                  <a:pt x="132" y="1101"/>
                </a:cubicBezTo>
                <a:cubicBezTo>
                  <a:pt x="146" y="1101"/>
                  <a:pt x="157" y="1090"/>
                  <a:pt x="157" y="1077"/>
                </a:cubicBezTo>
                <a:cubicBezTo>
                  <a:pt x="157" y="1052"/>
                  <a:pt x="157" y="1052"/>
                  <a:pt x="157" y="1052"/>
                </a:cubicBezTo>
                <a:moveTo>
                  <a:pt x="132" y="1169"/>
                </a:moveTo>
                <a:cubicBezTo>
                  <a:pt x="132" y="1169"/>
                  <a:pt x="132" y="1169"/>
                  <a:pt x="132" y="1169"/>
                </a:cubicBezTo>
                <a:cubicBezTo>
                  <a:pt x="118" y="1169"/>
                  <a:pt x="107" y="1180"/>
                  <a:pt x="107" y="1194"/>
                </a:cubicBezTo>
                <a:cubicBezTo>
                  <a:pt x="107" y="1223"/>
                  <a:pt x="107" y="1223"/>
                  <a:pt x="107" y="1223"/>
                </a:cubicBezTo>
                <a:cubicBezTo>
                  <a:pt x="107" y="1238"/>
                  <a:pt x="118" y="1249"/>
                  <a:pt x="132" y="1249"/>
                </a:cubicBezTo>
                <a:cubicBezTo>
                  <a:pt x="147" y="1249"/>
                  <a:pt x="158" y="1238"/>
                  <a:pt x="158" y="1223"/>
                </a:cubicBezTo>
                <a:cubicBezTo>
                  <a:pt x="158" y="1194"/>
                  <a:pt x="158" y="1194"/>
                  <a:pt x="158" y="1194"/>
                </a:cubicBezTo>
                <a:cubicBezTo>
                  <a:pt x="158" y="1180"/>
                  <a:pt x="147" y="1169"/>
                  <a:pt x="132" y="1169"/>
                </a:cubicBezTo>
                <a:moveTo>
                  <a:pt x="159" y="1337"/>
                </a:moveTo>
                <a:cubicBezTo>
                  <a:pt x="159" y="1322"/>
                  <a:pt x="147" y="1310"/>
                  <a:pt x="132" y="1310"/>
                </a:cubicBezTo>
                <a:cubicBezTo>
                  <a:pt x="117" y="1310"/>
                  <a:pt x="105" y="1322"/>
                  <a:pt x="105" y="1337"/>
                </a:cubicBezTo>
                <a:cubicBezTo>
                  <a:pt x="105" y="1370"/>
                  <a:pt x="105" y="1370"/>
                  <a:pt x="105" y="1370"/>
                </a:cubicBezTo>
                <a:cubicBezTo>
                  <a:pt x="105" y="1385"/>
                  <a:pt x="117" y="1397"/>
                  <a:pt x="132" y="1397"/>
                </a:cubicBezTo>
                <a:cubicBezTo>
                  <a:pt x="147" y="1397"/>
                  <a:pt x="159" y="1385"/>
                  <a:pt x="159" y="1370"/>
                </a:cubicBezTo>
                <a:cubicBezTo>
                  <a:pt x="159" y="1337"/>
                  <a:pt x="159" y="1337"/>
                  <a:pt x="159" y="1337"/>
                </a:cubicBezTo>
                <a:moveTo>
                  <a:pt x="162" y="1629"/>
                </a:moveTo>
                <a:cubicBezTo>
                  <a:pt x="162" y="1613"/>
                  <a:pt x="149" y="1599"/>
                  <a:pt x="132" y="1599"/>
                </a:cubicBezTo>
                <a:cubicBezTo>
                  <a:pt x="116" y="1599"/>
                  <a:pt x="102" y="1613"/>
                  <a:pt x="102" y="1629"/>
                </a:cubicBezTo>
                <a:cubicBezTo>
                  <a:pt x="102" y="1687"/>
                  <a:pt x="102" y="1687"/>
                  <a:pt x="102" y="1687"/>
                </a:cubicBezTo>
                <a:cubicBezTo>
                  <a:pt x="102" y="1703"/>
                  <a:pt x="116" y="1717"/>
                  <a:pt x="132" y="1717"/>
                </a:cubicBezTo>
                <a:cubicBezTo>
                  <a:pt x="149" y="1717"/>
                  <a:pt x="162" y="1703"/>
                  <a:pt x="162" y="1687"/>
                </a:cubicBezTo>
                <a:cubicBezTo>
                  <a:pt x="162" y="1629"/>
                  <a:pt x="162" y="1629"/>
                  <a:pt x="162" y="1629"/>
                </a:cubicBezTo>
                <a:moveTo>
                  <a:pt x="132" y="1756"/>
                </a:moveTo>
                <a:cubicBezTo>
                  <a:pt x="132" y="1756"/>
                  <a:pt x="132" y="1756"/>
                  <a:pt x="132" y="1756"/>
                </a:cubicBezTo>
                <a:cubicBezTo>
                  <a:pt x="115" y="1756"/>
                  <a:pt x="101" y="1770"/>
                  <a:pt x="101" y="1787"/>
                </a:cubicBezTo>
                <a:cubicBezTo>
                  <a:pt x="101" y="1857"/>
                  <a:pt x="101" y="1857"/>
                  <a:pt x="101" y="1857"/>
                </a:cubicBezTo>
                <a:cubicBezTo>
                  <a:pt x="101" y="1874"/>
                  <a:pt x="115" y="1888"/>
                  <a:pt x="132" y="1888"/>
                </a:cubicBezTo>
                <a:cubicBezTo>
                  <a:pt x="150" y="1888"/>
                  <a:pt x="164" y="1874"/>
                  <a:pt x="164" y="1857"/>
                </a:cubicBezTo>
                <a:cubicBezTo>
                  <a:pt x="164" y="1787"/>
                  <a:pt x="164" y="1787"/>
                  <a:pt x="164" y="1787"/>
                </a:cubicBezTo>
                <a:cubicBezTo>
                  <a:pt x="164" y="1770"/>
                  <a:pt x="150" y="1756"/>
                  <a:pt x="132" y="1756"/>
                </a:cubicBezTo>
                <a:moveTo>
                  <a:pt x="165" y="1953"/>
                </a:moveTo>
                <a:cubicBezTo>
                  <a:pt x="165" y="1935"/>
                  <a:pt x="150" y="1920"/>
                  <a:pt x="132" y="1920"/>
                </a:cubicBezTo>
                <a:cubicBezTo>
                  <a:pt x="114" y="1920"/>
                  <a:pt x="100" y="1935"/>
                  <a:pt x="100" y="1953"/>
                </a:cubicBezTo>
                <a:cubicBezTo>
                  <a:pt x="100" y="2042"/>
                  <a:pt x="100" y="2042"/>
                  <a:pt x="100" y="2042"/>
                </a:cubicBezTo>
                <a:cubicBezTo>
                  <a:pt x="100" y="2060"/>
                  <a:pt x="114" y="2075"/>
                  <a:pt x="132" y="2075"/>
                </a:cubicBezTo>
                <a:cubicBezTo>
                  <a:pt x="150" y="2075"/>
                  <a:pt x="165" y="2060"/>
                  <a:pt x="165" y="2042"/>
                </a:cubicBezTo>
                <a:cubicBezTo>
                  <a:pt x="165" y="1953"/>
                  <a:pt x="165" y="1953"/>
                  <a:pt x="165" y="1953"/>
                </a:cubicBezTo>
                <a:moveTo>
                  <a:pt x="151" y="369"/>
                </a:moveTo>
                <a:cubicBezTo>
                  <a:pt x="151" y="359"/>
                  <a:pt x="143" y="351"/>
                  <a:pt x="132" y="351"/>
                </a:cubicBezTo>
                <a:cubicBezTo>
                  <a:pt x="122" y="351"/>
                  <a:pt x="114" y="359"/>
                  <a:pt x="114" y="369"/>
                </a:cubicBezTo>
                <a:cubicBezTo>
                  <a:pt x="114" y="379"/>
                  <a:pt x="122" y="387"/>
                  <a:pt x="132" y="387"/>
                </a:cubicBezTo>
                <a:cubicBezTo>
                  <a:pt x="143" y="387"/>
                  <a:pt x="151" y="379"/>
                  <a:pt x="151" y="369"/>
                </a:cubicBezTo>
                <a:cubicBezTo>
                  <a:pt x="151" y="369"/>
                  <a:pt x="151" y="369"/>
                  <a:pt x="151" y="369"/>
                </a:cubicBezTo>
                <a:moveTo>
                  <a:pt x="151" y="252"/>
                </a:moveTo>
                <a:cubicBezTo>
                  <a:pt x="151" y="242"/>
                  <a:pt x="143" y="234"/>
                  <a:pt x="132" y="234"/>
                </a:cubicBezTo>
                <a:cubicBezTo>
                  <a:pt x="122" y="234"/>
                  <a:pt x="114" y="242"/>
                  <a:pt x="114" y="252"/>
                </a:cubicBezTo>
                <a:cubicBezTo>
                  <a:pt x="114" y="262"/>
                  <a:pt x="122" y="271"/>
                  <a:pt x="132" y="271"/>
                </a:cubicBezTo>
                <a:cubicBezTo>
                  <a:pt x="143" y="271"/>
                  <a:pt x="151" y="262"/>
                  <a:pt x="151" y="252"/>
                </a:cubicBezTo>
                <a:cubicBezTo>
                  <a:pt x="151" y="252"/>
                  <a:pt x="151" y="252"/>
                  <a:pt x="151" y="252"/>
                </a:cubicBezTo>
                <a:moveTo>
                  <a:pt x="151" y="135"/>
                </a:moveTo>
                <a:cubicBezTo>
                  <a:pt x="151" y="125"/>
                  <a:pt x="143" y="117"/>
                  <a:pt x="132" y="117"/>
                </a:cubicBezTo>
                <a:cubicBezTo>
                  <a:pt x="122" y="117"/>
                  <a:pt x="114" y="125"/>
                  <a:pt x="114" y="135"/>
                </a:cubicBezTo>
                <a:cubicBezTo>
                  <a:pt x="114" y="146"/>
                  <a:pt x="122" y="154"/>
                  <a:pt x="132" y="154"/>
                </a:cubicBezTo>
                <a:cubicBezTo>
                  <a:pt x="143" y="154"/>
                  <a:pt x="151" y="146"/>
                  <a:pt x="151" y="135"/>
                </a:cubicBezTo>
                <a:cubicBezTo>
                  <a:pt x="151" y="135"/>
                  <a:pt x="151" y="135"/>
                  <a:pt x="151" y="135"/>
                </a:cubicBezTo>
                <a:moveTo>
                  <a:pt x="151" y="19"/>
                </a:moveTo>
                <a:cubicBezTo>
                  <a:pt x="151" y="9"/>
                  <a:pt x="143" y="0"/>
                  <a:pt x="132" y="0"/>
                </a:cubicBezTo>
                <a:cubicBezTo>
                  <a:pt x="122" y="0"/>
                  <a:pt x="114" y="9"/>
                  <a:pt x="114" y="19"/>
                </a:cubicBezTo>
                <a:cubicBezTo>
                  <a:pt x="114" y="29"/>
                  <a:pt x="122" y="37"/>
                  <a:pt x="132" y="37"/>
                </a:cubicBezTo>
                <a:cubicBezTo>
                  <a:pt x="143" y="37"/>
                  <a:pt x="151" y="29"/>
                  <a:pt x="151" y="19"/>
                </a:cubicBezTo>
                <a:cubicBezTo>
                  <a:pt x="151" y="19"/>
                  <a:pt x="151" y="19"/>
                  <a:pt x="151" y="19"/>
                </a:cubicBezTo>
                <a:moveTo>
                  <a:pt x="132" y="1451"/>
                </a:moveTo>
                <a:cubicBezTo>
                  <a:pt x="132" y="1451"/>
                  <a:pt x="132" y="1451"/>
                  <a:pt x="132" y="1451"/>
                </a:cubicBezTo>
                <a:cubicBezTo>
                  <a:pt x="117" y="1451"/>
                  <a:pt x="104" y="1463"/>
                  <a:pt x="104" y="1479"/>
                </a:cubicBezTo>
                <a:cubicBezTo>
                  <a:pt x="104" y="1525"/>
                  <a:pt x="104" y="1525"/>
                  <a:pt x="104" y="1525"/>
                </a:cubicBezTo>
                <a:cubicBezTo>
                  <a:pt x="104" y="1540"/>
                  <a:pt x="117" y="1553"/>
                  <a:pt x="132" y="1553"/>
                </a:cubicBezTo>
                <a:cubicBezTo>
                  <a:pt x="148" y="1553"/>
                  <a:pt x="161" y="1540"/>
                  <a:pt x="161" y="1525"/>
                </a:cubicBezTo>
                <a:cubicBezTo>
                  <a:pt x="161" y="1479"/>
                  <a:pt x="161" y="1479"/>
                  <a:pt x="161" y="1479"/>
                </a:cubicBezTo>
                <a:cubicBezTo>
                  <a:pt x="161" y="1463"/>
                  <a:pt x="148" y="1451"/>
                  <a:pt x="132" y="1451"/>
                </a:cubicBezTo>
                <a:moveTo>
                  <a:pt x="250" y="490"/>
                </a:moveTo>
                <a:cubicBezTo>
                  <a:pt x="250" y="480"/>
                  <a:pt x="242" y="472"/>
                  <a:pt x="231" y="472"/>
                </a:cubicBezTo>
                <a:cubicBezTo>
                  <a:pt x="221" y="472"/>
                  <a:pt x="213" y="480"/>
                  <a:pt x="213" y="490"/>
                </a:cubicBezTo>
                <a:cubicBezTo>
                  <a:pt x="213" y="500"/>
                  <a:pt x="221" y="509"/>
                  <a:pt x="231" y="509"/>
                </a:cubicBezTo>
                <a:cubicBezTo>
                  <a:pt x="242" y="509"/>
                  <a:pt x="250" y="500"/>
                  <a:pt x="250" y="490"/>
                </a:cubicBezTo>
                <a:cubicBezTo>
                  <a:pt x="250" y="490"/>
                  <a:pt x="250" y="490"/>
                  <a:pt x="250" y="490"/>
                </a:cubicBezTo>
                <a:moveTo>
                  <a:pt x="231" y="605"/>
                </a:moveTo>
                <a:cubicBezTo>
                  <a:pt x="231" y="605"/>
                  <a:pt x="231" y="605"/>
                  <a:pt x="231" y="605"/>
                </a:cubicBezTo>
                <a:cubicBezTo>
                  <a:pt x="220" y="605"/>
                  <a:pt x="211" y="614"/>
                  <a:pt x="211" y="625"/>
                </a:cubicBezTo>
                <a:cubicBezTo>
                  <a:pt x="211" y="637"/>
                  <a:pt x="211" y="637"/>
                  <a:pt x="211" y="637"/>
                </a:cubicBezTo>
                <a:cubicBezTo>
                  <a:pt x="211" y="648"/>
                  <a:pt x="220" y="657"/>
                  <a:pt x="231" y="657"/>
                </a:cubicBezTo>
                <a:cubicBezTo>
                  <a:pt x="242" y="657"/>
                  <a:pt x="251" y="648"/>
                  <a:pt x="251" y="637"/>
                </a:cubicBezTo>
                <a:cubicBezTo>
                  <a:pt x="251" y="625"/>
                  <a:pt x="251" y="625"/>
                  <a:pt x="251" y="625"/>
                </a:cubicBezTo>
                <a:cubicBezTo>
                  <a:pt x="251" y="614"/>
                  <a:pt x="242" y="605"/>
                  <a:pt x="231" y="605"/>
                </a:cubicBezTo>
                <a:moveTo>
                  <a:pt x="253" y="767"/>
                </a:moveTo>
                <a:cubicBezTo>
                  <a:pt x="253" y="755"/>
                  <a:pt x="243" y="746"/>
                  <a:pt x="231" y="746"/>
                </a:cubicBezTo>
                <a:cubicBezTo>
                  <a:pt x="220" y="746"/>
                  <a:pt x="210" y="755"/>
                  <a:pt x="210" y="767"/>
                </a:cubicBezTo>
                <a:cubicBezTo>
                  <a:pt x="210" y="783"/>
                  <a:pt x="210" y="783"/>
                  <a:pt x="210" y="783"/>
                </a:cubicBezTo>
                <a:cubicBezTo>
                  <a:pt x="210" y="795"/>
                  <a:pt x="220" y="805"/>
                  <a:pt x="231" y="805"/>
                </a:cubicBezTo>
                <a:cubicBezTo>
                  <a:pt x="243" y="805"/>
                  <a:pt x="253" y="795"/>
                  <a:pt x="253" y="783"/>
                </a:cubicBezTo>
                <a:cubicBezTo>
                  <a:pt x="253" y="767"/>
                  <a:pt x="253" y="767"/>
                  <a:pt x="253" y="767"/>
                </a:cubicBezTo>
                <a:moveTo>
                  <a:pt x="231" y="887"/>
                </a:moveTo>
                <a:cubicBezTo>
                  <a:pt x="231" y="887"/>
                  <a:pt x="231" y="887"/>
                  <a:pt x="231" y="887"/>
                </a:cubicBezTo>
                <a:cubicBezTo>
                  <a:pt x="219" y="887"/>
                  <a:pt x="209" y="897"/>
                  <a:pt x="209" y="910"/>
                </a:cubicBezTo>
                <a:cubicBezTo>
                  <a:pt x="209" y="930"/>
                  <a:pt x="209" y="930"/>
                  <a:pt x="209" y="930"/>
                </a:cubicBezTo>
                <a:cubicBezTo>
                  <a:pt x="209" y="943"/>
                  <a:pt x="219" y="953"/>
                  <a:pt x="231" y="953"/>
                </a:cubicBezTo>
                <a:cubicBezTo>
                  <a:pt x="244" y="953"/>
                  <a:pt x="254" y="943"/>
                  <a:pt x="254" y="930"/>
                </a:cubicBezTo>
                <a:cubicBezTo>
                  <a:pt x="254" y="910"/>
                  <a:pt x="254" y="910"/>
                  <a:pt x="254" y="910"/>
                </a:cubicBezTo>
                <a:cubicBezTo>
                  <a:pt x="254" y="897"/>
                  <a:pt x="244" y="887"/>
                  <a:pt x="231" y="887"/>
                </a:cubicBezTo>
                <a:moveTo>
                  <a:pt x="256" y="1052"/>
                </a:moveTo>
                <a:cubicBezTo>
                  <a:pt x="256" y="1039"/>
                  <a:pt x="245" y="1028"/>
                  <a:pt x="231" y="1028"/>
                </a:cubicBezTo>
                <a:cubicBezTo>
                  <a:pt x="218" y="1028"/>
                  <a:pt x="207" y="1039"/>
                  <a:pt x="207" y="1052"/>
                </a:cubicBezTo>
                <a:cubicBezTo>
                  <a:pt x="207" y="1077"/>
                  <a:pt x="207" y="1077"/>
                  <a:pt x="207" y="1077"/>
                </a:cubicBezTo>
                <a:cubicBezTo>
                  <a:pt x="207" y="1090"/>
                  <a:pt x="218" y="1101"/>
                  <a:pt x="231" y="1101"/>
                </a:cubicBezTo>
                <a:cubicBezTo>
                  <a:pt x="245" y="1101"/>
                  <a:pt x="256" y="1090"/>
                  <a:pt x="256" y="1077"/>
                </a:cubicBezTo>
                <a:cubicBezTo>
                  <a:pt x="256" y="1052"/>
                  <a:pt x="256" y="1052"/>
                  <a:pt x="256" y="1052"/>
                </a:cubicBezTo>
                <a:moveTo>
                  <a:pt x="231" y="1169"/>
                </a:moveTo>
                <a:cubicBezTo>
                  <a:pt x="231" y="1169"/>
                  <a:pt x="231" y="1169"/>
                  <a:pt x="231" y="1169"/>
                </a:cubicBezTo>
                <a:cubicBezTo>
                  <a:pt x="217" y="1169"/>
                  <a:pt x="206" y="1180"/>
                  <a:pt x="206" y="1194"/>
                </a:cubicBezTo>
                <a:cubicBezTo>
                  <a:pt x="206" y="1223"/>
                  <a:pt x="206" y="1223"/>
                  <a:pt x="206" y="1223"/>
                </a:cubicBezTo>
                <a:cubicBezTo>
                  <a:pt x="206" y="1238"/>
                  <a:pt x="217" y="1249"/>
                  <a:pt x="231" y="1249"/>
                </a:cubicBezTo>
                <a:cubicBezTo>
                  <a:pt x="246" y="1249"/>
                  <a:pt x="257" y="1238"/>
                  <a:pt x="257" y="1223"/>
                </a:cubicBezTo>
                <a:cubicBezTo>
                  <a:pt x="257" y="1194"/>
                  <a:pt x="257" y="1194"/>
                  <a:pt x="257" y="1194"/>
                </a:cubicBezTo>
                <a:cubicBezTo>
                  <a:pt x="257" y="1180"/>
                  <a:pt x="246" y="1169"/>
                  <a:pt x="231" y="1169"/>
                </a:cubicBezTo>
                <a:moveTo>
                  <a:pt x="259" y="1337"/>
                </a:moveTo>
                <a:cubicBezTo>
                  <a:pt x="259" y="1322"/>
                  <a:pt x="246" y="1310"/>
                  <a:pt x="231" y="1310"/>
                </a:cubicBezTo>
                <a:cubicBezTo>
                  <a:pt x="216" y="1310"/>
                  <a:pt x="204" y="1322"/>
                  <a:pt x="204" y="1337"/>
                </a:cubicBezTo>
                <a:cubicBezTo>
                  <a:pt x="204" y="1370"/>
                  <a:pt x="204" y="1370"/>
                  <a:pt x="204" y="1370"/>
                </a:cubicBezTo>
                <a:cubicBezTo>
                  <a:pt x="204" y="1385"/>
                  <a:pt x="216" y="1397"/>
                  <a:pt x="231" y="1397"/>
                </a:cubicBezTo>
                <a:cubicBezTo>
                  <a:pt x="246" y="1397"/>
                  <a:pt x="259" y="1385"/>
                  <a:pt x="259" y="1370"/>
                </a:cubicBezTo>
                <a:cubicBezTo>
                  <a:pt x="259" y="1337"/>
                  <a:pt x="259" y="1337"/>
                  <a:pt x="259" y="1337"/>
                </a:cubicBezTo>
                <a:moveTo>
                  <a:pt x="261" y="1629"/>
                </a:moveTo>
                <a:cubicBezTo>
                  <a:pt x="261" y="1613"/>
                  <a:pt x="248" y="1599"/>
                  <a:pt x="231" y="1599"/>
                </a:cubicBezTo>
                <a:cubicBezTo>
                  <a:pt x="215" y="1599"/>
                  <a:pt x="202" y="1613"/>
                  <a:pt x="202" y="1629"/>
                </a:cubicBezTo>
                <a:cubicBezTo>
                  <a:pt x="202" y="1687"/>
                  <a:pt x="202" y="1687"/>
                  <a:pt x="202" y="1687"/>
                </a:cubicBezTo>
                <a:cubicBezTo>
                  <a:pt x="202" y="1703"/>
                  <a:pt x="215" y="1717"/>
                  <a:pt x="231" y="1717"/>
                </a:cubicBezTo>
                <a:cubicBezTo>
                  <a:pt x="248" y="1717"/>
                  <a:pt x="261" y="1703"/>
                  <a:pt x="261" y="1687"/>
                </a:cubicBezTo>
                <a:cubicBezTo>
                  <a:pt x="261" y="1629"/>
                  <a:pt x="261" y="1629"/>
                  <a:pt x="261" y="1629"/>
                </a:cubicBezTo>
                <a:moveTo>
                  <a:pt x="231" y="1756"/>
                </a:moveTo>
                <a:cubicBezTo>
                  <a:pt x="231" y="1756"/>
                  <a:pt x="231" y="1756"/>
                  <a:pt x="231" y="1756"/>
                </a:cubicBezTo>
                <a:cubicBezTo>
                  <a:pt x="214" y="1756"/>
                  <a:pt x="200" y="1770"/>
                  <a:pt x="200" y="1787"/>
                </a:cubicBezTo>
                <a:cubicBezTo>
                  <a:pt x="200" y="1857"/>
                  <a:pt x="200" y="1857"/>
                  <a:pt x="200" y="1857"/>
                </a:cubicBezTo>
                <a:cubicBezTo>
                  <a:pt x="200" y="1874"/>
                  <a:pt x="214" y="1888"/>
                  <a:pt x="231" y="1888"/>
                </a:cubicBezTo>
                <a:cubicBezTo>
                  <a:pt x="249" y="1888"/>
                  <a:pt x="263" y="1874"/>
                  <a:pt x="263" y="1857"/>
                </a:cubicBezTo>
                <a:cubicBezTo>
                  <a:pt x="263" y="1787"/>
                  <a:pt x="263" y="1787"/>
                  <a:pt x="263" y="1787"/>
                </a:cubicBezTo>
                <a:cubicBezTo>
                  <a:pt x="263" y="1770"/>
                  <a:pt x="249" y="1756"/>
                  <a:pt x="231" y="1756"/>
                </a:cubicBezTo>
                <a:moveTo>
                  <a:pt x="264" y="1953"/>
                </a:moveTo>
                <a:cubicBezTo>
                  <a:pt x="264" y="1935"/>
                  <a:pt x="250" y="1920"/>
                  <a:pt x="231" y="1920"/>
                </a:cubicBezTo>
                <a:cubicBezTo>
                  <a:pt x="213" y="1920"/>
                  <a:pt x="199" y="1935"/>
                  <a:pt x="199" y="1953"/>
                </a:cubicBezTo>
                <a:cubicBezTo>
                  <a:pt x="199" y="2042"/>
                  <a:pt x="199" y="2042"/>
                  <a:pt x="199" y="2042"/>
                </a:cubicBezTo>
                <a:cubicBezTo>
                  <a:pt x="199" y="2060"/>
                  <a:pt x="213" y="2075"/>
                  <a:pt x="231" y="2075"/>
                </a:cubicBezTo>
                <a:cubicBezTo>
                  <a:pt x="250" y="2075"/>
                  <a:pt x="264" y="2060"/>
                  <a:pt x="264" y="2042"/>
                </a:cubicBezTo>
                <a:cubicBezTo>
                  <a:pt x="264" y="1953"/>
                  <a:pt x="264" y="1953"/>
                  <a:pt x="264" y="1953"/>
                </a:cubicBezTo>
                <a:moveTo>
                  <a:pt x="250" y="369"/>
                </a:moveTo>
                <a:cubicBezTo>
                  <a:pt x="250" y="359"/>
                  <a:pt x="242" y="351"/>
                  <a:pt x="231" y="351"/>
                </a:cubicBezTo>
                <a:cubicBezTo>
                  <a:pt x="221" y="351"/>
                  <a:pt x="213" y="359"/>
                  <a:pt x="213" y="369"/>
                </a:cubicBezTo>
                <a:cubicBezTo>
                  <a:pt x="213" y="379"/>
                  <a:pt x="221" y="387"/>
                  <a:pt x="231" y="387"/>
                </a:cubicBezTo>
                <a:cubicBezTo>
                  <a:pt x="242" y="387"/>
                  <a:pt x="250" y="379"/>
                  <a:pt x="250" y="369"/>
                </a:cubicBezTo>
                <a:cubicBezTo>
                  <a:pt x="250" y="369"/>
                  <a:pt x="250" y="369"/>
                  <a:pt x="250" y="369"/>
                </a:cubicBezTo>
                <a:moveTo>
                  <a:pt x="250" y="252"/>
                </a:moveTo>
                <a:cubicBezTo>
                  <a:pt x="250" y="242"/>
                  <a:pt x="242" y="234"/>
                  <a:pt x="231" y="234"/>
                </a:cubicBezTo>
                <a:cubicBezTo>
                  <a:pt x="221" y="234"/>
                  <a:pt x="213" y="242"/>
                  <a:pt x="213" y="252"/>
                </a:cubicBezTo>
                <a:cubicBezTo>
                  <a:pt x="213" y="262"/>
                  <a:pt x="221" y="271"/>
                  <a:pt x="231" y="271"/>
                </a:cubicBezTo>
                <a:cubicBezTo>
                  <a:pt x="242" y="271"/>
                  <a:pt x="250" y="262"/>
                  <a:pt x="250" y="252"/>
                </a:cubicBezTo>
                <a:cubicBezTo>
                  <a:pt x="250" y="252"/>
                  <a:pt x="250" y="252"/>
                  <a:pt x="250" y="252"/>
                </a:cubicBezTo>
                <a:moveTo>
                  <a:pt x="250" y="135"/>
                </a:moveTo>
                <a:cubicBezTo>
                  <a:pt x="250" y="125"/>
                  <a:pt x="242" y="117"/>
                  <a:pt x="231" y="117"/>
                </a:cubicBezTo>
                <a:cubicBezTo>
                  <a:pt x="221" y="117"/>
                  <a:pt x="213" y="125"/>
                  <a:pt x="213" y="135"/>
                </a:cubicBezTo>
                <a:cubicBezTo>
                  <a:pt x="213" y="146"/>
                  <a:pt x="221" y="154"/>
                  <a:pt x="231" y="154"/>
                </a:cubicBezTo>
                <a:cubicBezTo>
                  <a:pt x="242" y="154"/>
                  <a:pt x="250" y="146"/>
                  <a:pt x="250" y="135"/>
                </a:cubicBezTo>
                <a:cubicBezTo>
                  <a:pt x="250" y="135"/>
                  <a:pt x="250" y="135"/>
                  <a:pt x="250" y="135"/>
                </a:cubicBezTo>
                <a:moveTo>
                  <a:pt x="250" y="19"/>
                </a:moveTo>
                <a:cubicBezTo>
                  <a:pt x="250" y="9"/>
                  <a:pt x="242" y="0"/>
                  <a:pt x="231" y="0"/>
                </a:cubicBezTo>
                <a:cubicBezTo>
                  <a:pt x="221" y="0"/>
                  <a:pt x="213" y="9"/>
                  <a:pt x="213" y="19"/>
                </a:cubicBezTo>
                <a:cubicBezTo>
                  <a:pt x="213" y="29"/>
                  <a:pt x="221" y="37"/>
                  <a:pt x="231" y="37"/>
                </a:cubicBezTo>
                <a:cubicBezTo>
                  <a:pt x="242" y="37"/>
                  <a:pt x="250" y="29"/>
                  <a:pt x="250" y="19"/>
                </a:cubicBezTo>
                <a:cubicBezTo>
                  <a:pt x="250" y="19"/>
                  <a:pt x="250" y="19"/>
                  <a:pt x="250" y="19"/>
                </a:cubicBezTo>
                <a:moveTo>
                  <a:pt x="231" y="1451"/>
                </a:moveTo>
                <a:cubicBezTo>
                  <a:pt x="231" y="1451"/>
                  <a:pt x="231" y="1451"/>
                  <a:pt x="231" y="1451"/>
                </a:cubicBezTo>
                <a:cubicBezTo>
                  <a:pt x="216" y="1451"/>
                  <a:pt x="203" y="1463"/>
                  <a:pt x="203" y="1479"/>
                </a:cubicBezTo>
                <a:cubicBezTo>
                  <a:pt x="203" y="1525"/>
                  <a:pt x="203" y="1525"/>
                  <a:pt x="203" y="1525"/>
                </a:cubicBezTo>
                <a:cubicBezTo>
                  <a:pt x="203" y="1540"/>
                  <a:pt x="216" y="1553"/>
                  <a:pt x="231" y="1553"/>
                </a:cubicBezTo>
                <a:cubicBezTo>
                  <a:pt x="247" y="1553"/>
                  <a:pt x="260" y="1540"/>
                  <a:pt x="260" y="1525"/>
                </a:cubicBezTo>
                <a:cubicBezTo>
                  <a:pt x="260" y="1479"/>
                  <a:pt x="260" y="1479"/>
                  <a:pt x="260" y="1479"/>
                </a:cubicBezTo>
                <a:cubicBezTo>
                  <a:pt x="260" y="1463"/>
                  <a:pt x="247" y="1451"/>
                  <a:pt x="231" y="1451"/>
                </a:cubicBezTo>
                <a:moveTo>
                  <a:pt x="349" y="490"/>
                </a:moveTo>
                <a:cubicBezTo>
                  <a:pt x="349" y="480"/>
                  <a:pt x="341" y="472"/>
                  <a:pt x="331" y="472"/>
                </a:cubicBezTo>
                <a:cubicBezTo>
                  <a:pt x="320" y="472"/>
                  <a:pt x="312" y="480"/>
                  <a:pt x="312" y="490"/>
                </a:cubicBezTo>
                <a:cubicBezTo>
                  <a:pt x="312" y="500"/>
                  <a:pt x="320" y="509"/>
                  <a:pt x="331" y="509"/>
                </a:cubicBezTo>
                <a:cubicBezTo>
                  <a:pt x="341" y="509"/>
                  <a:pt x="349" y="500"/>
                  <a:pt x="349" y="490"/>
                </a:cubicBezTo>
                <a:cubicBezTo>
                  <a:pt x="349" y="490"/>
                  <a:pt x="349" y="490"/>
                  <a:pt x="349" y="490"/>
                </a:cubicBezTo>
                <a:moveTo>
                  <a:pt x="331" y="605"/>
                </a:moveTo>
                <a:cubicBezTo>
                  <a:pt x="331" y="605"/>
                  <a:pt x="331" y="605"/>
                  <a:pt x="331" y="605"/>
                </a:cubicBezTo>
                <a:cubicBezTo>
                  <a:pt x="320" y="605"/>
                  <a:pt x="311" y="614"/>
                  <a:pt x="311" y="625"/>
                </a:cubicBezTo>
                <a:cubicBezTo>
                  <a:pt x="311" y="637"/>
                  <a:pt x="311" y="637"/>
                  <a:pt x="311" y="637"/>
                </a:cubicBezTo>
                <a:cubicBezTo>
                  <a:pt x="311" y="648"/>
                  <a:pt x="320" y="657"/>
                  <a:pt x="331" y="657"/>
                </a:cubicBezTo>
                <a:cubicBezTo>
                  <a:pt x="342" y="657"/>
                  <a:pt x="351" y="648"/>
                  <a:pt x="351" y="637"/>
                </a:cubicBezTo>
                <a:cubicBezTo>
                  <a:pt x="351" y="625"/>
                  <a:pt x="351" y="625"/>
                  <a:pt x="351" y="625"/>
                </a:cubicBezTo>
                <a:cubicBezTo>
                  <a:pt x="351" y="614"/>
                  <a:pt x="342" y="605"/>
                  <a:pt x="331" y="605"/>
                </a:cubicBezTo>
                <a:moveTo>
                  <a:pt x="352" y="767"/>
                </a:moveTo>
                <a:cubicBezTo>
                  <a:pt x="352" y="755"/>
                  <a:pt x="342" y="746"/>
                  <a:pt x="331" y="746"/>
                </a:cubicBezTo>
                <a:cubicBezTo>
                  <a:pt x="319" y="746"/>
                  <a:pt x="309" y="755"/>
                  <a:pt x="309" y="767"/>
                </a:cubicBezTo>
                <a:cubicBezTo>
                  <a:pt x="309" y="783"/>
                  <a:pt x="309" y="783"/>
                  <a:pt x="309" y="783"/>
                </a:cubicBezTo>
                <a:cubicBezTo>
                  <a:pt x="309" y="795"/>
                  <a:pt x="319" y="805"/>
                  <a:pt x="331" y="805"/>
                </a:cubicBezTo>
                <a:cubicBezTo>
                  <a:pt x="342" y="805"/>
                  <a:pt x="352" y="795"/>
                  <a:pt x="352" y="783"/>
                </a:cubicBezTo>
                <a:cubicBezTo>
                  <a:pt x="352" y="767"/>
                  <a:pt x="352" y="767"/>
                  <a:pt x="352" y="767"/>
                </a:cubicBezTo>
                <a:moveTo>
                  <a:pt x="331" y="887"/>
                </a:moveTo>
                <a:cubicBezTo>
                  <a:pt x="331" y="887"/>
                  <a:pt x="331" y="887"/>
                  <a:pt x="331" y="887"/>
                </a:cubicBezTo>
                <a:cubicBezTo>
                  <a:pt x="318" y="887"/>
                  <a:pt x="308" y="897"/>
                  <a:pt x="308" y="910"/>
                </a:cubicBezTo>
                <a:cubicBezTo>
                  <a:pt x="308" y="930"/>
                  <a:pt x="308" y="930"/>
                  <a:pt x="308" y="930"/>
                </a:cubicBezTo>
                <a:cubicBezTo>
                  <a:pt x="308" y="943"/>
                  <a:pt x="318" y="953"/>
                  <a:pt x="331" y="953"/>
                </a:cubicBezTo>
                <a:cubicBezTo>
                  <a:pt x="343" y="953"/>
                  <a:pt x="353" y="943"/>
                  <a:pt x="353" y="930"/>
                </a:cubicBezTo>
                <a:cubicBezTo>
                  <a:pt x="353" y="910"/>
                  <a:pt x="353" y="910"/>
                  <a:pt x="353" y="910"/>
                </a:cubicBezTo>
                <a:cubicBezTo>
                  <a:pt x="353" y="897"/>
                  <a:pt x="343" y="887"/>
                  <a:pt x="331" y="887"/>
                </a:cubicBezTo>
                <a:moveTo>
                  <a:pt x="355" y="1052"/>
                </a:moveTo>
                <a:cubicBezTo>
                  <a:pt x="355" y="1039"/>
                  <a:pt x="344" y="1028"/>
                  <a:pt x="331" y="1028"/>
                </a:cubicBezTo>
                <a:cubicBezTo>
                  <a:pt x="317" y="1028"/>
                  <a:pt x="306" y="1039"/>
                  <a:pt x="306" y="1052"/>
                </a:cubicBezTo>
                <a:cubicBezTo>
                  <a:pt x="306" y="1077"/>
                  <a:pt x="306" y="1077"/>
                  <a:pt x="306" y="1077"/>
                </a:cubicBezTo>
                <a:cubicBezTo>
                  <a:pt x="306" y="1090"/>
                  <a:pt x="317" y="1101"/>
                  <a:pt x="331" y="1101"/>
                </a:cubicBezTo>
                <a:cubicBezTo>
                  <a:pt x="344" y="1101"/>
                  <a:pt x="355" y="1090"/>
                  <a:pt x="355" y="1077"/>
                </a:cubicBezTo>
                <a:cubicBezTo>
                  <a:pt x="355" y="1052"/>
                  <a:pt x="355" y="1052"/>
                  <a:pt x="355" y="1052"/>
                </a:cubicBezTo>
                <a:moveTo>
                  <a:pt x="331" y="1169"/>
                </a:moveTo>
                <a:cubicBezTo>
                  <a:pt x="331" y="1169"/>
                  <a:pt x="331" y="1169"/>
                  <a:pt x="331" y="1169"/>
                </a:cubicBezTo>
                <a:cubicBezTo>
                  <a:pt x="316" y="1169"/>
                  <a:pt x="305" y="1180"/>
                  <a:pt x="305" y="1194"/>
                </a:cubicBezTo>
                <a:cubicBezTo>
                  <a:pt x="305" y="1223"/>
                  <a:pt x="305" y="1223"/>
                  <a:pt x="305" y="1223"/>
                </a:cubicBezTo>
                <a:cubicBezTo>
                  <a:pt x="305" y="1238"/>
                  <a:pt x="316" y="1249"/>
                  <a:pt x="331" y="1249"/>
                </a:cubicBezTo>
                <a:cubicBezTo>
                  <a:pt x="345" y="1249"/>
                  <a:pt x="356" y="1238"/>
                  <a:pt x="356" y="1223"/>
                </a:cubicBezTo>
                <a:cubicBezTo>
                  <a:pt x="356" y="1194"/>
                  <a:pt x="356" y="1194"/>
                  <a:pt x="356" y="1194"/>
                </a:cubicBezTo>
                <a:cubicBezTo>
                  <a:pt x="356" y="1180"/>
                  <a:pt x="345" y="1169"/>
                  <a:pt x="331" y="1169"/>
                </a:cubicBezTo>
                <a:moveTo>
                  <a:pt x="358" y="1337"/>
                </a:moveTo>
                <a:cubicBezTo>
                  <a:pt x="358" y="1322"/>
                  <a:pt x="346" y="1310"/>
                  <a:pt x="331" y="1310"/>
                </a:cubicBezTo>
                <a:cubicBezTo>
                  <a:pt x="316" y="1310"/>
                  <a:pt x="303" y="1322"/>
                  <a:pt x="303" y="1337"/>
                </a:cubicBezTo>
                <a:cubicBezTo>
                  <a:pt x="303" y="1370"/>
                  <a:pt x="303" y="1370"/>
                  <a:pt x="303" y="1370"/>
                </a:cubicBezTo>
                <a:cubicBezTo>
                  <a:pt x="303" y="1385"/>
                  <a:pt x="316" y="1397"/>
                  <a:pt x="331" y="1397"/>
                </a:cubicBezTo>
                <a:cubicBezTo>
                  <a:pt x="346" y="1397"/>
                  <a:pt x="358" y="1385"/>
                  <a:pt x="358" y="1370"/>
                </a:cubicBezTo>
                <a:cubicBezTo>
                  <a:pt x="358" y="1337"/>
                  <a:pt x="358" y="1337"/>
                  <a:pt x="358" y="1337"/>
                </a:cubicBezTo>
                <a:moveTo>
                  <a:pt x="361" y="1629"/>
                </a:moveTo>
                <a:cubicBezTo>
                  <a:pt x="361" y="1613"/>
                  <a:pt x="347" y="1599"/>
                  <a:pt x="331" y="1599"/>
                </a:cubicBezTo>
                <a:cubicBezTo>
                  <a:pt x="314" y="1599"/>
                  <a:pt x="301" y="1613"/>
                  <a:pt x="301" y="1629"/>
                </a:cubicBezTo>
                <a:cubicBezTo>
                  <a:pt x="301" y="1687"/>
                  <a:pt x="301" y="1687"/>
                  <a:pt x="301" y="1687"/>
                </a:cubicBezTo>
                <a:cubicBezTo>
                  <a:pt x="301" y="1703"/>
                  <a:pt x="314" y="1717"/>
                  <a:pt x="331" y="1717"/>
                </a:cubicBezTo>
                <a:cubicBezTo>
                  <a:pt x="347" y="1717"/>
                  <a:pt x="361" y="1703"/>
                  <a:pt x="361" y="1687"/>
                </a:cubicBezTo>
                <a:cubicBezTo>
                  <a:pt x="361" y="1629"/>
                  <a:pt x="361" y="1629"/>
                  <a:pt x="361" y="1629"/>
                </a:cubicBezTo>
                <a:moveTo>
                  <a:pt x="331" y="1756"/>
                </a:moveTo>
                <a:cubicBezTo>
                  <a:pt x="331" y="1756"/>
                  <a:pt x="331" y="1756"/>
                  <a:pt x="331" y="1756"/>
                </a:cubicBezTo>
                <a:cubicBezTo>
                  <a:pt x="313" y="1756"/>
                  <a:pt x="299" y="1770"/>
                  <a:pt x="299" y="1787"/>
                </a:cubicBezTo>
                <a:cubicBezTo>
                  <a:pt x="299" y="1857"/>
                  <a:pt x="299" y="1857"/>
                  <a:pt x="299" y="1857"/>
                </a:cubicBezTo>
                <a:cubicBezTo>
                  <a:pt x="299" y="1874"/>
                  <a:pt x="313" y="1888"/>
                  <a:pt x="331" y="1888"/>
                </a:cubicBezTo>
                <a:cubicBezTo>
                  <a:pt x="348" y="1888"/>
                  <a:pt x="362" y="1874"/>
                  <a:pt x="362" y="1857"/>
                </a:cubicBezTo>
                <a:cubicBezTo>
                  <a:pt x="362" y="1787"/>
                  <a:pt x="362" y="1787"/>
                  <a:pt x="362" y="1787"/>
                </a:cubicBezTo>
                <a:cubicBezTo>
                  <a:pt x="362" y="1770"/>
                  <a:pt x="348" y="1756"/>
                  <a:pt x="331" y="1756"/>
                </a:cubicBezTo>
                <a:moveTo>
                  <a:pt x="363" y="1953"/>
                </a:moveTo>
                <a:cubicBezTo>
                  <a:pt x="363" y="1935"/>
                  <a:pt x="349" y="1920"/>
                  <a:pt x="331" y="1920"/>
                </a:cubicBezTo>
                <a:cubicBezTo>
                  <a:pt x="312" y="1920"/>
                  <a:pt x="298" y="1935"/>
                  <a:pt x="298" y="1953"/>
                </a:cubicBezTo>
                <a:cubicBezTo>
                  <a:pt x="298" y="2042"/>
                  <a:pt x="298" y="2042"/>
                  <a:pt x="298" y="2042"/>
                </a:cubicBezTo>
                <a:cubicBezTo>
                  <a:pt x="298" y="2060"/>
                  <a:pt x="312" y="2075"/>
                  <a:pt x="331" y="2075"/>
                </a:cubicBezTo>
                <a:cubicBezTo>
                  <a:pt x="349" y="2075"/>
                  <a:pt x="363" y="2060"/>
                  <a:pt x="363" y="2042"/>
                </a:cubicBezTo>
                <a:cubicBezTo>
                  <a:pt x="363" y="1953"/>
                  <a:pt x="363" y="1953"/>
                  <a:pt x="363" y="1953"/>
                </a:cubicBezTo>
                <a:moveTo>
                  <a:pt x="349" y="369"/>
                </a:moveTo>
                <a:cubicBezTo>
                  <a:pt x="349" y="359"/>
                  <a:pt x="341" y="351"/>
                  <a:pt x="331" y="351"/>
                </a:cubicBezTo>
                <a:cubicBezTo>
                  <a:pt x="320" y="351"/>
                  <a:pt x="312" y="359"/>
                  <a:pt x="312" y="369"/>
                </a:cubicBezTo>
                <a:cubicBezTo>
                  <a:pt x="312" y="379"/>
                  <a:pt x="320" y="387"/>
                  <a:pt x="331" y="387"/>
                </a:cubicBezTo>
                <a:cubicBezTo>
                  <a:pt x="341" y="387"/>
                  <a:pt x="349" y="379"/>
                  <a:pt x="349" y="369"/>
                </a:cubicBezTo>
                <a:cubicBezTo>
                  <a:pt x="349" y="369"/>
                  <a:pt x="349" y="369"/>
                  <a:pt x="349" y="369"/>
                </a:cubicBezTo>
                <a:moveTo>
                  <a:pt x="349" y="252"/>
                </a:moveTo>
                <a:cubicBezTo>
                  <a:pt x="349" y="242"/>
                  <a:pt x="341" y="234"/>
                  <a:pt x="331" y="234"/>
                </a:cubicBezTo>
                <a:cubicBezTo>
                  <a:pt x="320" y="234"/>
                  <a:pt x="312" y="242"/>
                  <a:pt x="312" y="252"/>
                </a:cubicBezTo>
                <a:cubicBezTo>
                  <a:pt x="312" y="262"/>
                  <a:pt x="320" y="271"/>
                  <a:pt x="331" y="271"/>
                </a:cubicBezTo>
                <a:cubicBezTo>
                  <a:pt x="341" y="271"/>
                  <a:pt x="349" y="262"/>
                  <a:pt x="349" y="252"/>
                </a:cubicBezTo>
                <a:cubicBezTo>
                  <a:pt x="349" y="252"/>
                  <a:pt x="349" y="252"/>
                  <a:pt x="349" y="252"/>
                </a:cubicBezTo>
                <a:moveTo>
                  <a:pt x="349" y="135"/>
                </a:moveTo>
                <a:cubicBezTo>
                  <a:pt x="349" y="125"/>
                  <a:pt x="341" y="117"/>
                  <a:pt x="331" y="117"/>
                </a:cubicBezTo>
                <a:cubicBezTo>
                  <a:pt x="320" y="117"/>
                  <a:pt x="312" y="125"/>
                  <a:pt x="312" y="135"/>
                </a:cubicBezTo>
                <a:cubicBezTo>
                  <a:pt x="312" y="146"/>
                  <a:pt x="320" y="154"/>
                  <a:pt x="331" y="154"/>
                </a:cubicBezTo>
                <a:cubicBezTo>
                  <a:pt x="341" y="154"/>
                  <a:pt x="349" y="146"/>
                  <a:pt x="349" y="135"/>
                </a:cubicBezTo>
                <a:cubicBezTo>
                  <a:pt x="349" y="135"/>
                  <a:pt x="349" y="135"/>
                  <a:pt x="349" y="135"/>
                </a:cubicBezTo>
                <a:moveTo>
                  <a:pt x="349" y="19"/>
                </a:moveTo>
                <a:cubicBezTo>
                  <a:pt x="349" y="9"/>
                  <a:pt x="341" y="0"/>
                  <a:pt x="331" y="0"/>
                </a:cubicBezTo>
                <a:cubicBezTo>
                  <a:pt x="320" y="0"/>
                  <a:pt x="312" y="9"/>
                  <a:pt x="312" y="19"/>
                </a:cubicBezTo>
                <a:cubicBezTo>
                  <a:pt x="312" y="29"/>
                  <a:pt x="320" y="37"/>
                  <a:pt x="331" y="37"/>
                </a:cubicBezTo>
                <a:cubicBezTo>
                  <a:pt x="341" y="37"/>
                  <a:pt x="349" y="29"/>
                  <a:pt x="349" y="19"/>
                </a:cubicBezTo>
                <a:cubicBezTo>
                  <a:pt x="349" y="19"/>
                  <a:pt x="349" y="19"/>
                  <a:pt x="349" y="19"/>
                </a:cubicBezTo>
                <a:moveTo>
                  <a:pt x="331" y="1451"/>
                </a:moveTo>
                <a:cubicBezTo>
                  <a:pt x="331" y="1451"/>
                  <a:pt x="331" y="1451"/>
                  <a:pt x="331" y="1451"/>
                </a:cubicBezTo>
                <a:cubicBezTo>
                  <a:pt x="315" y="1451"/>
                  <a:pt x="302" y="1463"/>
                  <a:pt x="302" y="1479"/>
                </a:cubicBezTo>
                <a:cubicBezTo>
                  <a:pt x="302" y="1525"/>
                  <a:pt x="302" y="1525"/>
                  <a:pt x="302" y="1525"/>
                </a:cubicBezTo>
                <a:cubicBezTo>
                  <a:pt x="302" y="1540"/>
                  <a:pt x="315" y="1553"/>
                  <a:pt x="331" y="1553"/>
                </a:cubicBezTo>
                <a:cubicBezTo>
                  <a:pt x="346" y="1553"/>
                  <a:pt x="359" y="1540"/>
                  <a:pt x="359" y="1525"/>
                </a:cubicBezTo>
                <a:cubicBezTo>
                  <a:pt x="359" y="1479"/>
                  <a:pt x="359" y="1479"/>
                  <a:pt x="359" y="1479"/>
                </a:cubicBezTo>
                <a:cubicBezTo>
                  <a:pt x="359" y="1463"/>
                  <a:pt x="346" y="1451"/>
                  <a:pt x="331" y="1451"/>
                </a:cubicBezTo>
                <a:moveTo>
                  <a:pt x="448" y="490"/>
                </a:moveTo>
                <a:cubicBezTo>
                  <a:pt x="448" y="480"/>
                  <a:pt x="440" y="472"/>
                  <a:pt x="430" y="472"/>
                </a:cubicBezTo>
                <a:cubicBezTo>
                  <a:pt x="419" y="472"/>
                  <a:pt x="411" y="480"/>
                  <a:pt x="411" y="490"/>
                </a:cubicBezTo>
                <a:cubicBezTo>
                  <a:pt x="411" y="500"/>
                  <a:pt x="419" y="509"/>
                  <a:pt x="430" y="509"/>
                </a:cubicBezTo>
                <a:cubicBezTo>
                  <a:pt x="440" y="509"/>
                  <a:pt x="448" y="500"/>
                  <a:pt x="448" y="490"/>
                </a:cubicBezTo>
                <a:cubicBezTo>
                  <a:pt x="448" y="490"/>
                  <a:pt x="448" y="490"/>
                  <a:pt x="448" y="490"/>
                </a:cubicBezTo>
                <a:moveTo>
                  <a:pt x="430" y="605"/>
                </a:moveTo>
                <a:cubicBezTo>
                  <a:pt x="430" y="605"/>
                  <a:pt x="430" y="605"/>
                  <a:pt x="430" y="605"/>
                </a:cubicBezTo>
                <a:cubicBezTo>
                  <a:pt x="419" y="605"/>
                  <a:pt x="410" y="614"/>
                  <a:pt x="410" y="625"/>
                </a:cubicBezTo>
                <a:cubicBezTo>
                  <a:pt x="410" y="637"/>
                  <a:pt x="410" y="637"/>
                  <a:pt x="410" y="637"/>
                </a:cubicBezTo>
                <a:cubicBezTo>
                  <a:pt x="410" y="648"/>
                  <a:pt x="419" y="657"/>
                  <a:pt x="430" y="657"/>
                </a:cubicBezTo>
                <a:cubicBezTo>
                  <a:pt x="441" y="657"/>
                  <a:pt x="450" y="648"/>
                  <a:pt x="450" y="637"/>
                </a:cubicBezTo>
                <a:cubicBezTo>
                  <a:pt x="450" y="625"/>
                  <a:pt x="450" y="625"/>
                  <a:pt x="450" y="625"/>
                </a:cubicBezTo>
                <a:cubicBezTo>
                  <a:pt x="450" y="614"/>
                  <a:pt x="441" y="605"/>
                  <a:pt x="430" y="605"/>
                </a:cubicBezTo>
                <a:moveTo>
                  <a:pt x="451" y="767"/>
                </a:moveTo>
                <a:cubicBezTo>
                  <a:pt x="451" y="755"/>
                  <a:pt x="442" y="746"/>
                  <a:pt x="430" y="746"/>
                </a:cubicBezTo>
                <a:cubicBezTo>
                  <a:pt x="418" y="746"/>
                  <a:pt x="408" y="755"/>
                  <a:pt x="408" y="767"/>
                </a:cubicBezTo>
                <a:cubicBezTo>
                  <a:pt x="408" y="783"/>
                  <a:pt x="408" y="783"/>
                  <a:pt x="408" y="783"/>
                </a:cubicBezTo>
                <a:cubicBezTo>
                  <a:pt x="408" y="795"/>
                  <a:pt x="418" y="805"/>
                  <a:pt x="430" y="805"/>
                </a:cubicBezTo>
                <a:cubicBezTo>
                  <a:pt x="442" y="805"/>
                  <a:pt x="451" y="795"/>
                  <a:pt x="451" y="783"/>
                </a:cubicBezTo>
                <a:cubicBezTo>
                  <a:pt x="451" y="767"/>
                  <a:pt x="451" y="767"/>
                  <a:pt x="451" y="767"/>
                </a:cubicBezTo>
                <a:moveTo>
                  <a:pt x="430" y="887"/>
                </a:moveTo>
                <a:cubicBezTo>
                  <a:pt x="430" y="887"/>
                  <a:pt x="430" y="887"/>
                  <a:pt x="430" y="887"/>
                </a:cubicBezTo>
                <a:cubicBezTo>
                  <a:pt x="417" y="887"/>
                  <a:pt x="407" y="897"/>
                  <a:pt x="407" y="910"/>
                </a:cubicBezTo>
                <a:cubicBezTo>
                  <a:pt x="407" y="930"/>
                  <a:pt x="407" y="930"/>
                  <a:pt x="407" y="930"/>
                </a:cubicBezTo>
                <a:cubicBezTo>
                  <a:pt x="407" y="943"/>
                  <a:pt x="417" y="953"/>
                  <a:pt x="430" y="953"/>
                </a:cubicBezTo>
                <a:cubicBezTo>
                  <a:pt x="442" y="953"/>
                  <a:pt x="453" y="943"/>
                  <a:pt x="453" y="930"/>
                </a:cubicBezTo>
                <a:cubicBezTo>
                  <a:pt x="453" y="910"/>
                  <a:pt x="453" y="910"/>
                  <a:pt x="453" y="910"/>
                </a:cubicBezTo>
                <a:cubicBezTo>
                  <a:pt x="453" y="897"/>
                  <a:pt x="442" y="887"/>
                  <a:pt x="430" y="887"/>
                </a:cubicBezTo>
                <a:moveTo>
                  <a:pt x="454" y="1052"/>
                </a:moveTo>
                <a:cubicBezTo>
                  <a:pt x="454" y="1039"/>
                  <a:pt x="443" y="1028"/>
                  <a:pt x="430" y="1028"/>
                </a:cubicBezTo>
                <a:cubicBezTo>
                  <a:pt x="416" y="1028"/>
                  <a:pt x="405" y="1039"/>
                  <a:pt x="405" y="1052"/>
                </a:cubicBezTo>
                <a:cubicBezTo>
                  <a:pt x="405" y="1077"/>
                  <a:pt x="405" y="1077"/>
                  <a:pt x="405" y="1077"/>
                </a:cubicBezTo>
                <a:cubicBezTo>
                  <a:pt x="405" y="1090"/>
                  <a:pt x="416" y="1101"/>
                  <a:pt x="430" y="1101"/>
                </a:cubicBezTo>
                <a:cubicBezTo>
                  <a:pt x="443" y="1101"/>
                  <a:pt x="454" y="1090"/>
                  <a:pt x="454" y="1077"/>
                </a:cubicBezTo>
                <a:cubicBezTo>
                  <a:pt x="454" y="1052"/>
                  <a:pt x="454" y="1052"/>
                  <a:pt x="454" y="1052"/>
                </a:cubicBezTo>
                <a:moveTo>
                  <a:pt x="430" y="1169"/>
                </a:moveTo>
                <a:cubicBezTo>
                  <a:pt x="430" y="1169"/>
                  <a:pt x="430" y="1169"/>
                  <a:pt x="430" y="1169"/>
                </a:cubicBezTo>
                <a:cubicBezTo>
                  <a:pt x="416" y="1169"/>
                  <a:pt x="404" y="1180"/>
                  <a:pt x="404" y="1194"/>
                </a:cubicBezTo>
                <a:cubicBezTo>
                  <a:pt x="404" y="1223"/>
                  <a:pt x="404" y="1223"/>
                  <a:pt x="404" y="1223"/>
                </a:cubicBezTo>
                <a:cubicBezTo>
                  <a:pt x="404" y="1238"/>
                  <a:pt x="416" y="1249"/>
                  <a:pt x="430" y="1249"/>
                </a:cubicBezTo>
                <a:cubicBezTo>
                  <a:pt x="444" y="1249"/>
                  <a:pt x="455" y="1238"/>
                  <a:pt x="455" y="1223"/>
                </a:cubicBezTo>
                <a:cubicBezTo>
                  <a:pt x="455" y="1194"/>
                  <a:pt x="455" y="1194"/>
                  <a:pt x="455" y="1194"/>
                </a:cubicBezTo>
                <a:cubicBezTo>
                  <a:pt x="455" y="1180"/>
                  <a:pt x="444" y="1169"/>
                  <a:pt x="430" y="1169"/>
                </a:cubicBezTo>
                <a:moveTo>
                  <a:pt x="457" y="1337"/>
                </a:moveTo>
                <a:cubicBezTo>
                  <a:pt x="457" y="1322"/>
                  <a:pt x="445" y="1310"/>
                  <a:pt x="430" y="1310"/>
                </a:cubicBezTo>
                <a:cubicBezTo>
                  <a:pt x="415" y="1310"/>
                  <a:pt x="403" y="1322"/>
                  <a:pt x="403" y="1337"/>
                </a:cubicBezTo>
                <a:cubicBezTo>
                  <a:pt x="403" y="1370"/>
                  <a:pt x="403" y="1370"/>
                  <a:pt x="403" y="1370"/>
                </a:cubicBezTo>
                <a:cubicBezTo>
                  <a:pt x="403" y="1385"/>
                  <a:pt x="415" y="1397"/>
                  <a:pt x="430" y="1397"/>
                </a:cubicBezTo>
                <a:cubicBezTo>
                  <a:pt x="445" y="1397"/>
                  <a:pt x="457" y="1385"/>
                  <a:pt x="457" y="1370"/>
                </a:cubicBezTo>
                <a:cubicBezTo>
                  <a:pt x="457" y="1337"/>
                  <a:pt x="457" y="1337"/>
                  <a:pt x="457" y="1337"/>
                </a:cubicBezTo>
                <a:moveTo>
                  <a:pt x="460" y="1629"/>
                </a:moveTo>
                <a:cubicBezTo>
                  <a:pt x="460" y="1613"/>
                  <a:pt x="446" y="1599"/>
                  <a:pt x="430" y="1599"/>
                </a:cubicBezTo>
                <a:cubicBezTo>
                  <a:pt x="413" y="1599"/>
                  <a:pt x="400" y="1613"/>
                  <a:pt x="400" y="1629"/>
                </a:cubicBezTo>
                <a:cubicBezTo>
                  <a:pt x="400" y="1687"/>
                  <a:pt x="400" y="1687"/>
                  <a:pt x="400" y="1687"/>
                </a:cubicBezTo>
                <a:cubicBezTo>
                  <a:pt x="400" y="1703"/>
                  <a:pt x="413" y="1717"/>
                  <a:pt x="430" y="1717"/>
                </a:cubicBezTo>
                <a:cubicBezTo>
                  <a:pt x="446" y="1717"/>
                  <a:pt x="460" y="1703"/>
                  <a:pt x="460" y="1687"/>
                </a:cubicBezTo>
                <a:cubicBezTo>
                  <a:pt x="460" y="1629"/>
                  <a:pt x="460" y="1629"/>
                  <a:pt x="460" y="1629"/>
                </a:cubicBezTo>
                <a:moveTo>
                  <a:pt x="430" y="1756"/>
                </a:moveTo>
                <a:cubicBezTo>
                  <a:pt x="430" y="1756"/>
                  <a:pt x="430" y="1756"/>
                  <a:pt x="430" y="1756"/>
                </a:cubicBezTo>
                <a:cubicBezTo>
                  <a:pt x="412" y="1756"/>
                  <a:pt x="398" y="1770"/>
                  <a:pt x="398" y="1787"/>
                </a:cubicBezTo>
                <a:cubicBezTo>
                  <a:pt x="398" y="1857"/>
                  <a:pt x="398" y="1857"/>
                  <a:pt x="398" y="1857"/>
                </a:cubicBezTo>
                <a:cubicBezTo>
                  <a:pt x="398" y="1874"/>
                  <a:pt x="412" y="1888"/>
                  <a:pt x="430" y="1888"/>
                </a:cubicBezTo>
                <a:cubicBezTo>
                  <a:pt x="447" y="1888"/>
                  <a:pt x="461" y="1874"/>
                  <a:pt x="461" y="1857"/>
                </a:cubicBezTo>
                <a:cubicBezTo>
                  <a:pt x="461" y="1787"/>
                  <a:pt x="461" y="1787"/>
                  <a:pt x="461" y="1787"/>
                </a:cubicBezTo>
                <a:cubicBezTo>
                  <a:pt x="461" y="1770"/>
                  <a:pt x="447" y="1756"/>
                  <a:pt x="430" y="1756"/>
                </a:cubicBezTo>
                <a:moveTo>
                  <a:pt x="463" y="1953"/>
                </a:moveTo>
                <a:cubicBezTo>
                  <a:pt x="463" y="1935"/>
                  <a:pt x="448" y="1920"/>
                  <a:pt x="430" y="1920"/>
                </a:cubicBezTo>
                <a:cubicBezTo>
                  <a:pt x="412" y="1920"/>
                  <a:pt x="397" y="1935"/>
                  <a:pt x="397" y="1953"/>
                </a:cubicBezTo>
                <a:cubicBezTo>
                  <a:pt x="397" y="2042"/>
                  <a:pt x="397" y="2042"/>
                  <a:pt x="397" y="2042"/>
                </a:cubicBezTo>
                <a:cubicBezTo>
                  <a:pt x="397" y="2060"/>
                  <a:pt x="412" y="2075"/>
                  <a:pt x="430" y="2075"/>
                </a:cubicBezTo>
                <a:cubicBezTo>
                  <a:pt x="448" y="2075"/>
                  <a:pt x="463" y="2060"/>
                  <a:pt x="463" y="2042"/>
                </a:cubicBezTo>
                <a:cubicBezTo>
                  <a:pt x="463" y="1953"/>
                  <a:pt x="463" y="1953"/>
                  <a:pt x="463" y="1953"/>
                </a:cubicBezTo>
                <a:moveTo>
                  <a:pt x="448" y="369"/>
                </a:moveTo>
                <a:cubicBezTo>
                  <a:pt x="448" y="359"/>
                  <a:pt x="440" y="351"/>
                  <a:pt x="430" y="351"/>
                </a:cubicBezTo>
                <a:cubicBezTo>
                  <a:pt x="419" y="351"/>
                  <a:pt x="411" y="359"/>
                  <a:pt x="411" y="369"/>
                </a:cubicBezTo>
                <a:cubicBezTo>
                  <a:pt x="411" y="379"/>
                  <a:pt x="419" y="387"/>
                  <a:pt x="430" y="387"/>
                </a:cubicBezTo>
                <a:cubicBezTo>
                  <a:pt x="440" y="387"/>
                  <a:pt x="448" y="379"/>
                  <a:pt x="448" y="369"/>
                </a:cubicBezTo>
                <a:cubicBezTo>
                  <a:pt x="448" y="369"/>
                  <a:pt x="448" y="369"/>
                  <a:pt x="448" y="369"/>
                </a:cubicBezTo>
                <a:moveTo>
                  <a:pt x="448" y="252"/>
                </a:moveTo>
                <a:cubicBezTo>
                  <a:pt x="448" y="242"/>
                  <a:pt x="440" y="234"/>
                  <a:pt x="430" y="234"/>
                </a:cubicBezTo>
                <a:cubicBezTo>
                  <a:pt x="419" y="234"/>
                  <a:pt x="411" y="242"/>
                  <a:pt x="411" y="252"/>
                </a:cubicBezTo>
                <a:cubicBezTo>
                  <a:pt x="411" y="262"/>
                  <a:pt x="419" y="271"/>
                  <a:pt x="430" y="271"/>
                </a:cubicBezTo>
                <a:cubicBezTo>
                  <a:pt x="440" y="271"/>
                  <a:pt x="448" y="262"/>
                  <a:pt x="448" y="252"/>
                </a:cubicBezTo>
                <a:cubicBezTo>
                  <a:pt x="448" y="252"/>
                  <a:pt x="448" y="252"/>
                  <a:pt x="448" y="252"/>
                </a:cubicBezTo>
                <a:moveTo>
                  <a:pt x="448" y="135"/>
                </a:moveTo>
                <a:cubicBezTo>
                  <a:pt x="448" y="125"/>
                  <a:pt x="440" y="117"/>
                  <a:pt x="430" y="117"/>
                </a:cubicBezTo>
                <a:cubicBezTo>
                  <a:pt x="419" y="117"/>
                  <a:pt x="411" y="125"/>
                  <a:pt x="411" y="135"/>
                </a:cubicBezTo>
                <a:cubicBezTo>
                  <a:pt x="411" y="146"/>
                  <a:pt x="419" y="154"/>
                  <a:pt x="430" y="154"/>
                </a:cubicBezTo>
                <a:cubicBezTo>
                  <a:pt x="440" y="154"/>
                  <a:pt x="448" y="146"/>
                  <a:pt x="448" y="135"/>
                </a:cubicBezTo>
                <a:cubicBezTo>
                  <a:pt x="448" y="135"/>
                  <a:pt x="448" y="135"/>
                  <a:pt x="448" y="135"/>
                </a:cubicBezTo>
                <a:moveTo>
                  <a:pt x="448" y="19"/>
                </a:moveTo>
                <a:cubicBezTo>
                  <a:pt x="448" y="9"/>
                  <a:pt x="440" y="0"/>
                  <a:pt x="430" y="0"/>
                </a:cubicBezTo>
                <a:cubicBezTo>
                  <a:pt x="419" y="0"/>
                  <a:pt x="411" y="9"/>
                  <a:pt x="411" y="19"/>
                </a:cubicBezTo>
                <a:cubicBezTo>
                  <a:pt x="411" y="29"/>
                  <a:pt x="419" y="37"/>
                  <a:pt x="430" y="37"/>
                </a:cubicBezTo>
                <a:cubicBezTo>
                  <a:pt x="440" y="37"/>
                  <a:pt x="448" y="29"/>
                  <a:pt x="448" y="19"/>
                </a:cubicBezTo>
                <a:cubicBezTo>
                  <a:pt x="448" y="19"/>
                  <a:pt x="448" y="19"/>
                  <a:pt x="448" y="19"/>
                </a:cubicBezTo>
                <a:moveTo>
                  <a:pt x="430" y="1451"/>
                </a:moveTo>
                <a:cubicBezTo>
                  <a:pt x="430" y="1451"/>
                  <a:pt x="430" y="1451"/>
                  <a:pt x="430" y="1451"/>
                </a:cubicBezTo>
                <a:cubicBezTo>
                  <a:pt x="414" y="1451"/>
                  <a:pt x="401" y="1463"/>
                  <a:pt x="401" y="1479"/>
                </a:cubicBezTo>
                <a:cubicBezTo>
                  <a:pt x="401" y="1525"/>
                  <a:pt x="401" y="1525"/>
                  <a:pt x="401" y="1525"/>
                </a:cubicBezTo>
                <a:cubicBezTo>
                  <a:pt x="401" y="1540"/>
                  <a:pt x="414" y="1553"/>
                  <a:pt x="430" y="1553"/>
                </a:cubicBezTo>
                <a:cubicBezTo>
                  <a:pt x="445" y="1553"/>
                  <a:pt x="458" y="1540"/>
                  <a:pt x="458" y="1525"/>
                </a:cubicBezTo>
                <a:cubicBezTo>
                  <a:pt x="458" y="1479"/>
                  <a:pt x="458" y="1479"/>
                  <a:pt x="458" y="1479"/>
                </a:cubicBezTo>
                <a:cubicBezTo>
                  <a:pt x="458" y="1463"/>
                  <a:pt x="445" y="1451"/>
                  <a:pt x="430" y="1451"/>
                </a:cubicBezTo>
                <a:moveTo>
                  <a:pt x="547" y="490"/>
                </a:moveTo>
                <a:cubicBezTo>
                  <a:pt x="547" y="480"/>
                  <a:pt x="539" y="472"/>
                  <a:pt x="529" y="472"/>
                </a:cubicBezTo>
                <a:cubicBezTo>
                  <a:pt x="519" y="472"/>
                  <a:pt x="510" y="480"/>
                  <a:pt x="510" y="490"/>
                </a:cubicBezTo>
                <a:cubicBezTo>
                  <a:pt x="510" y="500"/>
                  <a:pt x="519" y="509"/>
                  <a:pt x="529" y="509"/>
                </a:cubicBezTo>
                <a:cubicBezTo>
                  <a:pt x="539" y="509"/>
                  <a:pt x="547" y="500"/>
                  <a:pt x="547" y="490"/>
                </a:cubicBezTo>
                <a:cubicBezTo>
                  <a:pt x="547" y="490"/>
                  <a:pt x="547" y="490"/>
                  <a:pt x="547" y="490"/>
                </a:cubicBezTo>
                <a:moveTo>
                  <a:pt x="529" y="605"/>
                </a:moveTo>
                <a:cubicBezTo>
                  <a:pt x="529" y="605"/>
                  <a:pt x="529" y="605"/>
                  <a:pt x="529" y="605"/>
                </a:cubicBezTo>
                <a:cubicBezTo>
                  <a:pt x="518" y="605"/>
                  <a:pt x="509" y="614"/>
                  <a:pt x="509" y="625"/>
                </a:cubicBezTo>
                <a:cubicBezTo>
                  <a:pt x="509" y="637"/>
                  <a:pt x="509" y="637"/>
                  <a:pt x="509" y="637"/>
                </a:cubicBezTo>
                <a:cubicBezTo>
                  <a:pt x="509" y="648"/>
                  <a:pt x="518" y="657"/>
                  <a:pt x="529" y="657"/>
                </a:cubicBezTo>
                <a:cubicBezTo>
                  <a:pt x="540" y="657"/>
                  <a:pt x="549" y="648"/>
                  <a:pt x="549" y="637"/>
                </a:cubicBezTo>
                <a:cubicBezTo>
                  <a:pt x="549" y="625"/>
                  <a:pt x="549" y="625"/>
                  <a:pt x="549" y="625"/>
                </a:cubicBezTo>
                <a:cubicBezTo>
                  <a:pt x="549" y="614"/>
                  <a:pt x="540" y="605"/>
                  <a:pt x="529" y="605"/>
                </a:cubicBezTo>
                <a:moveTo>
                  <a:pt x="550" y="767"/>
                </a:moveTo>
                <a:cubicBezTo>
                  <a:pt x="550" y="755"/>
                  <a:pt x="541" y="746"/>
                  <a:pt x="529" y="746"/>
                </a:cubicBezTo>
                <a:cubicBezTo>
                  <a:pt x="517" y="746"/>
                  <a:pt x="507" y="755"/>
                  <a:pt x="507" y="767"/>
                </a:cubicBezTo>
                <a:cubicBezTo>
                  <a:pt x="507" y="783"/>
                  <a:pt x="507" y="783"/>
                  <a:pt x="507" y="783"/>
                </a:cubicBezTo>
                <a:cubicBezTo>
                  <a:pt x="507" y="795"/>
                  <a:pt x="517" y="805"/>
                  <a:pt x="529" y="805"/>
                </a:cubicBezTo>
                <a:cubicBezTo>
                  <a:pt x="541" y="805"/>
                  <a:pt x="550" y="795"/>
                  <a:pt x="550" y="783"/>
                </a:cubicBezTo>
                <a:cubicBezTo>
                  <a:pt x="550" y="767"/>
                  <a:pt x="550" y="767"/>
                  <a:pt x="550" y="767"/>
                </a:cubicBezTo>
                <a:moveTo>
                  <a:pt x="529" y="887"/>
                </a:moveTo>
                <a:cubicBezTo>
                  <a:pt x="529" y="887"/>
                  <a:pt x="529" y="887"/>
                  <a:pt x="529" y="887"/>
                </a:cubicBezTo>
                <a:cubicBezTo>
                  <a:pt x="516" y="887"/>
                  <a:pt x="506" y="897"/>
                  <a:pt x="506" y="910"/>
                </a:cubicBezTo>
                <a:cubicBezTo>
                  <a:pt x="506" y="930"/>
                  <a:pt x="506" y="930"/>
                  <a:pt x="506" y="930"/>
                </a:cubicBezTo>
                <a:cubicBezTo>
                  <a:pt x="506" y="943"/>
                  <a:pt x="516" y="953"/>
                  <a:pt x="529" y="953"/>
                </a:cubicBezTo>
                <a:cubicBezTo>
                  <a:pt x="541" y="953"/>
                  <a:pt x="552" y="943"/>
                  <a:pt x="552" y="930"/>
                </a:cubicBezTo>
                <a:cubicBezTo>
                  <a:pt x="552" y="910"/>
                  <a:pt x="552" y="910"/>
                  <a:pt x="552" y="910"/>
                </a:cubicBezTo>
                <a:cubicBezTo>
                  <a:pt x="552" y="897"/>
                  <a:pt x="541" y="887"/>
                  <a:pt x="529" y="887"/>
                </a:cubicBezTo>
                <a:moveTo>
                  <a:pt x="553" y="1052"/>
                </a:moveTo>
                <a:cubicBezTo>
                  <a:pt x="553" y="1039"/>
                  <a:pt x="542" y="1028"/>
                  <a:pt x="529" y="1028"/>
                </a:cubicBezTo>
                <a:cubicBezTo>
                  <a:pt x="515" y="1028"/>
                  <a:pt x="505" y="1039"/>
                  <a:pt x="505" y="1052"/>
                </a:cubicBezTo>
                <a:cubicBezTo>
                  <a:pt x="505" y="1077"/>
                  <a:pt x="505" y="1077"/>
                  <a:pt x="505" y="1077"/>
                </a:cubicBezTo>
                <a:cubicBezTo>
                  <a:pt x="505" y="1090"/>
                  <a:pt x="515" y="1101"/>
                  <a:pt x="529" y="1101"/>
                </a:cubicBezTo>
                <a:cubicBezTo>
                  <a:pt x="542" y="1101"/>
                  <a:pt x="553" y="1090"/>
                  <a:pt x="553" y="1077"/>
                </a:cubicBezTo>
                <a:cubicBezTo>
                  <a:pt x="553" y="1052"/>
                  <a:pt x="553" y="1052"/>
                  <a:pt x="553" y="1052"/>
                </a:cubicBezTo>
                <a:moveTo>
                  <a:pt x="529" y="1169"/>
                </a:moveTo>
                <a:cubicBezTo>
                  <a:pt x="529" y="1169"/>
                  <a:pt x="529" y="1169"/>
                  <a:pt x="529" y="1169"/>
                </a:cubicBezTo>
                <a:cubicBezTo>
                  <a:pt x="515" y="1169"/>
                  <a:pt x="503" y="1180"/>
                  <a:pt x="503" y="1194"/>
                </a:cubicBezTo>
                <a:cubicBezTo>
                  <a:pt x="503" y="1223"/>
                  <a:pt x="503" y="1223"/>
                  <a:pt x="503" y="1223"/>
                </a:cubicBezTo>
                <a:cubicBezTo>
                  <a:pt x="503" y="1238"/>
                  <a:pt x="515" y="1249"/>
                  <a:pt x="529" y="1249"/>
                </a:cubicBezTo>
                <a:cubicBezTo>
                  <a:pt x="543" y="1249"/>
                  <a:pt x="554" y="1238"/>
                  <a:pt x="554" y="1223"/>
                </a:cubicBezTo>
                <a:cubicBezTo>
                  <a:pt x="554" y="1194"/>
                  <a:pt x="554" y="1194"/>
                  <a:pt x="554" y="1194"/>
                </a:cubicBezTo>
                <a:cubicBezTo>
                  <a:pt x="554" y="1180"/>
                  <a:pt x="543" y="1169"/>
                  <a:pt x="529" y="1169"/>
                </a:cubicBezTo>
                <a:moveTo>
                  <a:pt x="556" y="1337"/>
                </a:moveTo>
                <a:cubicBezTo>
                  <a:pt x="556" y="1322"/>
                  <a:pt x="544" y="1310"/>
                  <a:pt x="529" y="1310"/>
                </a:cubicBezTo>
                <a:cubicBezTo>
                  <a:pt x="514" y="1310"/>
                  <a:pt x="502" y="1322"/>
                  <a:pt x="502" y="1337"/>
                </a:cubicBezTo>
                <a:cubicBezTo>
                  <a:pt x="502" y="1370"/>
                  <a:pt x="502" y="1370"/>
                  <a:pt x="502" y="1370"/>
                </a:cubicBezTo>
                <a:cubicBezTo>
                  <a:pt x="502" y="1385"/>
                  <a:pt x="514" y="1397"/>
                  <a:pt x="529" y="1397"/>
                </a:cubicBezTo>
                <a:cubicBezTo>
                  <a:pt x="544" y="1397"/>
                  <a:pt x="556" y="1385"/>
                  <a:pt x="556" y="1370"/>
                </a:cubicBezTo>
                <a:cubicBezTo>
                  <a:pt x="556" y="1337"/>
                  <a:pt x="556" y="1337"/>
                  <a:pt x="556" y="1337"/>
                </a:cubicBezTo>
                <a:moveTo>
                  <a:pt x="559" y="1629"/>
                </a:moveTo>
                <a:cubicBezTo>
                  <a:pt x="559" y="1613"/>
                  <a:pt x="545" y="1599"/>
                  <a:pt x="529" y="1599"/>
                </a:cubicBezTo>
                <a:cubicBezTo>
                  <a:pt x="512" y="1599"/>
                  <a:pt x="499" y="1613"/>
                  <a:pt x="499" y="1629"/>
                </a:cubicBezTo>
                <a:cubicBezTo>
                  <a:pt x="499" y="1687"/>
                  <a:pt x="499" y="1687"/>
                  <a:pt x="499" y="1687"/>
                </a:cubicBezTo>
                <a:cubicBezTo>
                  <a:pt x="499" y="1703"/>
                  <a:pt x="512" y="1717"/>
                  <a:pt x="529" y="1717"/>
                </a:cubicBezTo>
                <a:cubicBezTo>
                  <a:pt x="545" y="1717"/>
                  <a:pt x="559" y="1703"/>
                  <a:pt x="559" y="1687"/>
                </a:cubicBezTo>
                <a:cubicBezTo>
                  <a:pt x="559" y="1629"/>
                  <a:pt x="559" y="1629"/>
                  <a:pt x="559" y="1629"/>
                </a:cubicBezTo>
                <a:moveTo>
                  <a:pt x="529" y="1756"/>
                </a:moveTo>
                <a:cubicBezTo>
                  <a:pt x="529" y="1756"/>
                  <a:pt x="529" y="1756"/>
                  <a:pt x="529" y="1756"/>
                </a:cubicBezTo>
                <a:cubicBezTo>
                  <a:pt x="511" y="1756"/>
                  <a:pt x="497" y="1770"/>
                  <a:pt x="497" y="1787"/>
                </a:cubicBezTo>
                <a:cubicBezTo>
                  <a:pt x="497" y="1857"/>
                  <a:pt x="497" y="1857"/>
                  <a:pt x="497" y="1857"/>
                </a:cubicBezTo>
                <a:cubicBezTo>
                  <a:pt x="497" y="1874"/>
                  <a:pt x="511" y="1888"/>
                  <a:pt x="529" y="1888"/>
                </a:cubicBezTo>
                <a:cubicBezTo>
                  <a:pt x="546" y="1888"/>
                  <a:pt x="560" y="1874"/>
                  <a:pt x="560" y="1857"/>
                </a:cubicBezTo>
                <a:cubicBezTo>
                  <a:pt x="560" y="1787"/>
                  <a:pt x="560" y="1787"/>
                  <a:pt x="560" y="1787"/>
                </a:cubicBezTo>
                <a:cubicBezTo>
                  <a:pt x="560" y="1770"/>
                  <a:pt x="546" y="1756"/>
                  <a:pt x="529" y="1756"/>
                </a:cubicBezTo>
                <a:moveTo>
                  <a:pt x="562" y="1953"/>
                </a:moveTo>
                <a:cubicBezTo>
                  <a:pt x="562" y="1935"/>
                  <a:pt x="547" y="1920"/>
                  <a:pt x="529" y="1920"/>
                </a:cubicBezTo>
                <a:cubicBezTo>
                  <a:pt x="511" y="1920"/>
                  <a:pt x="496" y="1935"/>
                  <a:pt x="496" y="1953"/>
                </a:cubicBezTo>
                <a:cubicBezTo>
                  <a:pt x="496" y="2042"/>
                  <a:pt x="496" y="2042"/>
                  <a:pt x="496" y="2042"/>
                </a:cubicBezTo>
                <a:cubicBezTo>
                  <a:pt x="496" y="2060"/>
                  <a:pt x="511" y="2075"/>
                  <a:pt x="529" y="2075"/>
                </a:cubicBezTo>
                <a:cubicBezTo>
                  <a:pt x="547" y="2075"/>
                  <a:pt x="562" y="2060"/>
                  <a:pt x="562" y="2042"/>
                </a:cubicBezTo>
                <a:cubicBezTo>
                  <a:pt x="562" y="1953"/>
                  <a:pt x="562" y="1953"/>
                  <a:pt x="562" y="1953"/>
                </a:cubicBezTo>
                <a:moveTo>
                  <a:pt x="547" y="369"/>
                </a:moveTo>
                <a:cubicBezTo>
                  <a:pt x="547" y="359"/>
                  <a:pt x="539" y="351"/>
                  <a:pt x="529" y="351"/>
                </a:cubicBezTo>
                <a:cubicBezTo>
                  <a:pt x="519" y="351"/>
                  <a:pt x="510" y="359"/>
                  <a:pt x="510" y="369"/>
                </a:cubicBezTo>
                <a:cubicBezTo>
                  <a:pt x="510" y="379"/>
                  <a:pt x="519" y="387"/>
                  <a:pt x="529" y="387"/>
                </a:cubicBezTo>
                <a:cubicBezTo>
                  <a:pt x="539" y="387"/>
                  <a:pt x="547" y="379"/>
                  <a:pt x="547" y="369"/>
                </a:cubicBezTo>
                <a:cubicBezTo>
                  <a:pt x="547" y="369"/>
                  <a:pt x="547" y="369"/>
                  <a:pt x="547" y="369"/>
                </a:cubicBezTo>
                <a:moveTo>
                  <a:pt x="547" y="252"/>
                </a:moveTo>
                <a:cubicBezTo>
                  <a:pt x="547" y="242"/>
                  <a:pt x="539" y="234"/>
                  <a:pt x="529" y="234"/>
                </a:cubicBezTo>
                <a:cubicBezTo>
                  <a:pt x="519" y="234"/>
                  <a:pt x="510" y="242"/>
                  <a:pt x="510" y="252"/>
                </a:cubicBezTo>
                <a:cubicBezTo>
                  <a:pt x="510" y="262"/>
                  <a:pt x="519" y="271"/>
                  <a:pt x="529" y="271"/>
                </a:cubicBezTo>
                <a:cubicBezTo>
                  <a:pt x="539" y="271"/>
                  <a:pt x="547" y="262"/>
                  <a:pt x="547" y="252"/>
                </a:cubicBezTo>
                <a:cubicBezTo>
                  <a:pt x="547" y="252"/>
                  <a:pt x="547" y="252"/>
                  <a:pt x="547" y="252"/>
                </a:cubicBezTo>
                <a:moveTo>
                  <a:pt x="547" y="135"/>
                </a:moveTo>
                <a:cubicBezTo>
                  <a:pt x="547" y="125"/>
                  <a:pt x="539" y="117"/>
                  <a:pt x="529" y="117"/>
                </a:cubicBezTo>
                <a:cubicBezTo>
                  <a:pt x="519" y="117"/>
                  <a:pt x="510" y="125"/>
                  <a:pt x="510" y="135"/>
                </a:cubicBezTo>
                <a:cubicBezTo>
                  <a:pt x="510" y="146"/>
                  <a:pt x="519" y="154"/>
                  <a:pt x="529" y="154"/>
                </a:cubicBezTo>
                <a:cubicBezTo>
                  <a:pt x="539" y="154"/>
                  <a:pt x="547" y="146"/>
                  <a:pt x="547" y="135"/>
                </a:cubicBezTo>
                <a:cubicBezTo>
                  <a:pt x="547" y="135"/>
                  <a:pt x="547" y="135"/>
                  <a:pt x="547" y="135"/>
                </a:cubicBezTo>
                <a:moveTo>
                  <a:pt x="547" y="19"/>
                </a:moveTo>
                <a:cubicBezTo>
                  <a:pt x="547" y="9"/>
                  <a:pt x="539" y="0"/>
                  <a:pt x="529" y="0"/>
                </a:cubicBezTo>
                <a:cubicBezTo>
                  <a:pt x="519" y="0"/>
                  <a:pt x="510" y="9"/>
                  <a:pt x="510" y="19"/>
                </a:cubicBezTo>
                <a:cubicBezTo>
                  <a:pt x="510" y="29"/>
                  <a:pt x="519" y="37"/>
                  <a:pt x="529" y="37"/>
                </a:cubicBezTo>
                <a:cubicBezTo>
                  <a:pt x="539" y="37"/>
                  <a:pt x="547" y="29"/>
                  <a:pt x="547" y="19"/>
                </a:cubicBezTo>
                <a:cubicBezTo>
                  <a:pt x="547" y="19"/>
                  <a:pt x="547" y="19"/>
                  <a:pt x="547" y="19"/>
                </a:cubicBezTo>
                <a:moveTo>
                  <a:pt x="529" y="1451"/>
                </a:moveTo>
                <a:cubicBezTo>
                  <a:pt x="529" y="1451"/>
                  <a:pt x="529" y="1451"/>
                  <a:pt x="529" y="1451"/>
                </a:cubicBezTo>
                <a:cubicBezTo>
                  <a:pt x="513" y="1451"/>
                  <a:pt x="500" y="1463"/>
                  <a:pt x="500" y="1479"/>
                </a:cubicBezTo>
                <a:cubicBezTo>
                  <a:pt x="500" y="1525"/>
                  <a:pt x="500" y="1525"/>
                  <a:pt x="500" y="1525"/>
                </a:cubicBezTo>
                <a:cubicBezTo>
                  <a:pt x="500" y="1540"/>
                  <a:pt x="513" y="1553"/>
                  <a:pt x="529" y="1553"/>
                </a:cubicBezTo>
                <a:cubicBezTo>
                  <a:pt x="545" y="1553"/>
                  <a:pt x="557" y="1540"/>
                  <a:pt x="557" y="1525"/>
                </a:cubicBezTo>
                <a:cubicBezTo>
                  <a:pt x="557" y="1479"/>
                  <a:pt x="557" y="1479"/>
                  <a:pt x="557" y="1479"/>
                </a:cubicBezTo>
                <a:cubicBezTo>
                  <a:pt x="557" y="1463"/>
                  <a:pt x="545" y="1451"/>
                  <a:pt x="529" y="1451"/>
                </a:cubicBezTo>
                <a:moveTo>
                  <a:pt x="646" y="490"/>
                </a:moveTo>
                <a:cubicBezTo>
                  <a:pt x="646" y="480"/>
                  <a:pt x="638" y="472"/>
                  <a:pt x="628" y="472"/>
                </a:cubicBezTo>
                <a:cubicBezTo>
                  <a:pt x="618" y="472"/>
                  <a:pt x="609" y="480"/>
                  <a:pt x="609" y="490"/>
                </a:cubicBezTo>
                <a:cubicBezTo>
                  <a:pt x="609" y="500"/>
                  <a:pt x="618" y="509"/>
                  <a:pt x="628" y="509"/>
                </a:cubicBezTo>
                <a:cubicBezTo>
                  <a:pt x="638" y="509"/>
                  <a:pt x="646" y="500"/>
                  <a:pt x="646" y="490"/>
                </a:cubicBezTo>
                <a:cubicBezTo>
                  <a:pt x="646" y="490"/>
                  <a:pt x="646" y="490"/>
                  <a:pt x="646" y="490"/>
                </a:cubicBezTo>
                <a:moveTo>
                  <a:pt x="628" y="605"/>
                </a:moveTo>
                <a:cubicBezTo>
                  <a:pt x="628" y="605"/>
                  <a:pt x="628" y="605"/>
                  <a:pt x="628" y="605"/>
                </a:cubicBezTo>
                <a:cubicBezTo>
                  <a:pt x="617" y="605"/>
                  <a:pt x="608" y="614"/>
                  <a:pt x="608" y="625"/>
                </a:cubicBezTo>
                <a:cubicBezTo>
                  <a:pt x="608" y="637"/>
                  <a:pt x="608" y="637"/>
                  <a:pt x="608" y="637"/>
                </a:cubicBezTo>
                <a:cubicBezTo>
                  <a:pt x="608" y="648"/>
                  <a:pt x="617" y="657"/>
                  <a:pt x="628" y="657"/>
                </a:cubicBezTo>
                <a:cubicBezTo>
                  <a:pt x="639" y="657"/>
                  <a:pt x="648" y="648"/>
                  <a:pt x="648" y="637"/>
                </a:cubicBezTo>
                <a:cubicBezTo>
                  <a:pt x="648" y="625"/>
                  <a:pt x="648" y="625"/>
                  <a:pt x="648" y="625"/>
                </a:cubicBezTo>
                <a:cubicBezTo>
                  <a:pt x="648" y="614"/>
                  <a:pt x="639" y="605"/>
                  <a:pt x="628" y="605"/>
                </a:cubicBezTo>
                <a:moveTo>
                  <a:pt x="649" y="767"/>
                </a:moveTo>
                <a:cubicBezTo>
                  <a:pt x="649" y="755"/>
                  <a:pt x="640" y="746"/>
                  <a:pt x="628" y="746"/>
                </a:cubicBezTo>
                <a:cubicBezTo>
                  <a:pt x="616" y="746"/>
                  <a:pt x="607" y="755"/>
                  <a:pt x="607" y="767"/>
                </a:cubicBezTo>
                <a:cubicBezTo>
                  <a:pt x="607" y="783"/>
                  <a:pt x="607" y="783"/>
                  <a:pt x="607" y="783"/>
                </a:cubicBezTo>
                <a:cubicBezTo>
                  <a:pt x="607" y="795"/>
                  <a:pt x="616" y="805"/>
                  <a:pt x="628" y="805"/>
                </a:cubicBezTo>
                <a:cubicBezTo>
                  <a:pt x="640" y="805"/>
                  <a:pt x="649" y="795"/>
                  <a:pt x="649" y="783"/>
                </a:cubicBezTo>
                <a:cubicBezTo>
                  <a:pt x="649" y="767"/>
                  <a:pt x="649" y="767"/>
                  <a:pt x="649" y="767"/>
                </a:cubicBezTo>
                <a:moveTo>
                  <a:pt x="628" y="887"/>
                </a:moveTo>
                <a:cubicBezTo>
                  <a:pt x="628" y="887"/>
                  <a:pt x="628" y="887"/>
                  <a:pt x="628" y="887"/>
                </a:cubicBezTo>
                <a:cubicBezTo>
                  <a:pt x="615" y="887"/>
                  <a:pt x="605" y="897"/>
                  <a:pt x="605" y="910"/>
                </a:cubicBezTo>
                <a:cubicBezTo>
                  <a:pt x="605" y="930"/>
                  <a:pt x="605" y="930"/>
                  <a:pt x="605" y="930"/>
                </a:cubicBezTo>
                <a:cubicBezTo>
                  <a:pt x="605" y="943"/>
                  <a:pt x="615" y="953"/>
                  <a:pt x="628" y="953"/>
                </a:cubicBezTo>
                <a:cubicBezTo>
                  <a:pt x="641" y="953"/>
                  <a:pt x="651" y="943"/>
                  <a:pt x="651" y="930"/>
                </a:cubicBezTo>
                <a:cubicBezTo>
                  <a:pt x="651" y="910"/>
                  <a:pt x="651" y="910"/>
                  <a:pt x="651" y="910"/>
                </a:cubicBezTo>
                <a:cubicBezTo>
                  <a:pt x="651" y="897"/>
                  <a:pt x="641" y="887"/>
                  <a:pt x="628" y="887"/>
                </a:cubicBezTo>
                <a:moveTo>
                  <a:pt x="652" y="1052"/>
                </a:moveTo>
                <a:cubicBezTo>
                  <a:pt x="652" y="1039"/>
                  <a:pt x="641" y="1028"/>
                  <a:pt x="628" y="1028"/>
                </a:cubicBezTo>
                <a:cubicBezTo>
                  <a:pt x="615" y="1028"/>
                  <a:pt x="604" y="1039"/>
                  <a:pt x="604" y="1052"/>
                </a:cubicBezTo>
                <a:cubicBezTo>
                  <a:pt x="604" y="1077"/>
                  <a:pt x="604" y="1077"/>
                  <a:pt x="604" y="1077"/>
                </a:cubicBezTo>
                <a:cubicBezTo>
                  <a:pt x="604" y="1090"/>
                  <a:pt x="615" y="1101"/>
                  <a:pt x="628" y="1101"/>
                </a:cubicBezTo>
                <a:cubicBezTo>
                  <a:pt x="641" y="1101"/>
                  <a:pt x="652" y="1090"/>
                  <a:pt x="652" y="1077"/>
                </a:cubicBezTo>
                <a:cubicBezTo>
                  <a:pt x="652" y="1052"/>
                  <a:pt x="652" y="1052"/>
                  <a:pt x="652" y="1052"/>
                </a:cubicBezTo>
                <a:moveTo>
                  <a:pt x="628" y="1169"/>
                </a:moveTo>
                <a:cubicBezTo>
                  <a:pt x="628" y="1169"/>
                  <a:pt x="628" y="1169"/>
                  <a:pt x="628" y="1169"/>
                </a:cubicBezTo>
                <a:cubicBezTo>
                  <a:pt x="614" y="1169"/>
                  <a:pt x="602" y="1180"/>
                  <a:pt x="602" y="1194"/>
                </a:cubicBezTo>
                <a:cubicBezTo>
                  <a:pt x="602" y="1223"/>
                  <a:pt x="602" y="1223"/>
                  <a:pt x="602" y="1223"/>
                </a:cubicBezTo>
                <a:cubicBezTo>
                  <a:pt x="602" y="1238"/>
                  <a:pt x="614" y="1249"/>
                  <a:pt x="628" y="1249"/>
                </a:cubicBezTo>
                <a:cubicBezTo>
                  <a:pt x="642" y="1249"/>
                  <a:pt x="654" y="1238"/>
                  <a:pt x="654" y="1223"/>
                </a:cubicBezTo>
                <a:cubicBezTo>
                  <a:pt x="654" y="1194"/>
                  <a:pt x="654" y="1194"/>
                  <a:pt x="654" y="1194"/>
                </a:cubicBezTo>
                <a:cubicBezTo>
                  <a:pt x="654" y="1180"/>
                  <a:pt x="642" y="1169"/>
                  <a:pt x="628" y="1169"/>
                </a:cubicBezTo>
                <a:moveTo>
                  <a:pt x="655" y="1337"/>
                </a:moveTo>
                <a:cubicBezTo>
                  <a:pt x="655" y="1322"/>
                  <a:pt x="643" y="1310"/>
                  <a:pt x="628" y="1310"/>
                </a:cubicBezTo>
                <a:cubicBezTo>
                  <a:pt x="613" y="1310"/>
                  <a:pt x="601" y="1322"/>
                  <a:pt x="601" y="1337"/>
                </a:cubicBezTo>
                <a:cubicBezTo>
                  <a:pt x="601" y="1370"/>
                  <a:pt x="601" y="1370"/>
                  <a:pt x="601" y="1370"/>
                </a:cubicBezTo>
                <a:cubicBezTo>
                  <a:pt x="601" y="1385"/>
                  <a:pt x="613" y="1397"/>
                  <a:pt x="628" y="1397"/>
                </a:cubicBezTo>
                <a:cubicBezTo>
                  <a:pt x="643" y="1397"/>
                  <a:pt x="655" y="1385"/>
                  <a:pt x="655" y="1370"/>
                </a:cubicBezTo>
                <a:cubicBezTo>
                  <a:pt x="655" y="1337"/>
                  <a:pt x="655" y="1337"/>
                  <a:pt x="655" y="1337"/>
                </a:cubicBezTo>
                <a:moveTo>
                  <a:pt x="658" y="1629"/>
                </a:moveTo>
                <a:cubicBezTo>
                  <a:pt x="658" y="1613"/>
                  <a:pt x="644" y="1599"/>
                  <a:pt x="628" y="1599"/>
                </a:cubicBezTo>
                <a:cubicBezTo>
                  <a:pt x="611" y="1599"/>
                  <a:pt x="598" y="1613"/>
                  <a:pt x="598" y="1629"/>
                </a:cubicBezTo>
                <a:cubicBezTo>
                  <a:pt x="598" y="1687"/>
                  <a:pt x="598" y="1687"/>
                  <a:pt x="598" y="1687"/>
                </a:cubicBezTo>
                <a:cubicBezTo>
                  <a:pt x="598" y="1703"/>
                  <a:pt x="611" y="1717"/>
                  <a:pt x="628" y="1717"/>
                </a:cubicBezTo>
                <a:cubicBezTo>
                  <a:pt x="644" y="1717"/>
                  <a:pt x="658" y="1703"/>
                  <a:pt x="658" y="1687"/>
                </a:cubicBezTo>
                <a:cubicBezTo>
                  <a:pt x="658" y="1629"/>
                  <a:pt x="658" y="1629"/>
                  <a:pt x="658" y="1629"/>
                </a:cubicBezTo>
                <a:moveTo>
                  <a:pt x="628" y="1756"/>
                </a:moveTo>
                <a:cubicBezTo>
                  <a:pt x="628" y="1756"/>
                  <a:pt x="628" y="1756"/>
                  <a:pt x="628" y="1756"/>
                </a:cubicBezTo>
                <a:cubicBezTo>
                  <a:pt x="611" y="1756"/>
                  <a:pt x="597" y="1770"/>
                  <a:pt x="597" y="1787"/>
                </a:cubicBezTo>
                <a:cubicBezTo>
                  <a:pt x="597" y="1857"/>
                  <a:pt x="597" y="1857"/>
                  <a:pt x="597" y="1857"/>
                </a:cubicBezTo>
                <a:cubicBezTo>
                  <a:pt x="597" y="1874"/>
                  <a:pt x="611" y="1888"/>
                  <a:pt x="628" y="1888"/>
                </a:cubicBezTo>
                <a:cubicBezTo>
                  <a:pt x="645" y="1888"/>
                  <a:pt x="659" y="1874"/>
                  <a:pt x="659" y="1857"/>
                </a:cubicBezTo>
                <a:cubicBezTo>
                  <a:pt x="659" y="1787"/>
                  <a:pt x="659" y="1787"/>
                  <a:pt x="659" y="1787"/>
                </a:cubicBezTo>
                <a:cubicBezTo>
                  <a:pt x="659" y="1770"/>
                  <a:pt x="645" y="1756"/>
                  <a:pt x="628" y="1756"/>
                </a:cubicBezTo>
                <a:moveTo>
                  <a:pt x="661" y="1953"/>
                </a:moveTo>
                <a:cubicBezTo>
                  <a:pt x="661" y="1935"/>
                  <a:pt x="646" y="1920"/>
                  <a:pt x="628" y="1920"/>
                </a:cubicBezTo>
                <a:cubicBezTo>
                  <a:pt x="610" y="1920"/>
                  <a:pt x="595" y="1935"/>
                  <a:pt x="595" y="1953"/>
                </a:cubicBezTo>
                <a:cubicBezTo>
                  <a:pt x="595" y="2042"/>
                  <a:pt x="595" y="2042"/>
                  <a:pt x="595" y="2042"/>
                </a:cubicBezTo>
                <a:cubicBezTo>
                  <a:pt x="595" y="2060"/>
                  <a:pt x="610" y="2075"/>
                  <a:pt x="628" y="2075"/>
                </a:cubicBezTo>
                <a:cubicBezTo>
                  <a:pt x="646" y="2075"/>
                  <a:pt x="661" y="2060"/>
                  <a:pt x="661" y="2042"/>
                </a:cubicBezTo>
                <a:cubicBezTo>
                  <a:pt x="661" y="1953"/>
                  <a:pt x="661" y="1953"/>
                  <a:pt x="661" y="1953"/>
                </a:cubicBezTo>
                <a:moveTo>
                  <a:pt x="646" y="369"/>
                </a:moveTo>
                <a:cubicBezTo>
                  <a:pt x="646" y="359"/>
                  <a:pt x="638" y="351"/>
                  <a:pt x="628" y="351"/>
                </a:cubicBezTo>
                <a:cubicBezTo>
                  <a:pt x="618" y="351"/>
                  <a:pt x="609" y="359"/>
                  <a:pt x="609" y="369"/>
                </a:cubicBezTo>
                <a:cubicBezTo>
                  <a:pt x="609" y="379"/>
                  <a:pt x="618" y="387"/>
                  <a:pt x="628" y="387"/>
                </a:cubicBezTo>
                <a:cubicBezTo>
                  <a:pt x="638" y="387"/>
                  <a:pt x="646" y="379"/>
                  <a:pt x="646" y="369"/>
                </a:cubicBezTo>
                <a:cubicBezTo>
                  <a:pt x="646" y="369"/>
                  <a:pt x="646" y="369"/>
                  <a:pt x="646" y="369"/>
                </a:cubicBezTo>
                <a:moveTo>
                  <a:pt x="646" y="252"/>
                </a:moveTo>
                <a:cubicBezTo>
                  <a:pt x="646" y="242"/>
                  <a:pt x="638" y="234"/>
                  <a:pt x="628" y="234"/>
                </a:cubicBezTo>
                <a:cubicBezTo>
                  <a:pt x="618" y="234"/>
                  <a:pt x="609" y="242"/>
                  <a:pt x="609" y="252"/>
                </a:cubicBezTo>
                <a:cubicBezTo>
                  <a:pt x="609" y="262"/>
                  <a:pt x="618" y="271"/>
                  <a:pt x="628" y="271"/>
                </a:cubicBezTo>
                <a:cubicBezTo>
                  <a:pt x="638" y="271"/>
                  <a:pt x="646" y="262"/>
                  <a:pt x="646" y="252"/>
                </a:cubicBezTo>
                <a:cubicBezTo>
                  <a:pt x="646" y="252"/>
                  <a:pt x="646" y="252"/>
                  <a:pt x="646" y="252"/>
                </a:cubicBezTo>
                <a:moveTo>
                  <a:pt x="646" y="135"/>
                </a:moveTo>
                <a:cubicBezTo>
                  <a:pt x="646" y="125"/>
                  <a:pt x="638" y="117"/>
                  <a:pt x="628" y="117"/>
                </a:cubicBezTo>
                <a:cubicBezTo>
                  <a:pt x="618" y="117"/>
                  <a:pt x="609" y="125"/>
                  <a:pt x="609" y="135"/>
                </a:cubicBezTo>
                <a:cubicBezTo>
                  <a:pt x="609" y="146"/>
                  <a:pt x="618" y="154"/>
                  <a:pt x="628" y="154"/>
                </a:cubicBezTo>
                <a:cubicBezTo>
                  <a:pt x="638" y="154"/>
                  <a:pt x="646" y="146"/>
                  <a:pt x="646" y="135"/>
                </a:cubicBezTo>
                <a:cubicBezTo>
                  <a:pt x="646" y="135"/>
                  <a:pt x="646" y="135"/>
                  <a:pt x="646" y="135"/>
                </a:cubicBezTo>
                <a:moveTo>
                  <a:pt x="646" y="19"/>
                </a:moveTo>
                <a:cubicBezTo>
                  <a:pt x="646" y="9"/>
                  <a:pt x="638" y="0"/>
                  <a:pt x="628" y="0"/>
                </a:cubicBezTo>
                <a:cubicBezTo>
                  <a:pt x="618" y="0"/>
                  <a:pt x="609" y="9"/>
                  <a:pt x="609" y="19"/>
                </a:cubicBezTo>
                <a:cubicBezTo>
                  <a:pt x="609" y="29"/>
                  <a:pt x="618" y="37"/>
                  <a:pt x="628" y="37"/>
                </a:cubicBezTo>
                <a:cubicBezTo>
                  <a:pt x="638" y="37"/>
                  <a:pt x="646" y="29"/>
                  <a:pt x="646" y="19"/>
                </a:cubicBezTo>
                <a:cubicBezTo>
                  <a:pt x="646" y="19"/>
                  <a:pt x="646" y="19"/>
                  <a:pt x="646" y="19"/>
                </a:cubicBezTo>
                <a:moveTo>
                  <a:pt x="628" y="1451"/>
                </a:moveTo>
                <a:cubicBezTo>
                  <a:pt x="628" y="1451"/>
                  <a:pt x="628" y="1451"/>
                  <a:pt x="628" y="1451"/>
                </a:cubicBezTo>
                <a:cubicBezTo>
                  <a:pt x="612" y="1451"/>
                  <a:pt x="599" y="1463"/>
                  <a:pt x="599" y="1479"/>
                </a:cubicBezTo>
                <a:cubicBezTo>
                  <a:pt x="599" y="1525"/>
                  <a:pt x="599" y="1525"/>
                  <a:pt x="599" y="1525"/>
                </a:cubicBezTo>
                <a:cubicBezTo>
                  <a:pt x="599" y="1540"/>
                  <a:pt x="612" y="1553"/>
                  <a:pt x="628" y="1553"/>
                </a:cubicBezTo>
                <a:cubicBezTo>
                  <a:pt x="644" y="1553"/>
                  <a:pt x="656" y="1540"/>
                  <a:pt x="656" y="1525"/>
                </a:cubicBezTo>
                <a:cubicBezTo>
                  <a:pt x="656" y="1479"/>
                  <a:pt x="656" y="1479"/>
                  <a:pt x="656" y="1479"/>
                </a:cubicBezTo>
                <a:cubicBezTo>
                  <a:pt x="656" y="1463"/>
                  <a:pt x="644" y="1451"/>
                  <a:pt x="628" y="1451"/>
                </a:cubicBezTo>
                <a:moveTo>
                  <a:pt x="746" y="490"/>
                </a:moveTo>
                <a:cubicBezTo>
                  <a:pt x="746" y="480"/>
                  <a:pt x="737" y="472"/>
                  <a:pt x="727" y="472"/>
                </a:cubicBezTo>
                <a:cubicBezTo>
                  <a:pt x="717" y="472"/>
                  <a:pt x="708" y="480"/>
                  <a:pt x="708" y="490"/>
                </a:cubicBezTo>
                <a:cubicBezTo>
                  <a:pt x="708" y="500"/>
                  <a:pt x="717" y="509"/>
                  <a:pt x="727" y="509"/>
                </a:cubicBezTo>
                <a:cubicBezTo>
                  <a:pt x="737" y="509"/>
                  <a:pt x="746" y="500"/>
                  <a:pt x="746" y="490"/>
                </a:cubicBezTo>
                <a:cubicBezTo>
                  <a:pt x="746" y="490"/>
                  <a:pt x="746" y="490"/>
                  <a:pt x="746" y="490"/>
                </a:cubicBezTo>
                <a:moveTo>
                  <a:pt x="727" y="605"/>
                </a:moveTo>
                <a:cubicBezTo>
                  <a:pt x="727" y="605"/>
                  <a:pt x="727" y="605"/>
                  <a:pt x="727" y="605"/>
                </a:cubicBezTo>
                <a:cubicBezTo>
                  <a:pt x="716" y="605"/>
                  <a:pt x="707" y="614"/>
                  <a:pt x="707" y="625"/>
                </a:cubicBezTo>
                <a:cubicBezTo>
                  <a:pt x="707" y="637"/>
                  <a:pt x="707" y="637"/>
                  <a:pt x="707" y="637"/>
                </a:cubicBezTo>
                <a:cubicBezTo>
                  <a:pt x="707" y="648"/>
                  <a:pt x="716" y="657"/>
                  <a:pt x="727" y="657"/>
                </a:cubicBezTo>
                <a:cubicBezTo>
                  <a:pt x="738" y="657"/>
                  <a:pt x="747" y="648"/>
                  <a:pt x="747" y="637"/>
                </a:cubicBezTo>
                <a:cubicBezTo>
                  <a:pt x="747" y="625"/>
                  <a:pt x="747" y="625"/>
                  <a:pt x="747" y="625"/>
                </a:cubicBezTo>
                <a:cubicBezTo>
                  <a:pt x="747" y="614"/>
                  <a:pt x="738" y="605"/>
                  <a:pt x="727" y="605"/>
                </a:cubicBezTo>
                <a:moveTo>
                  <a:pt x="748" y="767"/>
                </a:moveTo>
                <a:cubicBezTo>
                  <a:pt x="748" y="755"/>
                  <a:pt x="739" y="746"/>
                  <a:pt x="727" y="746"/>
                </a:cubicBezTo>
                <a:cubicBezTo>
                  <a:pt x="715" y="746"/>
                  <a:pt x="706" y="755"/>
                  <a:pt x="706" y="767"/>
                </a:cubicBezTo>
                <a:cubicBezTo>
                  <a:pt x="706" y="783"/>
                  <a:pt x="706" y="783"/>
                  <a:pt x="706" y="783"/>
                </a:cubicBezTo>
                <a:cubicBezTo>
                  <a:pt x="706" y="795"/>
                  <a:pt x="715" y="805"/>
                  <a:pt x="727" y="805"/>
                </a:cubicBezTo>
                <a:cubicBezTo>
                  <a:pt x="739" y="805"/>
                  <a:pt x="748" y="795"/>
                  <a:pt x="748" y="783"/>
                </a:cubicBezTo>
                <a:cubicBezTo>
                  <a:pt x="748" y="767"/>
                  <a:pt x="748" y="767"/>
                  <a:pt x="748" y="767"/>
                </a:cubicBezTo>
                <a:moveTo>
                  <a:pt x="727" y="887"/>
                </a:moveTo>
                <a:cubicBezTo>
                  <a:pt x="727" y="887"/>
                  <a:pt x="727" y="887"/>
                  <a:pt x="727" y="887"/>
                </a:cubicBezTo>
                <a:cubicBezTo>
                  <a:pt x="714" y="887"/>
                  <a:pt x="704" y="897"/>
                  <a:pt x="704" y="910"/>
                </a:cubicBezTo>
                <a:cubicBezTo>
                  <a:pt x="704" y="930"/>
                  <a:pt x="704" y="930"/>
                  <a:pt x="704" y="930"/>
                </a:cubicBezTo>
                <a:cubicBezTo>
                  <a:pt x="704" y="943"/>
                  <a:pt x="714" y="953"/>
                  <a:pt x="727" y="953"/>
                </a:cubicBezTo>
                <a:cubicBezTo>
                  <a:pt x="740" y="953"/>
                  <a:pt x="750" y="943"/>
                  <a:pt x="750" y="930"/>
                </a:cubicBezTo>
                <a:cubicBezTo>
                  <a:pt x="750" y="910"/>
                  <a:pt x="750" y="910"/>
                  <a:pt x="750" y="910"/>
                </a:cubicBezTo>
                <a:cubicBezTo>
                  <a:pt x="750" y="897"/>
                  <a:pt x="740" y="887"/>
                  <a:pt x="727" y="887"/>
                </a:cubicBezTo>
                <a:moveTo>
                  <a:pt x="751" y="1052"/>
                </a:moveTo>
                <a:cubicBezTo>
                  <a:pt x="751" y="1039"/>
                  <a:pt x="740" y="1028"/>
                  <a:pt x="727" y="1028"/>
                </a:cubicBezTo>
                <a:cubicBezTo>
                  <a:pt x="714" y="1028"/>
                  <a:pt x="703" y="1039"/>
                  <a:pt x="703" y="1052"/>
                </a:cubicBezTo>
                <a:cubicBezTo>
                  <a:pt x="703" y="1077"/>
                  <a:pt x="703" y="1077"/>
                  <a:pt x="703" y="1077"/>
                </a:cubicBezTo>
                <a:cubicBezTo>
                  <a:pt x="703" y="1090"/>
                  <a:pt x="714" y="1101"/>
                  <a:pt x="727" y="1101"/>
                </a:cubicBezTo>
                <a:cubicBezTo>
                  <a:pt x="740" y="1101"/>
                  <a:pt x="751" y="1090"/>
                  <a:pt x="751" y="1077"/>
                </a:cubicBezTo>
                <a:cubicBezTo>
                  <a:pt x="751" y="1052"/>
                  <a:pt x="751" y="1052"/>
                  <a:pt x="751" y="1052"/>
                </a:cubicBezTo>
                <a:moveTo>
                  <a:pt x="727" y="1169"/>
                </a:moveTo>
                <a:cubicBezTo>
                  <a:pt x="727" y="1169"/>
                  <a:pt x="727" y="1169"/>
                  <a:pt x="727" y="1169"/>
                </a:cubicBezTo>
                <a:cubicBezTo>
                  <a:pt x="713" y="1169"/>
                  <a:pt x="701" y="1180"/>
                  <a:pt x="701" y="1194"/>
                </a:cubicBezTo>
                <a:cubicBezTo>
                  <a:pt x="701" y="1223"/>
                  <a:pt x="701" y="1223"/>
                  <a:pt x="701" y="1223"/>
                </a:cubicBezTo>
                <a:cubicBezTo>
                  <a:pt x="701" y="1238"/>
                  <a:pt x="713" y="1249"/>
                  <a:pt x="727" y="1249"/>
                </a:cubicBezTo>
                <a:cubicBezTo>
                  <a:pt x="741" y="1249"/>
                  <a:pt x="753" y="1238"/>
                  <a:pt x="753" y="1223"/>
                </a:cubicBezTo>
                <a:cubicBezTo>
                  <a:pt x="753" y="1194"/>
                  <a:pt x="753" y="1194"/>
                  <a:pt x="753" y="1194"/>
                </a:cubicBezTo>
                <a:cubicBezTo>
                  <a:pt x="753" y="1180"/>
                  <a:pt x="741" y="1169"/>
                  <a:pt x="727" y="1169"/>
                </a:cubicBezTo>
                <a:moveTo>
                  <a:pt x="754" y="1337"/>
                </a:moveTo>
                <a:cubicBezTo>
                  <a:pt x="754" y="1322"/>
                  <a:pt x="742" y="1310"/>
                  <a:pt x="727" y="1310"/>
                </a:cubicBezTo>
                <a:cubicBezTo>
                  <a:pt x="712" y="1310"/>
                  <a:pt x="700" y="1322"/>
                  <a:pt x="700" y="1337"/>
                </a:cubicBezTo>
                <a:cubicBezTo>
                  <a:pt x="700" y="1370"/>
                  <a:pt x="700" y="1370"/>
                  <a:pt x="700" y="1370"/>
                </a:cubicBezTo>
                <a:cubicBezTo>
                  <a:pt x="700" y="1385"/>
                  <a:pt x="712" y="1397"/>
                  <a:pt x="727" y="1397"/>
                </a:cubicBezTo>
                <a:cubicBezTo>
                  <a:pt x="742" y="1397"/>
                  <a:pt x="754" y="1385"/>
                  <a:pt x="754" y="1370"/>
                </a:cubicBezTo>
                <a:cubicBezTo>
                  <a:pt x="754" y="1337"/>
                  <a:pt x="754" y="1337"/>
                  <a:pt x="754" y="1337"/>
                </a:cubicBezTo>
                <a:moveTo>
                  <a:pt x="757" y="1629"/>
                </a:moveTo>
                <a:cubicBezTo>
                  <a:pt x="757" y="1613"/>
                  <a:pt x="744" y="1599"/>
                  <a:pt x="727" y="1599"/>
                </a:cubicBezTo>
                <a:cubicBezTo>
                  <a:pt x="710" y="1599"/>
                  <a:pt x="697" y="1613"/>
                  <a:pt x="697" y="1629"/>
                </a:cubicBezTo>
                <a:cubicBezTo>
                  <a:pt x="697" y="1687"/>
                  <a:pt x="697" y="1687"/>
                  <a:pt x="697" y="1687"/>
                </a:cubicBezTo>
                <a:cubicBezTo>
                  <a:pt x="697" y="1703"/>
                  <a:pt x="710" y="1717"/>
                  <a:pt x="727" y="1717"/>
                </a:cubicBezTo>
                <a:cubicBezTo>
                  <a:pt x="744" y="1717"/>
                  <a:pt x="757" y="1703"/>
                  <a:pt x="757" y="1687"/>
                </a:cubicBezTo>
                <a:cubicBezTo>
                  <a:pt x="757" y="1629"/>
                  <a:pt x="757" y="1629"/>
                  <a:pt x="757" y="1629"/>
                </a:cubicBezTo>
                <a:moveTo>
                  <a:pt x="727" y="1756"/>
                </a:moveTo>
                <a:cubicBezTo>
                  <a:pt x="727" y="1756"/>
                  <a:pt x="727" y="1756"/>
                  <a:pt x="727" y="1756"/>
                </a:cubicBezTo>
                <a:cubicBezTo>
                  <a:pt x="710" y="1756"/>
                  <a:pt x="696" y="1770"/>
                  <a:pt x="696" y="1787"/>
                </a:cubicBezTo>
                <a:cubicBezTo>
                  <a:pt x="696" y="1857"/>
                  <a:pt x="696" y="1857"/>
                  <a:pt x="696" y="1857"/>
                </a:cubicBezTo>
                <a:cubicBezTo>
                  <a:pt x="696" y="1874"/>
                  <a:pt x="710" y="1888"/>
                  <a:pt x="727" y="1888"/>
                </a:cubicBezTo>
                <a:cubicBezTo>
                  <a:pt x="744" y="1888"/>
                  <a:pt x="758" y="1874"/>
                  <a:pt x="758" y="1857"/>
                </a:cubicBezTo>
                <a:cubicBezTo>
                  <a:pt x="758" y="1787"/>
                  <a:pt x="758" y="1787"/>
                  <a:pt x="758" y="1787"/>
                </a:cubicBezTo>
                <a:cubicBezTo>
                  <a:pt x="758" y="1770"/>
                  <a:pt x="744" y="1756"/>
                  <a:pt x="727" y="1756"/>
                </a:cubicBezTo>
                <a:moveTo>
                  <a:pt x="760" y="1953"/>
                </a:moveTo>
                <a:cubicBezTo>
                  <a:pt x="760" y="1935"/>
                  <a:pt x="745" y="1920"/>
                  <a:pt x="727" y="1920"/>
                </a:cubicBezTo>
                <a:cubicBezTo>
                  <a:pt x="709" y="1920"/>
                  <a:pt x="694" y="1935"/>
                  <a:pt x="694" y="1953"/>
                </a:cubicBezTo>
                <a:cubicBezTo>
                  <a:pt x="694" y="2042"/>
                  <a:pt x="694" y="2042"/>
                  <a:pt x="694" y="2042"/>
                </a:cubicBezTo>
                <a:cubicBezTo>
                  <a:pt x="694" y="2060"/>
                  <a:pt x="709" y="2075"/>
                  <a:pt x="727" y="2075"/>
                </a:cubicBezTo>
                <a:cubicBezTo>
                  <a:pt x="745" y="2075"/>
                  <a:pt x="760" y="2060"/>
                  <a:pt x="760" y="2042"/>
                </a:cubicBezTo>
                <a:cubicBezTo>
                  <a:pt x="760" y="1953"/>
                  <a:pt x="760" y="1953"/>
                  <a:pt x="760" y="1953"/>
                </a:cubicBezTo>
                <a:moveTo>
                  <a:pt x="746" y="369"/>
                </a:moveTo>
                <a:cubicBezTo>
                  <a:pt x="746" y="359"/>
                  <a:pt x="737" y="351"/>
                  <a:pt x="727" y="351"/>
                </a:cubicBezTo>
                <a:cubicBezTo>
                  <a:pt x="717" y="351"/>
                  <a:pt x="708" y="359"/>
                  <a:pt x="708" y="369"/>
                </a:cubicBezTo>
                <a:cubicBezTo>
                  <a:pt x="708" y="379"/>
                  <a:pt x="717" y="387"/>
                  <a:pt x="727" y="387"/>
                </a:cubicBezTo>
                <a:cubicBezTo>
                  <a:pt x="737" y="387"/>
                  <a:pt x="746" y="379"/>
                  <a:pt x="746" y="369"/>
                </a:cubicBezTo>
                <a:cubicBezTo>
                  <a:pt x="746" y="369"/>
                  <a:pt x="746" y="369"/>
                  <a:pt x="746" y="369"/>
                </a:cubicBezTo>
                <a:moveTo>
                  <a:pt x="746" y="252"/>
                </a:moveTo>
                <a:cubicBezTo>
                  <a:pt x="746" y="242"/>
                  <a:pt x="737" y="234"/>
                  <a:pt x="727" y="234"/>
                </a:cubicBezTo>
                <a:cubicBezTo>
                  <a:pt x="717" y="234"/>
                  <a:pt x="708" y="242"/>
                  <a:pt x="708" y="252"/>
                </a:cubicBezTo>
                <a:cubicBezTo>
                  <a:pt x="708" y="262"/>
                  <a:pt x="717" y="271"/>
                  <a:pt x="727" y="271"/>
                </a:cubicBezTo>
                <a:cubicBezTo>
                  <a:pt x="737" y="271"/>
                  <a:pt x="746" y="262"/>
                  <a:pt x="746" y="252"/>
                </a:cubicBezTo>
                <a:cubicBezTo>
                  <a:pt x="746" y="252"/>
                  <a:pt x="746" y="252"/>
                  <a:pt x="746" y="252"/>
                </a:cubicBezTo>
                <a:moveTo>
                  <a:pt x="746" y="135"/>
                </a:moveTo>
                <a:cubicBezTo>
                  <a:pt x="746" y="125"/>
                  <a:pt x="737" y="117"/>
                  <a:pt x="727" y="117"/>
                </a:cubicBezTo>
                <a:cubicBezTo>
                  <a:pt x="717" y="117"/>
                  <a:pt x="708" y="125"/>
                  <a:pt x="708" y="135"/>
                </a:cubicBezTo>
                <a:cubicBezTo>
                  <a:pt x="708" y="146"/>
                  <a:pt x="717" y="154"/>
                  <a:pt x="727" y="154"/>
                </a:cubicBezTo>
                <a:cubicBezTo>
                  <a:pt x="737" y="154"/>
                  <a:pt x="746" y="146"/>
                  <a:pt x="746" y="135"/>
                </a:cubicBezTo>
                <a:cubicBezTo>
                  <a:pt x="746" y="135"/>
                  <a:pt x="746" y="135"/>
                  <a:pt x="746" y="135"/>
                </a:cubicBezTo>
                <a:moveTo>
                  <a:pt x="746" y="19"/>
                </a:moveTo>
                <a:cubicBezTo>
                  <a:pt x="746" y="9"/>
                  <a:pt x="737" y="0"/>
                  <a:pt x="727" y="0"/>
                </a:cubicBezTo>
                <a:cubicBezTo>
                  <a:pt x="717" y="0"/>
                  <a:pt x="708" y="9"/>
                  <a:pt x="708" y="19"/>
                </a:cubicBezTo>
                <a:cubicBezTo>
                  <a:pt x="708" y="29"/>
                  <a:pt x="717" y="37"/>
                  <a:pt x="727" y="37"/>
                </a:cubicBezTo>
                <a:cubicBezTo>
                  <a:pt x="737" y="37"/>
                  <a:pt x="746" y="29"/>
                  <a:pt x="746" y="19"/>
                </a:cubicBezTo>
                <a:cubicBezTo>
                  <a:pt x="746" y="19"/>
                  <a:pt x="746" y="19"/>
                  <a:pt x="746" y="19"/>
                </a:cubicBezTo>
                <a:moveTo>
                  <a:pt x="727" y="1451"/>
                </a:moveTo>
                <a:cubicBezTo>
                  <a:pt x="727" y="1451"/>
                  <a:pt x="727" y="1451"/>
                  <a:pt x="727" y="1451"/>
                </a:cubicBezTo>
                <a:cubicBezTo>
                  <a:pt x="711" y="1451"/>
                  <a:pt x="699" y="1463"/>
                  <a:pt x="699" y="1479"/>
                </a:cubicBezTo>
                <a:cubicBezTo>
                  <a:pt x="699" y="1525"/>
                  <a:pt x="699" y="1525"/>
                  <a:pt x="699" y="1525"/>
                </a:cubicBezTo>
                <a:cubicBezTo>
                  <a:pt x="699" y="1540"/>
                  <a:pt x="711" y="1553"/>
                  <a:pt x="727" y="1553"/>
                </a:cubicBezTo>
                <a:cubicBezTo>
                  <a:pt x="743" y="1553"/>
                  <a:pt x="756" y="1540"/>
                  <a:pt x="756" y="1525"/>
                </a:cubicBezTo>
                <a:cubicBezTo>
                  <a:pt x="756" y="1479"/>
                  <a:pt x="756" y="1479"/>
                  <a:pt x="756" y="1479"/>
                </a:cubicBezTo>
                <a:cubicBezTo>
                  <a:pt x="756" y="1463"/>
                  <a:pt x="743" y="1451"/>
                  <a:pt x="727" y="1451"/>
                </a:cubicBezTo>
                <a:moveTo>
                  <a:pt x="845" y="490"/>
                </a:moveTo>
                <a:cubicBezTo>
                  <a:pt x="845" y="480"/>
                  <a:pt x="836" y="472"/>
                  <a:pt x="826" y="472"/>
                </a:cubicBezTo>
                <a:cubicBezTo>
                  <a:pt x="816" y="472"/>
                  <a:pt x="808" y="480"/>
                  <a:pt x="808" y="490"/>
                </a:cubicBezTo>
                <a:cubicBezTo>
                  <a:pt x="808" y="500"/>
                  <a:pt x="816" y="509"/>
                  <a:pt x="826" y="509"/>
                </a:cubicBezTo>
                <a:cubicBezTo>
                  <a:pt x="836" y="509"/>
                  <a:pt x="845" y="500"/>
                  <a:pt x="845" y="490"/>
                </a:cubicBezTo>
                <a:cubicBezTo>
                  <a:pt x="845" y="490"/>
                  <a:pt x="845" y="490"/>
                  <a:pt x="845" y="490"/>
                </a:cubicBezTo>
                <a:moveTo>
                  <a:pt x="826" y="605"/>
                </a:moveTo>
                <a:cubicBezTo>
                  <a:pt x="826" y="605"/>
                  <a:pt x="826" y="605"/>
                  <a:pt x="826" y="605"/>
                </a:cubicBezTo>
                <a:cubicBezTo>
                  <a:pt x="815" y="605"/>
                  <a:pt x="806" y="614"/>
                  <a:pt x="806" y="625"/>
                </a:cubicBezTo>
                <a:cubicBezTo>
                  <a:pt x="806" y="637"/>
                  <a:pt x="806" y="637"/>
                  <a:pt x="806" y="637"/>
                </a:cubicBezTo>
                <a:cubicBezTo>
                  <a:pt x="806" y="648"/>
                  <a:pt x="815" y="657"/>
                  <a:pt x="826" y="657"/>
                </a:cubicBezTo>
                <a:cubicBezTo>
                  <a:pt x="837" y="657"/>
                  <a:pt x="846" y="648"/>
                  <a:pt x="846" y="637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6" y="614"/>
                  <a:pt x="837" y="605"/>
                  <a:pt x="826" y="605"/>
                </a:cubicBezTo>
                <a:moveTo>
                  <a:pt x="848" y="767"/>
                </a:moveTo>
                <a:cubicBezTo>
                  <a:pt x="848" y="755"/>
                  <a:pt x="838" y="746"/>
                  <a:pt x="826" y="746"/>
                </a:cubicBezTo>
                <a:cubicBezTo>
                  <a:pt x="814" y="746"/>
                  <a:pt x="805" y="755"/>
                  <a:pt x="805" y="767"/>
                </a:cubicBezTo>
                <a:cubicBezTo>
                  <a:pt x="805" y="783"/>
                  <a:pt x="805" y="783"/>
                  <a:pt x="805" y="783"/>
                </a:cubicBezTo>
                <a:cubicBezTo>
                  <a:pt x="805" y="795"/>
                  <a:pt x="814" y="805"/>
                  <a:pt x="826" y="805"/>
                </a:cubicBezTo>
                <a:cubicBezTo>
                  <a:pt x="838" y="805"/>
                  <a:pt x="848" y="795"/>
                  <a:pt x="848" y="783"/>
                </a:cubicBezTo>
                <a:cubicBezTo>
                  <a:pt x="848" y="767"/>
                  <a:pt x="848" y="767"/>
                  <a:pt x="848" y="767"/>
                </a:cubicBezTo>
                <a:moveTo>
                  <a:pt x="826" y="887"/>
                </a:moveTo>
                <a:cubicBezTo>
                  <a:pt x="826" y="887"/>
                  <a:pt x="826" y="887"/>
                  <a:pt x="826" y="887"/>
                </a:cubicBezTo>
                <a:cubicBezTo>
                  <a:pt x="814" y="887"/>
                  <a:pt x="803" y="897"/>
                  <a:pt x="803" y="910"/>
                </a:cubicBezTo>
                <a:cubicBezTo>
                  <a:pt x="803" y="930"/>
                  <a:pt x="803" y="930"/>
                  <a:pt x="803" y="930"/>
                </a:cubicBezTo>
                <a:cubicBezTo>
                  <a:pt x="803" y="943"/>
                  <a:pt x="814" y="953"/>
                  <a:pt x="826" y="953"/>
                </a:cubicBezTo>
                <a:cubicBezTo>
                  <a:pt x="839" y="953"/>
                  <a:pt x="849" y="943"/>
                  <a:pt x="849" y="930"/>
                </a:cubicBezTo>
                <a:cubicBezTo>
                  <a:pt x="849" y="910"/>
                  <a:pt x="849" y="910"/>
                  <a:pt x="849" y="910"/>
                </a:cubicBezTo>
                <a:cubicBezTo>
                  <a:pt x="849" y="897"/>
                  <a:pt x="839" y="887"/>
                  <a:pt x="826" y="887"/>
                </a:cubicBezTo>
                <a:moveTo>
                  <a:pt x="850" y="1052"/>
                </a:moveTo>
                <a:cubicBezTo>
                  <a:pt x="850" y="1039"/>
                  <a:pt x="840" y="1028"/>
                  <a:pt x="826" y="1028"/>
                </a:cubicBezTo>
                <a:cubicBezTo>
                  <a:pt x="813" y="1028"/>
                  <a:pt x="802" y="1039"/>
                  <a:pt x="802" y="1052"/>
                </a:cubicBezTo>
                <a:cubicBezTo>
                  <a:pt x="802" y="1077"/>
                  <a:pt x="802" y="1077"/>
                  <a:pt x="802" y="1077"/>
                </a:cubicBezTo>
                <a:cubicBezTo>
                  <a:pt x="802" y="1090"/>
                  <a:pt x="813" y="1101"/>
                  <a:pt x="826" y="1101"/>
                </a:cubicBezTo>
                <a:cubicBezTo>
                  <a:pt x="840" y="1101"/>
                  <a:pt x="850" y="1090"/>
                  <a:pt x="850" y="1077"/>
                </a:cubicBezTo>
                <a:cubicBezTo>
                  <a:pt x="850" y="1052"/>
                  <a:pt x="850" y="1052"/>
                  <a:pt x="850" y="1052"/>
                </a:cubicBezTo>
                <a:moveTo>
                  <a:pt x="826" y="1169"/>
                </a:moveTo>
                <a:cubicBezTo>
                  <a:pt x="826" y="1169"/>
                  <a:pt x="826" y="1169"/>
                  <a:pt x="826" y="1169"/>
                </a:cubicBezTo>
                <a:cubicBezTo>
                  <a:pt x="812" y="1169"/>
                  <a:pt x="800" y="1180"/>
                  <a:pt x="800" y="1194"/>
                </a:cubicBezTo>
                <a:cubicBezTo>
                  <a:pt x="800" y="1223"/>
                  <a:pt x="800" y="1223"/>
                  <a:pt x="800" y="1223"/>
                </a:cubicBezTo>
                <a:cubicBezTo>
                  <a:pt x="800" y="1238"/>
                  <a:pt x="812" y="1249"/>
                  <a:pt x="826" y="1249"/>
                </a:cubicBezTo>
                <a:cubicBezTo>
                  <a:pt x="840" y="1249"/>
                  <a:pt x="852" y="1238"/>
                  <a:pt x="852" y="1223"/>
                </a:cubicBezTo>
                <a:cubicBezTo>
                  <a:pt x="852" y="1194"/>
                  <a:pt x="852" y="1194"/>
                  <a:pt x="852" y="1194"/>
                </a:cubicBezTo>
                <a:cubicBezTo>
                  <a:pt x="852" y="1180"/>
                  <a:pt x="840" y="1169"/>
                  <a:pt x="826" y="1169"/>
                </a:cubicBezTo>
                <a:moveTo>
                  <a:pt x="853" y="1337"/>
                </a:moveTo>
                <a:cubicBezTo>
                  <a:pt x="853" y="1322"/>
                  <a:pt x="841" y="1310"/>
                  <a:pt x="826" y="1310"/>
                </a:cubicBezTo>
                <a:cubicBezTo>
                  <a:pt x="811" y="1310"/>
                  <a:pt x="799" y="1322"/>
                  <a:pt x="799" y="1337"/>
                </a:cubicBezTo>
                <a:cubicBezTo>
                  <a:pt x="799" y="1370"/>
                  <a:pt x="799" y="1370"/>
                  <a:pt x="799" y="1370"/>
                </a:cubicBezTo>
                <a:cubicBezTo>
                  <a:pt x="799" y="1385"/>
                  <a:pt x="811" y="1397"/>
                  <a:pt x="826" y="1397"/>
                </a:cubicBezTo>
                <a:cubicBezTo>
                  <a:pt x="841" y="1397"/>
                  <a:pt x="853" y="1385"/>
                  <a:pt x="853" y="1370"/>
                </a:cubicBezTo>
                <a:cubicBezTo>
                  <a:pt x="853" y="1337"/>
                  <a:pt x="853" y="1337"/>
                  <a:pt x="853" y="1337"/>
                </a:cubicBezTo>
                <a:moveTo>
                  <a:pt x="856" y="1629"/>
                </a:moveTo>
                <a:cubicBezTo>
                  <a:pt x="856" y="1613"/>
                  <a:pt x="843" y="1599"/>
                  <a:pt x="826" y="1599"/>
                </a:cubicBezTo>
                <a:cubicBezTo>
                  <a:pt x="810" y="1599"/>
                  <a:pt x="796" y="1613"/>
                  <a:pt x="796" y="1629"/>
                </a:cubicBezTo>
                <a:cubicBezTo>
                  <a:pt x="796" y="1687"/>
                  <a:pt x="796" y="1687"/>
                  <a:pt x="796" y="1687"/>
                </a:cubicBezTo>
                <a:cubicBezTo>
                  <a:pt x="796" y="1703"/>
                  <a:pt x="810" y="1717"/>
                  <a:pt x="826" y="1717"/>
                </a:cubicBezTo>
                <a:cubicBezTo>
                  <a:pt x="843" y="1717"/>
                  <a:pt x="856" y="1703"/>
                  <a:pt x="856" y="1687"/>
                </a:cubicBezTo>
                <a:cubicBezTo>
                  <a:pt x="856" y="1629"/>
                  <a:pt x="856" y="1629"/>
                  <a:pt x="856" y="1629"/>
                </a:cubicBezTo>
                <a:moveTo>
                  <a:pt x="826" y="1756"/>
                </a:moveTo>
                <a:cubicBezTo>
                  <a:pt x="826" y="1756"/>
                  <a:pt x="826" y="1756"/>
                  <a:pt x="826" y="1756"/>
                </a:cubicBezTo>
                <a:cubicBezTo>
                  <a:pt x="809" y="1756"/>
                  <a:pt x="795" y="1770"/>
                  <a:pt x="795" y="1787"/>
                </a:cubicBezTo>
                <a:cubicBezTo>
                  <a:pt x="795" y="1857"/>
                  <a:pt x="795" y="1857"/>
                  <a:pt x="795" y="1857"/>
                </a:cubicBezTo>
                <a:cubicBezTo>
                  <a:pt x="795" y="1874"/>
                  <a:pt x="809" y="1888"/>
                  <a:pt x="826" y="1888"/>
                </a:cubicBezTo>
                <a:cubicBezTo>
                  <a:pt x="843" y="1888"/>
                  <a:pt x="858" y="1874"/>
                  <a:pt x="858" y="1857"/>
                </a:cubicBezTo>
                <a:cubicBezTo>
                  <a:pt x="858" y="1787"/>
                  <a:pt x="858" y="1787"/>
                  <a:pt x="858" y="1787"/>
                </a:cubicBezTo>
                <a:cubicBezTo>
                  <a:pt x="858" y="1770"/>
                  <a:pt x="843" y="1756"/>
                  <a:pt x="826" y="1756"/>
                </a:cubicBezTo>
                <a:moveTo>
                  <a:pt x="859" y="1953"/>
                </a:moveTo>
                <a:cubicBezTo>
                  <a:pt x="859" y="1935"/>
                  <a:pt x="844" y="1920"/>
                  <a:pt x="826" y="1920"/>
                </a:cubicBezTo>
                <a:cubicBezTo>
                  <a:pt x="808" y="1920"/>
                  <a:pt x="793" y="1935"/>
                  <a:pt x="793" y="1953"/>
                </a:cubicBezTo>
                <a:cubicBezTo>
                  <a:pt x="793" y="2042"/>
                  <a:pt x="793" y="2042"/>
                  <a:pt x="793" y="2042"/>
                </a:cubicBezTo>
                <a:cubicBezTo>
                  <a:pt x="793" y="2060"/>
                  <a:pt x="808" y="2075"/>
                  <a:pt x="826" y="2075"/>
                </a:cubicBezTo>
                <a:cubicBezTo>
                  <a:pt x="844" y="2075"/>
                  <a:pt x="859" y="2060"/>
                  <a:pt x="859" y="2042"/>
                </a:cubicBezTo>
                <a:cubicBezTo>
                  <a:pt x="859" y="1953"/>
                  <a:pt x="859" y="1953"/>
                  <a:pt x="859" y="1953"/>
                </a:cubicBezTo>
                <a:moveTo>
                  <a:pt x="845" y="369"/>
                </a:moveTo>
                <a:cubicBezTo>
                  <a:pt x="845" y="359"/>
                  <a:pt x="836" y="351"/>
                  <a:pt x="826" y="351"/>
                </a:cubicBezTo>
                <a:cubicBezTo>
                  <a:pt x="816" y="351"/>
                  <a:pt x="808" y="359"/>
                  <a:pt x="808" y="369"/>
                </a:cubicBezTo>
                <a:cubicBezTo>
                  <a:pt x="808" y="379"/>
                  <a:pt x="816" y="387"/>
                  <a:pt x="826" y="387"/>
                </a:cubicBezTo>
                <a:cubicBezTo>
                  <a:pt x="836" y="387"/>
                  <a:pt x="845" y="379"/>
                  <a:pt x="845" y="369"/>
                </a:cubicBezTo>
                <a:cubicBezTo>
                  <a:pt x="845" y="369"/>
                  <a:pt x="845" y="369"/>
                  <a:pt x="845" y="369"/>
                </a:cubicBezTo>
                <a:moveTo>
                  <a:pt x="845" y="252"/>
                </a:moveTo>
                <a:cubicBezTo>
                  <a:pt x="845" y="242"/>
                  <a:pt x="836" y="234"/>
                  <a:pt x="826" y="234"/>
                </a:cubicBezTo>
                <a:cubicBezTo>
                  <a:pt x="816" y="234"/>
                  <a:pt x="808" y="242"/>
                  <a:pt x="808" y="252"/>
                </a:cubicBezTo>
                <a:cubicBezTo>
                  <a:pt x="808" y="262"/>
                  <a:pt x="816" y="271"/>
                  <a:pt x="826" y="271"/>
                </a:cubicBezTo>
                <a:cubicBezTo>
                  <a:pt x="836" y="271"/>
                  <a:pt x="845" y="262"/>
                  <a:pt x="845" y="252"/>
                </a:cubicBezTo>
                <a:cubicBezTo>
                  <a:pt x="845" y="252"/>
                  <a:pt x="845" y="252"/>
                  <a:pt x="845" y="252"/>
                </a:cubicBezTo>
                <a:moveTo>
                  <a:pt x="845" y="135"/>
                </a:moveTo>
                <a:cubicBezTo>
                  <a:pt x="845" y="125"/>
                  <a:pt x="836" y="117"/>
                  <a:pt x="826" y="117"/>
                </a:cubicBezTo>
                <a:cubicBezTo>
                  <a:pt x="816" y="117"/>
                  <a:pt x="808" y="125"/>
                  <a:pt x="808" y="135"/>
                </a:cubicBezTo>
                <a:cubicBezTo>
                  <a:pt x="808" y="146"/>
                  <a:pt x="816" y="154"/>
                  <a:pt x="826" y="154"/>
                </a:cubicBezTo>
                <a:cubicBezTo>
                  <a:pt x="836" y="154"/>
                  <a:pt x="845" y="146"/>
                  <a:pt x="845" y="135"/>
                </a:cubicBezTo>
                <a:cubicBezTo>
                  <a:pt x="845" y="135"/>
                  <a:pt x="845" y="135"/>
                  <a:pt x="845" y="135"/>
                </a:cubicBezTo>
                <a:moveTo>
                  <a:pt x="845" y="19"/>
                </a:moveTo>
                <a:cubicBezTo>
                  <a:pt x="845" y="9"/>
                  <a:pt x="836" y="0"/>
                  <a:pt x="826" y="0"/>
                </a:cubicBezTo>
                <a:cubicBezTo>
                  <a:pt x="816" y="0"/>
                  <a:pt x="808" y="9"/>
                  <a:pt x="808" y="19"/>
                </a:cubicBezTo>
                <a:cubicBezTo>
                  <a:pt x="808" y="29"/>
                  <a:pt x="816" y="37"/>
                  <a:pt x="826" y="37"/>
                </a:cubicBezTo>
                <a:cubicBezTo>
                  <a:pt x="836" y="37"/>
                  <a:pt x="845" y="29"/>
                  <a:pt x="845" y="19"/>
                </a:cubicBezTo>
                <a:cubicBezTo>
                  <a:pt x="845" y="19"/>
                  <a:pt x="845" y="19"/>
                  <a:pt x="845" y="19"/>
                </a:cubicBezTo>
                <a:moveTo>
                  <a:pt x="826" y="1451"/>
                </a:moveTo>
                <a:cubicBezTo>
                  <a:pt x="826" y="1451"/>
                  <a:pt x="826" y="1451"/>
                  <a:pt x="826" y="1451"/>
                </a:cubicBezTo>
                <a:cubicBezTo>
                  <a:pt x="810" y="1451"/>
                  <a:pt x="798" y="1463"/>
                  <a:pt x="798" y="1479"/>
                </a:cubicBezTo>
                <a:cubicBezTo>
                  <a:pt x="798" y="1525"/>
                  <a:pt x="798" y="1525"/>
                  <a:pt x="798" y="1525"/>
                </a:cubicBezTo>
                <a:cubicBezTo>
                  <a:pt x="798" y="1540"/>
                  <a:pt x="810" y="1553"/>
                  <a:pt x="826" y="1553"/>
                </a:cubicBezTo>
                <a:cubicBezTo>
                  <a:pt x="842" y="1553"/>
                  <a:pt x="855" y="1540"/>
                  <a:pt x="855" y="1525"/>
                </a:cubicBezTo>
                <a:cubicBezTo>
                  <a:pt x="855" y="1479"/>
                  <a:pt x="855" y="1479"/>
                  <a:pt x="855" y="1479"/>
                </a:cubicBezTo>
                <a:cubicBezTo>
                  <a:pt x="855" y="1463"/>
                  <a:pt x="842" y="1451"/>
                  <a:pt x="826" y="1451"/>
                </a:cubicBezTo>
                <a:moveTo>
                  <a:pt x="944" y="490"/>
                </a:moveTo>
                <a:cubicBezTo>
                  <a:pt x="944" y="480"/>
                  <a:pt x="936" y="472"/>
                  <a:pt x="925" y="472"/>
                </a:cubicBezTo>
                <a:cubicBezTo>
                  <a:pt x="915" y="472"/>
                  <a:pt x="907" y="480"/>
                  <a:pt x="907" y="490"/>
                </a:cubicBezTo>
                <a:cubicBezTo>
                  <a:pt x="907" y="500"/>
                  <a:pt x="915" y="509"/>
                  <a:pt x="925" y="509"/>
                </a:cubicBezTo>
                <a:cubicBezTo>
                  <a:pt x="936" y="509"/>
                  <a:pt x="944" y="500"/>
                  <a:pt x="944" y="490"/>
                </a:cubicBezTo>
                <a:cubicBezTo>
                  <a:pt x="944" y="490"/>
                  <a:pt x="944" y="490"/>
                  <a:pt x="944" y="490"/>
                </a:cubicBezTo>
                <a:moveTo>
                  <a:pt x="925" y="605"/>
                </a:moveTo>
                <a:cubicBezTo>
                  <a:pt x="925" y="605"/>
                  <a:pt x="925" y="605"/>
                  <a:pt x="925" y="605"/>
                </a:cubicBezTo>
                <a:cubicBezTo>
                  <a:pt x="914" y="605"/>
                  <a:pt x="905" y="614"/>
                  <a:pt x="905" y="625"/>
                </a:cubicBezTo>
                <a:cubicBezTo>
                  <a:pt x="905" y="637"/>
                  <a:pt x="905" y="637"/>
                  <a:pt x="905" y="637"/>
                </a:cubicBezTo>
                <a:cubicBezTo>
                  <a:pt x="905" y="648"/>
                  <a:pt x="914" y="657"/>
                  <a:pt x="925" y="657"/>
                </a:cubicBezTo>
                <a:cubicBezTo>
                  <a:pt x="936" y="657"/>
                  <a:pt x="945" y="648"/>
                  <a:pt x="945" y="637"/>
                </a:cubicBezTo>
                <a:cubicBezTo>
                  <a:pt x="945" y="625"/>
                  <a:pt x="945" y="625"/>
                  <a:pt x="945" y="625"/>
                </a:cubicBezTo>
                <a:cubicBezTo>
                  <a:pt x="945" y="614"/>
                  <a:pt x="936" y="605"/>
                  <a:pt x="925" y="605"/>
                </a:cubicBezTo>
                <a:moveTo>
                  <a:pt x="947" y="767"/>
                </a:moveTo>
                <a:cubicBezTo>
                  <a:pt x="947" y="755"/>
                  <a:pt x="937" y="746"/>
                  <a:pt x="925" y="746"/>
                </a:cubicBezTo>
                <a:cubicBezTo>
                  <a:pt x="913" y="746"/>
                  <a:pt x="904" y="755"/>
                  <a:pt x="904" y="767"/>
                </a:cubicBezTo>
                <a:cubicBezTo>
                  <a:pt x="904" y="783"/>
                  <a:pt x="904" y="783"/>
                  <a:pt x="904" y="783"/>
                </a:cubicBezTo>
                <a:cubicBezTo>
                  <a:pt x="904" y="795"/>
                  <a:pt x="913" y="805"/>
                  <a:pt x="925" y="805"/>
                </a:cubicBezTo>
                <a:cubicBezTo>
                  <a:pt x="937" y="805"/>
                  <a:pt x="947" y="795"/>
                  <a:pt x="947" y="783"/>
                </a:cubicBezTo>
                <a:cubicBezTo>
                  <a:pt x="947" y="767"/>
                  <a:pt x="947" y="767"/>
                  <a:pt x="947" y="767"/>
                </a:cubicBezTo>
                <a:moveTo>
                  <a:pt x="925" y="887"/>
                </a:moveTo>
                <a:cubicBezTo>
                  <a:pt x="925" y="887"/>
                  <a:pt x="925" y="887"/>
                  <a:pt x="925" y="887"/>
                </a:cubicBezTo>
                <a:cubicBezTo>
                  <a:pt x="913" y="887"/>
                  <a:pt x="902" y="897"/>
                  <a:pt x="902" y="910"/>
                </a:cubicBezTo>
                <a:cubicBezTo>
                  <a:pt x="902" y="930"/>
                  <a:pt x="902" y="930"/>
                  <a:pt x="902" y="930"/>
                </a:cubicBezTo>
                <a:cubicBezTo>
                  <a:pt x="902" y="943"/>
                  <a:pt x="913" y="953"/>
                  <a:pt x="925" y="953"/>
                </a:cubicBezTo>
                <a:cubicBezTo>
                  <a:pt x="938" y="953"/>
                  <a:pt x="948" y="943"/>
                  <a:pt x="948" y="930"/>
                </a:cubicBezTo>
                <a:cubicBezTo>
                  <a:pt x="948" y="910"/>
                  <a:pt x="948" y="910"/>
                  <a:pt x="948" y="910"/>
                </a:cubicBezTo>
                <a:cubicBezTo>
                  <a:pt x="948" y="897"/>
                  <a:pt x="938" y="887"/>
                  <a:pt x="925" y="887"/>
                </a:cubicBezTo>
                <a:moveTo>
                  <a:pt x="950" y="1052"/>
                </a:moveTo>
                <a:cubicBezTo>
                  <a:pt x="950" y="1039"/>
                  <a:pt x="939" y="1028"/>
                  <a:pt x="925" y="1028"/>
                </a:cubicBezTo>
                <a:cubicBezTo>
                  <a:pt x="912" y="1028"/>
                  <a:pt x="901" y="1039"/>
                  <a:pt x="901" y="1052"/>
                </a:cubicBezTo>
                <a:cubicBezTo>
                  <a:pt x="901" y="1077"/>
                  <a:pt x="901" y="1077"/>
                  <a:pt x="901" y="1077"/>
                </a:cubicBezTo>
                <a:cubicBezTo>
                  <a:pt x="901" y="1090"/>
                  <a:pt x="912" y="1101"/>
                  <a:pt x="925" y="1101"/>
                </a:cubicBezTo>
                <a:cubicBezTo>
                  <a:pt x="939" y="1101"/>
                  <a:pt x="950" y="1090"/>
                  <a:pt x="950" y="1077"/>
                </a:cubicBezTo>
                <a:cubicBezTo>
                  <a:pt x="950" y="1052"/>
                  <a:pt x="950" y="1052"/>
                  <a:pt x="950" y="1052"/>
                </a:cubicBezTo>
                <a:moveTo>
                  <a:pt x="925" y="1169"/>
                </a:moveTo>
                <a:cubicBezTo>
                  <a:pt x="925" y="1169"/>
                  <a:pt x="925" y="1169"/>
                  <a:pt x="925" y="1169"/>
                </a:cubicBezTo>
                <a:cubicBezTo>
                  <a:pt x="911" y="1169"/>
                  <a:pt x="900" y="1180"/>
                  <a:pt x="900" y="1194"/>
                </a:cubicBezTo>
                <a:cubicBezTo>
                  <a:pt x="900" y="1223"/>
                  <a:pt x="900" y="1223"/>
                  <a:pt x="900" y="1223"/>
                </a:cubicBezTo>
                <a:cubicBezTo>
                  <a:pt x="900" y="1238"/>
                  <a:pt x="911" y="1249"/>
                  <a:pt x="925" y="1249"/>
                </a:cubicBezTo>
                <a:cubicBezTo>
                  <a:pt x="939" y="1249"/>
                  <a:pt x="951" y="1238"/>
                  <a:pt x="951" y="1223"/>
                </a:cubicBezTo>
                <a:cubicBezTo>
                  <a:pt x="951" y="1194"/>
                  <a:pt x="951" y="1194"/>
                  <a:pt x="951" y="1194"/>
                </a:cubicBezTo>
                <a:cubicBezTo>
                  <a:pt x="951" y="1180"/>
                  <a:pt x="939" y="1169"/>
                  <a:pt x="925" y="1169"/>
                </a:cubicBezTo>
                <a:moveTo>
                  <a:pt x="952" y="1337"/>
                </a:moveTo>
                <a:cubicBezTo>
                  <a:pt x="952" y="1322"/>
                  <a:pt x="940" y="1310"/>
                  <a:pt x="925" y="1310"/>
                </a:cubicBezTo>
                <a:cubicBezTo>
                  <a:pt x="910" y="1310"/>
                  <a:pt x="898" y="1322"/>
                  <a:pt x="898" y="1337"/>
                </a:cubicBezTo>
                <a:cubicBezTo>
                  <a:pt x="898" y="1370"/>
                  <a:pt x="898" y="1370"/>
                  <a:pt x="898" y="1370"/>
                </a:cubicBezTo>
                <a:cubicBezTo>
                  <a:pt x="898" y="1385"/>
                  <a:pt x="910" y="1397"/>
                  <a:pt x="925" y="1397"/>
                </a:cubicBezTo>
                <a:cubicBezTo>
                  <a:pt x="940" y="1397"/>
                  <a:pt x="952" y="1385"/>
                  <a:pt x="952" y="1370"/>
                </a:cubicBezTo>
                <a:cubicBezTo>
                  <a:pt x="952" y="1337"/>
                  <a:pt x="952" y="1337"/>
                  <a:pt x="952" y="1337"/>
                </a:cubicBezTo>
                <a:moveTo>
                  <a:pt x="955" y="1629"/>
                </a:moveTo>
                <a:cubicBezTo>
                  <a:pt x="955" y="1613"/>
                  <a:pt x="942" y="1599"/>
                  <a:pt x="925" y="1599"/>
                </a:cubicBezTo>
                <a:cubicBezTo>
                  <a:pt x="909" y="1599"/>
                  <a:pt x="895" y="1613"/>
                  <a:pt x="895" y="1629"/>
                </a:cubicBezTo>
                <a:cubicBezTo>
                  <a:pt x="895" y="1687"/>
                  <a:pt x="895" y="1687"/>
                  <a:pt x="895" y="1687"/>
                </a:cubicBezTo>
                <a:cubicBezTo>
                  <a:pt x="895" y="1703"/>
                  <a:pt x="909" y="1717"/>
                  <a:pt x="925" y="1717"/>
                </a:cubicBezTo>
                <a:cubicBezTo>
                  <a:pt x="942" y="1717"/>
                  <a:pt x="955" y="1703"/>
                  <a:pt x="955" y="1687"/>
                </a:cubicBezTo>
                <a:cubicBezTo>
                  <a:pt x="955" y="1629"/>
                  <a:pt x="955" y="1629"/>
                  <a:pt x="955" y="1629"/>
                </a:cubicBezTo>
                <a:moveTo>
                  <a:pt x="925" y="1756"/>
                </a:moveTo>
                <a:cubicBezTo>
                  <a:pt x="925" y="1756"/>
                  <a:pt x="925" y="1756"/>
                  <a:pt x="925" y="1756"/>
                </a:cubicBezTo>
                <a:cubicBezTo>
                  <a:pt x="908" y="1756"/>
                  <a:pt x="894" y="1770"/>
                  <a:pt x="894" y="1787"/>
                </a:cubicBezTo>
                <a:cubicBezTo>
                  <a:pt x="894" y="1857"/>
                  <a:pt x="894" y="1857"/>
                  <a:pt x="894" y="1857"/>
                </a:cubicBezTo>
                <a:cubicBezTo>
                  <a:pt x="894" y="1874"/>
                  <a:pt x="908" y="1888"/>
                  <a:pt x="925" y="1888"/>
                </a:cubicBezTo>
                <a:cubicBezTo>
                  <a:pt x="943" y="1888"/>
                  <a:pt x="957" y="1874"/>
                  <a:pt x="957" y="1857"/>
                </a:cubicBezTo>
                <a:cubicBezTo>
                  <a:pt x="957" y="1787"/>
                  <a:pt x="957" y="1787"/>
                  <a:pt x="957" y="1787"/>
                </a:cubicBezTo>
                <a:cubicBezTo>
                  <a:pt x="957" y="1770"/>
                  <a:pt x="943" y="1756"/>
                  <a:pt x="925" y="1756"/>
                </a:cubicBezTo>
                <a:moveTo>
                  <a:pt x="958" y="1953"/>
                </a:moveTo>
                <a:cubicBezTo>
                  <a:pt x="958" y="1935"/>
                  <a:pt x="943" y="1920"/>
                  <a:pt x="925" y="1920"/>
                </a:cubicBezTo>
                <a:cubicBezTo>
                  <a:pt x="907" y="1920"/>
                  <a:pt x="892" y="1935"/>
                  <a:pt x="892" y="1953"/>
                </a:cubicBezTo>
                <a:cubicBezTo>
                  <a:pt x="892" y="2042"/>
                  <a:pt x="892" y="2042"/>
                  <a:pt x="892" y="2042"/>
                </a:cubicBezTo>
                <a:cubicBezTo>
                  <a:pt x="892" y="2060"/>
                  <a:pt x="907" y="2075"/>
                  <a:pt x="925" y="2075"/>
                </a:cubicBezTo>
                <a:cubicBezTo>
                  <a:pt x="943" y="2075"/>
                  <a:pt x="958" y="2060"/>
                  <a:pt x="958" y="2042"/>
                </a:cubicBezTo>
                <a:cubicBezTo>
                  <a:pt x="958" y="1953"/>
                  <a:pt x="958" y="1953"/>
                  <a:pt x="958" y="1953"/>
                </a:cubicBezTo>
                <a:moveTo>
                  <a:pt x="944" y="369"/>
                </a:moveTo>
                <a:cubicBezTo>
                  <a:pt x="944" y="359"/>
                  <a:pt x="936" y="351"/>
                  <a:pt x="925" y="351"/>
                </a:cubicBezTo>
                <a:cubicBezTo>
                  <a:pt x="915" y="351"/>
                  <a:pt x="907" y="359"/>
                  <a:pt x="907" y="369"/>
                </a:cubicBezTo>
                <a:cubicBezTo>
                  <a:pt x="907" y="379"/>
                  <a:pt x="915" y="387"/>
                  <a:pt x="925" y="387"/>
                </a:cubicBezTo>
                <a:cubicBezTo>
                  <a:pt x="936" y="387"/>
                  <a:pt x="944" y="379"/>
                  <a:pt x="944" y="369"/>
                </a:cubicBezTo>
                <a:cubicBezTo>
                  <a:pt x="944" y="369"/>
                  <a:pt x="944" y="369"/>
                  <a:pt x="944" y="369"/>
                </a:cubicBezTo>
                <a:moveTo>
                  <a:pt x="944" y="252"/>
                </a:moveTo>
                <a:cubicBezTo>
                  <a:pt x="944" y="242"/>
                  <a:pt x="936" y="234"/>
                  <a:pt x="925" y="234"/>
                </a:cubicBezTo>
                <a:cubicBezTo>
                  <a:pt x="915" y="234"/>
                  <a:pt x="907" y="242"/>
                  <a:pt x="907" y="252"/>
                </a:cubicBezTo>
                <a:cubicBezTo>
                  <a:pt x="907" y="262"/>
                  <a:pt x="915" y="271"/>
                  <a:pt x="925" y="271"/>
                </a:cubicBezTo>
                <a:cubicBezTo>
                  <a:pt x="936" y="271"/>
                  <a:pt x="944" y="262"/>
                  <a:pt x="944" y="252"/>
                </a:cubicBezTo>
                <a:cubicBezTo>
                  <a:pt x="944" y="252"/>
                  <a:pt x="944" y="252"/>
                  <a:pt x="944" y="252"/>
                </a:cubicBezTo>
                <a:moveTo>
                  <a:pt x="944" y="135"/>
                </a:moveTo>
                <a:cubicBezTo>
                  <a:pt x="944" y="125"/>
                  <a:pt x="936" y="117"/>
                  <a:pt x="925" y="117"/>
                </a:cubicBezTo>
                <a:cubicBezTo>
                  <a:pt x="915" y="117"/>
                  <a:pt x="907" y="125"/>
                  <a:pt x="907" y="135"/>
                </a:cubicBezTo>
                <a:cubicBezTo>
                  <a:pt x="907" y="146"/>
                  <a:pt x="915" y="154"/>
                  <a:pt x="925" y="154"/>
                </a:cubicBezTo>
                <a:cubicBezTo>
                  <a:pt x="936" y="154"/>
                  <a:pt x="944" y="146"/>
                  <a:pt x="944" y="135"/>
                </a:cubicBezTo>
                <a:cubicBezTo>
                  <a:pt x="944" y="135"/>
                  <a:pt x="944" y="135"/>
                  <a:pt x="944" y="135"/>
                </a:cubicBezTo>
                <a:moveTo>
                  <a:pt x="944" y="19"/>
                </a:moveTo>
                <a:cubicBezTo>
                  <a:pt x="944" y="9"/>
                  <a:pt x="936" y="0"/>
                  <a:pt x="925" y="0"/>
                </a:cubicBezTo>
                <a:cubicBezTo>
                  <a:pt x="915" y="0"/>
                  <a:pt x="907" y="9"/>
                  <a:pt x="907" y="19"/>
                </a:cubicBezTo>
                <a:cubicBezTo>
                  <a:pt x="907" y="29"/>
                  <a:pt x="915" y="37"/>
                  <a:pt x="925" y="37"/>
                </a:cubicBezTo>
                <a:cubicBezTo>
                  <a:pt x="936" y="37"/>
                  <a:pt x="944" y="29"/>
                  <a:pt x="944" y="19"/>
                </a:cubicBezTo>
                <a:cubicBezTo>
                  <a:pt x="944" y="19"/>
                  <a:pt x="944" y="19"/>
                  <a:pt x="944" y="19"/>
                </a:cubicBezTo>
                <a:moveTo>
                  <a:pt x="925" y="1451"/>
                </a:moveTo>
                <a:cubicBezTo>
                  <a:pt x="925" y="1451"/>
                  <a:pt x="925" y="1451"/>
                  <a:pt x="925" y="1451"/>
                </a:cubicBezTo>
                <a:cubicBezTo>
                  <a:pt x="910" y="1451"/>
                  <a:pt x="897" y="1463"/>
                  <a:pt x="897" y="1479"/>
                </a:cubicBezTo>
                <a:cubicBezTo>
                  <a:pt x="897" y="1525"/>
                  <a:pt x="897" y="1525"/>
                  <a:pt x="897" y="1525"/>
                </a:cubicBezTo>
                <a:cubicBezTo>
                  <a:pt x="897" y="1540"/>
                  <a:pt x="910" y="1553"/>
                  <a:pt x="925" y="1553"/>
                </a:cubicBezTo>
                <a:cubicBezTo>
                  <a:pt x="941" y="1553"/>
                  <a:pt x="954" y="1540"/>
                  <a:pt x="954" y="1525"/>
                </a:cubicBezTo>
                <a:cubicBezTo>
                  <a:pt x="954" y="1479"/>
                  <a:pt x="954" y="1479"/>
                  <a:pt x="954" y="1479"/>
                </a:cubicBezTo>
                <a:cubicBezTo>
                  <a:pt x="954" y="1463"/>
                  <a:pt x="941" y="1451"/>
                  <a:pt x="925" y="1451"/>
                </a:cubicBezTo>
                <a:moveTo>
                  <a:pt x="1043" y="490"/>
                </a:moveTo>
                <a:cubicBezTo>
                  <a:pt x="1043" y="480"/>
                  <a:pt x="1035" y="472"/>
                  <a:pt x="1024" y="472"/>
                </a:cubicBezTo>
                <a:cubicBezTo>
                  <a:pt x="1014" y="472"/>
                  <a:pt x="1006" y="480"/>
                  <a:pt x="1006" y="490"/>
                </a:cubicBezTo>
                <a:cubicBezTo>
                  <a:pt x="1006" y="500"/>
                  <a:pt x="1014" y="509"/>
                  <a:pt x="1024" y="509"/>
                </a:cubicBezTo>
                <a:cubicBezTo>
                  <a:pt x="1035" y="509"/>
                  <a:pt x="1043" y="500"/>
                  <a:pt x="1043" y="490"/>
                </a:cubicBezTo>
                <a:cubicBezTo>
                  <a:pt x="1043" y="490"/>
                  <a:pt x="1043" y="490"/>
                  <a:pt x="1043" y="490"/>
                </a:cubicBezTo>
                <a:moveTo>
                  <a:pt x="1024" y="605"/>
                </a:moveTo>
                <a:cubicBezTo>
                  <a:pt x="1024" y="605"/>
                  <a:pt x="1024" y="605"/>
                  <a:pt x="1024" y="605"/>
                </a:cubicBezTo>
                <a:cubicBezTo>
                  <a:pt x="1013" y="605"/>
                  <a:pt x="1004" y="614"/>
                  <a:pt x="1004" y="625"/>
                </a:cubicBezTo>
                <a:cubicBezTo>
                  <a:pt x="1004" y="637"/>
                  <a:pt x="1004" y="637"/>
                  <a:pt x="1004" y="637"/>
                </a:cubicBezTo>
                <a:cubicBezTo>
                  <a:pt x="1004" y="648"/>
                  <a:pt x="1013" y="657"/>
                  <a:pt x="1024" y="657"/>
                </a:cubicBezTo>
                <a:cubicBezTo>
                  <a:pt x="1035" y="657"/>
                  <a:pt x="1044" y="648"/>
                  <a:pt x="1044" y="637"/>
                </a:cubicBezTo>
                <a:cubicBezTo>
                  <a:pt x="1044" y="625"/>
                  <a:pt x="1044" y="625"/>
                  <a:pt x="1044" y="625"/>
                </a:cubicBezTo>
                <a:cubicBezTo>
                  <a:pt x="1044" y="614"/>
                  <a:pt x="1035" y="605"/>
                  <a:pt x="1024" y="605"/>
                </a:cubicBezTo>
                <a:moveTo>
                  <a:pt x="1046" y="767"/>
                </a:moveTo>
                <a:cubicBezTo>
                  <a:pt x="1046" y="755"/>
                  <a:pt x="1036" y="746"/>
                  <a:pt x="1024" y="746"/>
                </a:cubicBezTo>
                <a:cubicBezTo>
                  <a:pt x="1013" y="746"/>
                  <a:pt x="1003" y="755"/>
                  <a:pt x="1003" y="767"/>
                </a:cubicBezTo>
                <a:cubicBezTo>
                  <a:pt x="1003" y="783"/>
                  <a:pt x="1003" y="783"/>
                  <a:pt x="1003" y="783"/>
                </a:cubicBezTo>
                <a:cubicBezTo>
                  <a:pt x="1003" y="795"/>
                  <a:pt x="1013" y="805"/>
                  <a:pt x="1024" y="805"/>
                </a:cubicBezTo>
                <a:cubicBezTo>
                  <a:pt x="1036" y="805"/>
                  <a:pt x="1046" y="795"/>
                  <a:pt x="1046" y="783"/>
                </a:cubicBezTo>
                <a:cubicBezTo>
                  <a:pt x="1046" y="767"/>
                  <a:pt x="1046" y="767"/>
                  <a:pt x="1046" y="767"/>
                </a:cubicBezTo>
                <a:moveTo>
                  <a:pt x="1024" y="887"/>
                </a:moveTo>
                <a:cubicBezTo>
                  <a:pt x="1024" y="887"/>
                  <a:pt x="1024" y="887"/>
                  <a:pt x="1024" y="887"/>
                </a:cubicBezTo>
                <a:cubicBezTo>
                  <a:pt x="1012" y="887"/>
                  <a:pt x="1002" y="897"/>
                  <a:pt x="1002" y="910"/>
                </a:cubicBezTo>
                <a:cubicBezTo>
                  <a:pt x="1002" y="930"/>
                  <a:pt x="1002" y="930"/>
                  <a:pt x="1002" y="930"/>
                </a:cubicBezTo>
                <a:cubicBezTo>
                  <a:pt x="1002" y="943"/>
                  <a:pt x="1012" y="953"/>
                  <a:pt x="1024" y="953"/>
                </a:cubicBezTo>
                <a:cubicBezTo>
                  <a:pt x="1037" y="953"/>
                  <a:pt x="1047" y="943"/>
                  <a:pt x="1047" y="930"/>
                </a:cubicBezTo>
                <a:cubicBezTo>
                  <a:pt x="1047" y="910"/>
                  <a:pt x="1047" y="910"/>
                  <a:pt x="1047" y="910"/>
                </a:cubicBezTo>
                <a:cubicBezTo>
                  <a:pt x="1047" y="897"/>
                  <a:pt x="1037" y="887"/>
                  <a:pt x="1024" y="887"/>
                </a:cubicBezTo>
                <a:moveTo>
                  <a:pt x="1049" y="1052"/>
                </a:moveTo>
                <a:cubicBezTo>
                  <a:pt x="1049" y="1039"/>
                  <a:pt x="1038" y="1028"/>
                  <a:pt x="1024" y="1028"/>
                </a:cubicBezTo>
                <a:cubicBezTo>
                  <a:pt x="1011" y="1028"/>
                  <a:pt x="1000" y="1039"/>
                  <a:pt x="1000" y="1052"/>
                </a:cubicBezTo>
                <a:cubicBezTo>
                  <a:pt x="1000" y="1077"/>
                  <a:pt x="1000" y="1077"/>
                  <a:pt x="1000" y="1077"/>
                </a:cubicBezTo>
                <a:cubicBezTo>
                  <a:pt x="1000" y="1090"/>
                  <a:pt x="1011" y="1101"/>
                  <a:pt x="1024" y="1101"/>
                </a:cubicBezTo>
                <a:cubicBezTo>
                  <a:pt x="1038" y="1101"/>
                  <a:pt x="1049" y="1090"/>
                  <a:pt x="1049" y="1077"/>
                </a:cubicBezTo>
                <a:cubicBezTo>
                  <a:pt x="1049" y="1052"/>
                  <a:pt x="1049" y="1052"/>
                  <a:pt x="1049" y="1052"/>
                </a:cubicBezTo>
                <a:moveTo>
                  <a:pt x="1024" y="1169"/>
                </a:moveTo>
                <a:cubicBezTo>
                  <a:pt x="1024" y="1169"/>
                  <a:pt x="1024" y="1169"/>
                  <a:pt x="1024" y="1169"/>
                </a:cubicBezTo>
                <a:cubicBezTo>
                  <a:pt x="1010" y="1169"/>
                  <a:pt x="999" y="1180"/>
                  <a:pt x="999" y="1194"/>
                </a:cubicBezTo>
                <a:cubicBezTo>
                  <a:pt x="999" y="1223"/>
                  <a:pt x="999" y="1223"/>
                  <a:pt x="999" y="1223"/>
                </a:cubicBezTo>
                <a:cubicBezTo>
                  <a:pt x="999" y="1238"/>
                  <a:pt x="1010" y="1249"/>
                  <a:pt x="1024" y="1249"/>
                </a:cubicBezTo>
                <a:cubicBezTo>
                  <a:pt x="1039" y="1249"/>
                  <a:pt x="1050" y="1238"/>
                  <a:pt x="1050" y="1223"/>
                </a:cubicBezTo>
                <a:cubicBezTo>
                  <a:pt x="1050" y="1194"/>
                  <a:pt x="1050" y="1194"/>
                  <a:pt x="1050" y="1194"/>
                </a:cubicBezTo>
                <a:cubicBezTo>
                  <a:pt x="1050" y="1180"/>
                  <a:pt x="1039" y="1169"/>
                  <a:pt x="1024" y="1169"/>
                </a:cubicBezTo>
                <a:moveTo>
                  <a:pt x="1051" y="1337"/>
                </a:moveTo>
                <a:cubicBezTo>
                  <a:pt x="1051" y="1322"/>
                  <a:pt x="1039" y="1310"/>
                  <a:pt x="1024" y="1310"/>
                </a:cubicBezTo>
                <a:cubicBezTo>
                  <a:pt x="1009" y="1310"/>
                  <a:pt x="997" y="1322"/>
                  <a:pt x="997" y="1337"/>
                </a:cubicBezTo>
                <a:cubicBezTo>
                  <a:pt x="997" y="1370"/>
                  <a:pt x="997" y="1370"/>
                  <a:pt x="997" y="1370"/>
                </a:cubicBezTo>
                <a:cubicBezTo>
                  <a:pt x="997" y="1385"/>
                  <a:pt x="1009" y="1397"/>
                  <a:pt x="1024" y="1397"/>
                </a:cubicBezTo>
                <a:cubicBezTo>
                  <a:pt x="1039" y="1397"/>
                  <a:pt x="1051" y="1385"/>
                  <a:pt x="1051" y="1370"/>
                </a:cubicBezTo>
                <a:cubicBezTo>
                  <a:pt x="1051" y="1337"/>
                  <a:pt x="1051" y="1337"/>
                  <a:pt x="1051" y="1337"/>
                </a:cubicBezTo>
                <a:moveTo>
                  <a:pt x="1054" y="1629"/>
                </a:moveTo>
                <a:cubicBezTo>
                  <a:pt x="1054" y="1613"/>
                  <a:pt x="1041" y="1599"/>
                  <a:pt x="1024" y="1599"/>
                </a:cubicBezTo>
                <a:cubicBezTo>
                  <a:pt x="1008" y="1599"/>
                  <a:pt x="994" y="1613"/>
                  <a:pt x="994" y="1629"/>
                </a:cubicBezTo>
                <a:cubicBezTo>
                  <a:pt x="994" y="1687"/>
                  <a:pt x="994" y="1687"/>
                  <a:pt x="994" y="1687"/>
                </a:cubicBezTo>
                <a:cubicBezTo>
                  <a:pt x="994" y="1703"/>
                  <a:pt x="1008" y="1717"/>
                  <a:pt x="1024" y="1717"/>
                </a:cubicBezTo>
                <a:cubicBezTo>
                  <a:pt x="1041" y="1717"/>
                  <a:pt x="1054" y="1703"/>
                  <a:pt x="1054" y="1687"/>
                </a:cubicBezTo>
                <a:cubicBezTo>
                  <a:pt x="1054" y="1629"/>
                  <a:pt x="1054" y="1629"/>
                  <a:pt x="1054" y="1629"/>
                </a:cubicBezTo>
                <a:moveTo>
                  <a:pt x="1024" y="1756"/>
                </a:moveTo>
                <a:cubicBezTo>
                  <a:pt x="1024" y="1756"/>
                  <a:pt x="1024" y="1756"/>
                  <a:pt x="1024" y="1756"/>
                </a:cubicBezTo>
                <a:cubicBezTo>
                  <a:pt x="1007" y="1756"/>
                  <a:pt x="993" y="1770"/>
                  <a:pt x="993" y="1787"/>
                </a:cubicBezTo>
                <a:cubicBezTo>
                  <a:pt x="993" y="1857"/>
                  <a:pt x="993" y="1857"/>
                  <a:pt x="993" y="1857"/>
                </a:cubicBezTo>
                <a:cubicBezTo>
                  <a:pt x="993" y="1874"/>
                  <a:pt x="1007" y="1888"/>
                  <a:pt x="1024" y="1888"/>
                </a:cubicBezTo>
                <a:cubicBezTo>
                  <a:pt x="1042" y="1888"/>
                  <a:pt x="1056" y="1874"/>
                  <a:pt x="1056" y="1857"/>
                </a:cubicBezTo>
                <a:cubicBezTo>
                  <a:pt x="1056" y="1787"/>
                  <a:pt x="1056" y="1787"/>
                  <a:pt x="1056" y="1787"/>
                </a:cubicBezTo>
                <a:cubicBezTo>
                  <a:pt x="1056" y="1770"/>
                  <a:pt x="1042" y="1756"/>
                  <a:pt x="1024" y="1756"/>
                </a:cubicBezTo>
                <a:moveTo>
                  <a:pt x="1057" y="1953"/>
                </a:moveTo>
                <a:cubicBezTo>
                  <a:pt x="1057" y="1935"/>
                  <a:pt x="1043" y="1920"/>
                  <a:pt x="1024" y="1920"/>
                </a:cubicBezTo>
                <a:cubicBezTo>
                  <a:pt x="1006" y="1920"/>
                  <a:pt x="992" y="1935"/>
                  <a:pt x="992" y="1953"/>
                </a:cubicBezTo>
                <a:cubicBezTo>
                  <a:pt x="992" y="2042"/>
                  <a:pt x="992" y="2042"/>
                  <a:pt x="992" y="2042"/>
                </a:cubicBezTo>
                <a:cubicBezTo>
                  <a:pt x="992" y="2060"/>
                  <a:pt x="1006" y="2075"/>
                  <a:pt x="1024" y="2075"/>
                </a:cubicBezTo>
                <a:cubicBezTo>
                  <a:pt x="1043" y="2075"/>
                  <a:pt x="1057" y="2060"/>
                  <a:pt x="1057" y="2042"/>
                </a:cubicBezTo>
                <a:cubicBezTo>
                  <a:pt x="1057" y="1953"/>
                  <a:pt x="1057" y="1953"/>
                  <a:pt x="1057" y="1953"/>
                </a:cubicBezTo>
                <a:moveTo>
                  <a:pt x="1043" y="369"/>
                </a:moveTo>
                <a:cubicBezTo>
                  <a:pt x="1043" y="359"/>
                  <a:pt x="1035" y="351"/>
                  <a:pt x="1024" y="351"/>
                </a:cubicBezTo>
                <a:cubicBezTo>
                  <a:pt x="1014" y="351"/>
                  <a:pt x="1006" y="359"/>
                  <a:pt x="1006" y="369"/>
                </a:cubicBezTo>
                <a:cubicBezTo>
                  <a:pt x="1006" y="379"/>
                  <a:pt x="1014" y="387"/>
                  <a:pt x="1024" y="387"/>
                </a:cubicBezTo>
                <a:cubicBezTo>
                  <a:pt x="1035" y="387"/>
                  <a:pt x="1043" y="379"/>
                  <a:pt x="1043" y="369"/>
                </a:cubicBezTo>
                <a:cubicBezTo>
                  <a:pt x="1043" y="369"/>
                  <a:pt x="1043" y="369"/>
                  <a:pt x="1043" y="369"/>
                </a:cubicBezTo>
                <a:moveTo>
                  <a:pt x="1043" y="252"/>
                </a:moveTo>
                <a:cubicBezTo>
                  <a:pt x="1043" y="242"/>
                  <a:pt x="1035" y="234"/>
                  <a:pt x="1024" y="234"/>
                </a:cubicBezTo>
                <a:cubicBezTo>
                  <a:pt x="1014" y="234"/>
                  <a:pt x="1006" y="242"/>
                  <a:pt x="1006" y="252"/>
                </a:cubicBezTo>
                <a:cubicBezTo>
                  <a:pt x="1006" y="262"/>
                  <a:pt x="1014" y="271"/>
                  <a:pt x="1024" y="271"/>
                </a:cubicBezTo>
                <a:cubicBezTo>
                  <a:pt x="1035" y="271"/>
                  <a:pt x="1043" y="262"/>
                  <a:pt x="1043" y="252"/>
                </a:cubicBezTo>
                <a:cubicBezTo>
                  <a:pt x="1043" y="252"/>
                  <a:pt x="1043" y="252"/>
                  <a:pt x="1043" y="252"/>
                </a:cubicBezTo>
                <a:moveTo>
                  <a:pt x="1043" y="135"/>
                </a:moveTo>
                <a:cubicBezTo>
                  <a:pt x="1043" y="125"/>
                  <a:pt x="1035" y="117"/>
                  <a:pt x="1024" y="117"/>
                </a:cubicBezTo>
                <a:cubicBezTo>
                  <a:pt x="1014" y="117"/>
                  <a:pt x="1006" y="125"/>
                  <a:pt x="1006" y="135"/>
                </a:cubicBezTo>
                <a:cubicBezTo>
                  <a:pt x="1006" y="146"/>
                  <a:pt x="1014" y="154"/>
                  <a:pt x="1024" y="154"/>
                </a:cubicBezTo>
                <a:cubicBezTo>
                  <a:pt x="1035" y="154"/>
                  <a:pt x="1043" y="146"/>
                  <a:pt x="1043" y="135"/>
                </a:cubicBezTo>
                <a:cubicBezTo>
                  <a:pt x="1043" y="135"/>
                  <a:pt x="1043" y="135"/>
                  <a:pt x="1043" y="135"/>
                </a:cubicBezTo>
                <a:moveTo>
                  <a:pt x="1043" y="19"/>
                </a:moveTo>
                <a:cubicBezTo>
                  <a:pt x="1043" y="9"/>
                  <a:pt x="1035" y="0"/>
                  <a:pt x="1024" y="0"/>
                </a:cubicBezTo>
                <a:cubicBezTo>
                  <a:pt x="1014" y="0"/>
                  <a:pt x="1006" y="9"/>
                  <a:pt x="1006" y="19"/>
                </a:cubicBezTo>
                <a:cubicBezTo>
                  <a:pt x="1006" y="29"/>
                  <a:pt x="1014" y="37"/>
                  <a:pt x="1024" y="37"/>
                </a:cubicBezTo>
                <a:cubicBezTo>
                  <a:pt x="1035" y="37"/>
                  <a:pt x="1043" y="29"/>
                  <a:pt x="1043" y="19"/>
                </a:cubicBezTo>
                <a:cubicBezTo>
                  <a:pt x="1043" y="19"/>
                  <a:pt x="1043" y="19"/>
                  <a:pt x="1043" y="19"/>
                </a:cubicBezTo>
                <a:moveTo>
                  <a:pt x="1024" y="1451"/>
                </a:moveTo>
                <a:cubicBezTo>
                  <a:pt x="1024" y="1451"/>
                  <a:pt x="1024" y="1451"/>
                  <a:pt x="1024" y="1451"/>
                </a:cubicBezTo>
                <a:cubicBezTo>
                  <a:pt x="1009" y="1451"/>
                  <a:pt x="996" y="1463"/>
                  <a:pt x="996" y="1479"/>
                </a:cubicBezTo>
                <a:cubicBezTo>
                  <a:pt x="996" y="1525"/>
                  <a:pt x="996" y="1525"/>
                  <a:pt x="996" y="1525"/>
                </a:cubicBezTo>
                <a:cubicBezTo>
                  <a:pt x="996" y="1540"/>
                  <a:pt x="1009" y="1553"/>
                  <a:pt x="1024" y="1553"/>
                </a:cubicBezTo>
                <a:cubicBezTo>
                  <a:pt x="1040" y="1553"/>
                  <a:pt x="1053" y="1540"/>
                  <a:pt x="1053" y="1525"/>
                </a:cubicBezTo>
                <a:cubicBezTo>
                  <a:pt x="1053" y="1479"/>
                  <a:pt x="1053" y="1479"/>
                  <a:pt x="1053" y="1479"/>
                </a:cubicBezTo>
                <a:cubicBezTo>
                  <a:pt x="1053" y="1463"/>
                  <a:pt x="1040" y="1451"/>
                  <a:pt x="1024" y="1451"/>
                </a:cubicBezTo>
                <a:moveTo>
                  <a:pt x="1142" y="490"/>
                </a:moveTo>
                <a:cubicBezTo>
                  <a:pt x="1142" y="480"/>
                  <a:pt x="1134" y="472"/>
                  <a:pt x="1123" y="472"/>
                </a:cubicBezTo>
                <a:cubicBezTo>
                  <a:pt x="1113" y="472"/>
                  <a:pt x="1105" y="480"/>
                  <a:pt x="1105" y="490"/>
                </a:cubicBezTo>
                <a:cubicBezTo>
                  <a:pt x="1105" y="500"/>
                  <a:pt x="1113" y="509"/>
                  <a:pt x="1123" y="509"/>
                </a:cubicBezTo>
                <a:cubicBezTo>
                  <a:pt x="1134" y="509"/>
                  <a:pt x="1142" y="500"/>
                  <a:pt x="1142" y="490"/>
                </a:cubicBezTo>
                <a:cubicBezTo>
                  <a:pt x="1142" y="490"/>
                  <a:pt x="1142" y="490"/>
                  <a:pt x="1142" y="490"/>
                </a:cubicBezTo>
                <a:moveTo>
                  <a:pt x="1123" y="605"/>
                </a:moveTo>
                <a:cubicBezTo>
                  <a:pt x="1123" y="605"/>
                  <a:pt x="1123" y="605"/>
                  <a:pt x="1123" y="605"/>
                </a:cubicBezTo>
                <a:cubicBezTo>
                  <a:pt x="1112" y="605"/>
                  <a:pt x="1104" y="614"/>
                  <a:pt x="1104" y="625"/>
                </a:cubicBezTo>
                <a:cubicBezTo>
                  <a:pt x="1104" y="637"/>
                  <a:pt x="1104" y="637"/>
                  <a:pt x="1104" y="637"/>
                </a:cubicBezTo>
                <a:cubicBezTo>
                  <a:pt x="1104" y="648"/>
                  <a:pt x="1112" y="657"/>
                  <a:pt x="1123" y="657"/>
                </a:cubicBezTo>
                <a:cubicBezTo>
                  <a:pt x="1135" y="657"/>
                  <a:pt x="1143" y="648"/>
                  <a:pt x="1143" y="637"/>
                </a:cubicBezTo>
                <a:cubicBezTo>
                  <a:pt x="1143" y="625"/>
                  <a:pt x="1143" y="625"/>
                  <a:pt x="1143" y="625"/>
                </a:cubicBezTo>
                <a:cubicBezTo>
                  <a:pt x="1143" y="614"/>
                  <a:pt x="1135" y="605"/>
                  <a:pt x="1123" y="605"/>
                </a:cubicBezTo>
                <a:moveTo>
                  <a:pt x="1145" y="767"/>
                </a:moveTo>
                <a:cubicBezTo>
                  <a:pt x="1145" y="755"/>
                  <a:pt x="1135" y="746"/>
                  <a:pt x="1123" y="746"/>
                </a:cubicBezTo>
                <a:cubicBezTo>
                  <a:pt x="1112" y="746"/>
                  <a:pt x="1102" y="755"/>
                  <a:pt x="1102" y="767"/>
                </a:cubicBezTo>
                <a:cubicBezTo>
                  <a:pt x="1102" y="783"/>
                  <a:pt x="1102" y="783"/>
                  <a:pt x="1102" y="783"/>
                </a:cubicBezTo>
                <a:cubicBezTo>
                  <a:pt x="1102" y="795"/>
                  <a:pt x="1112" y="805"/>
                  <a:pt x="1123" y="805"/>
                </a:cubicBezTo>
                <a:cubicBezTo>
                  <a:pt x="1135" y="805"/>
                  <a:pt x="1145" y="795"/>
                  <a:pt x="1145" y="783"/>
                </a:cubicBezTo>
                <a:cubicBezTo>
                  <a:pt x="1145" y="767"/>
                  <a:pt x="1145" y="767"/>
                  <a:pt x="1145" y="767"/>
                </a:cubicBezTo>
                <a:moveTo>
                  <a:pt x="1123" y="887"/>
                </a:moveTo>
                <a:cubicBezTo>
                  <a:pt x="1123" y="887"/>
                  <a:pt x="1123" y="887"/>
                  <a:pt x="1123" y="887"/>
                </a:cubicBezTo>
                <a:cubicBezTo>
                  <a:pt x="1111" y="887"/>
                  <a:pt x="1101" y="897"/>
                  <a:pt x="1101" y="910"/>
                </a:cubicBezTo>
                <a:cubicBezTo>
                  <a:pt x="1101" y="930"/>
                  <a:pt x="1101" y="930"/>
                  <a:pt x="1101" y="930"/>
                </a:cubicBezTo>
                <a:cubicBezTo>
                  <a:pt x="1101" y="943"/>
                  <a:pt x="1111" y="953"/>
                  <a:pt x="1123" y="953"/>
                </a:cubicBezTo>
                <a:cubicBezTo>
                  <a:pt x="1136" y="953"/>
                  <a:pt x="1146" y="943"/>
                  <a:pt x="1146" y="930"/>
                </a:cubicBezTo>
                <a:cubicBezTo>
                  <a:pt x="1146" y="910"/>
                  <a:pt x="1146" y="910"/>
                  <a:pt x="1146" y="910"/>
                </a:cubicBezTo>
                <a:cubicBezTo>
                  <a:pt x="1146" y="897"/>
                  <a:pt x="1136" y="887"/>
                  <a:pt x="1123" y="887"/>
                </a:cubicBezTo>
                <a:moveTo>
                  <a:pt x="1148" y="1052"/>
                </a:moveTo>
                <a:cubicBezTo>
                  <a:pt x="1148" y="1039"/>
                  <a:pt x="1137" y="1028"/>
                  <a:pt x="1123" y="1028"/>
                </a:cubicBezTo>
                <a:cubicBezTo>
                  <a:pt x="1110" y="1028"/>
                  <a:pt x="1099" y="1039"/>
                  <a:pt x="1099" y="1052"/>
                </a:cubicBezTo>
                <a:cubicBezTo>
                  <a:pt x="1099" y="1077"/>
                  <a:pt x="1099" y="1077"/>
                  <a:pt x="1099" y="1077"/>
                </a:cubicBezTo>
                <a:cubicBezTo>
                  <a:pt x="1099" y="1090"/>
                  <a:pt x="1110" y="1101"/>
                  <a:pt x="1123" y="1101"/>
                </a:cubicBezTo>
                <a:cubicBezTo>
                  <a:pt x="1137" y="1101"/>
                  <a:pt x="1148" y="1090"/>
                  <a:pt x="1148" y="1077"/>
                </a:cubicBezTo>
                <a:cubicBezTo>
                  <a:pt x="1148" y="1052"/>
                  <a:pt x="1148" y="1052"/>
                  <a:pt x="1148" y="1052"/>
                </a:cubicBezTo>
                <a:moveTo>
                  <a:pt x="1123" y="1169"/>
                </a:moveTo>
                <a:cubicBezTo>
                  <a:pt x="1123" y="1169"/>
                  <a:pt x="1123" y="1169"/>
                  <a:pt x="1123" y="1169"/>
                </a:cubicBezTo>
                <a:cubicBezTo>
                  <a:pt x="1109" y="1169"/>
                  <a:pt x="1098" y="1180"/>
                  <a:pt x="1098" y="1194"/>
                </a:cubicBezTo>
                <a:cubicBezTo>
                  <a:pt x="1098" y="1223"/>
                  <a:pt x="1098" y="1223"/>
                  <a:pt x="1098" y="1223"/>
                </a:cubicBezTo>
                <a:cubicBezTo>
                  <a:pt x="1098" y="1238"/>
                  <a:pt x="1109" y="1249"/>
                  <a:pt x="1123" y="1249"/>
                </a:cubicBezTo>
                <a:cubicBezTo>
                  <a:pt x="1138" y="1249"/>
                  <a:pt x="1149" y="1238"/>
                  <a:pt x="1149" y="1223"/>
                </a:cubicBezTo>
                <a:cubicBezTo>
                  <a:pt x="1149" y="1194"/>
                  <a:pt x="1149" y="1194"/>
                  <a:pt x="1149" y="1194"/>
                </a:cubicBezTo>
                <a:cubicBezTo>
                  <a:pt x="1149" y="1180"/>
                  <a:pt x="1138" y="1169"/>
                  <a:pt x="1123" y="1169"/>
                </a:cubicBezTo>
                <a:moveTo>
                  <a:pt x="1151" y="1337"/>
                </a:moveTo>
                <a:cubicBezTo>
                  <a:pt x="1151" y="1322"/>
                  <a:pt x="1138" y="1310"/>
                  <a:pt x="1123" y="1310"/>
                </a:cubicBezTo>
                <a:cubicBezTo>
                  <a:pt x="1109" y="1310"/>
                  <a:pt x="1096" y="1322"/>
                  <a:pt x="1096" y="1337"/>
                </a:cubicBezTo>
                <a:cubicBezTo>
                  <a:pt x="1096" y="1370"/>
                  <a:pt x="1096" y="1370"/>
                  <a:pt x="1096" y="1370"/>
                </a:cubicBezTo>
                <a:cubicBezTo>
                  <a:pt x="1096" y="1385"/>
                  <a:pt x="1109" y="1397"/>
                  <a:pt x="1123" y="1397"/>
                </a:cubicBezTo>
                <a:cubicBezTo>
                  <a:pt x="1138" y="1397"/>
                  <a:pt x="1151" y="1385"/>
                  <a:pt x="1151" y="1370"/>
                </a:cubicBezTo>
                <a:cubicBezTo>
                  <a:pt x="1151" y="1337"/>
                  <a:pt x="1151" y="1337"/>
                  <a:pt x="1151" y="1337"/>
                </a:cubicBezTo>
                <a:moveTo>
                  <a:pt x="1153" y="1629"/>
                </a:moveTo>
                <a:cubicBezTo>
                  <a:pt x="1153" y="1613"/>
                  <a:pt x="1140" y="1599"/>
                  <a:pt x="1123" y="1599"/>
                </a:cubicBezTo>
                <a:cubicBezTo>
                  <a:pt x="1107" y="1599"/>
                  <a:pt x="1094" y="1613"/>
                  <a:pt x="1094" y="1629"/>
                </a:cubicBezTo>
                <a:cubicBezTo>
                  <a:pt x="1094" y="1687"/>
                  <a:pt x="1094" y="1687"/>
                  <a:pt x="1094" y="1687"/>
                </a:cubicBezTo>
                <a:cubicBezTo>
                  <a:pt x="1094" y="1703"/>
                  <a:pt x="1107" y="1717"/>
                  <a:pt x="1123" y="1717"/>
                </a:cubicBezTo>
                <a:cubicBezTo>
                  <a:pt x="1140" y="1717"/>
                  <a:pt x="1153" y="1703"/>
                  <a:pt x="1153" y="1687"/>
                </a:cubicBezTo>
                <a:cubicBezTo>
                  <a:pt x="1153" y="1629"/>
                  <a:pt x="1153" y="1629"/>
                  <a:pt x="1153" y="1629"/>
                </a:cubicBezTo>
                <a:moveTo>
                  <a:pt x="1123" y="1756"/>
                </a:moveTo>
                <a:cubicBezTo>
                  <a:pt x="1123" y="1756"/>
                  <a:pt x="1123" y="1756"/>
                  <a:pt x="1123" y="1756"/>
                </a:cubicBezTo>
                <a:cubicBezTo>
                  <a:pt x="1106" y="1756"/>
                  <a:pt x="1092" y="1770"/>
                  <a:pt x="1092" y="1787"/>
                </a:cubicBezTo>
                <a:cubicBezTo>
                  <a:pt x="1092" y="1857"/>
                  <a:pt x="1092" y="1857"/>
                  <a:pt x="1092" y="1857"/>
                </a:cubicBezTo>
                <a:cubicBezTo>
                  <a:pt x="1092" y="1874"/>
                  <a:pt x="1106" y="1888"/>
                  <a:pt x="1123" y="1888"/>
                </a:cubicBezTo>
                <a:cubicBezTo>
                  <a:pt x="1141" y="1888"/>
                  <a:pt x="1155" y="1874"/>
                  <a:pt x="1155" y="1857"/>
                </a:cubicBezTo>
                <a:cubicBezTo>
                  <a:pt x="1155" y="1787"/>
                  <a:pt x="1155" y="1787"/>
                  <a:pt x="1155" y="1787"/>
                </a:cubicBezTo>
                <a:cubicBezTo>
                  <a:pt x="1155" y="1770"/>
                  <a:pt x="1141" y="1756"/>
                  <a:pt x="1123" y="1756"/>
                </a:cubicBezTo>
                <a:moveTo>
                  <a:pt x="1156" y="1953"/>
                </a:moveTo>
                <a:cubicBezTo>
                  <a:pt x="1156" y="1935"/>
                  <a:pt x="1142" y="1920"/>
                  <a:pt x="1123" y="1920"/>
                </a:cubicBezTo>
                <a:cubicBezTo>
                  <a:pt x="1105" y="1920"/>
                  <a:pt x="1091" y="1935"/>
                  <a:pt x="1091" y="1953"/>
                </a:cubicBezTo>
                <a:cubicBezTo>
                  <a:pt x="1091" y="2042"/>
                  <a:pt x="1091" y="2042"/>
                  <a:pt x="1091" y="2042"/>
                </a:cubicBezTo>
                <a:cubicBezTo>
                  <a:pt x="1091" y="2060"/>
                  <a:pt x="1105" y="2075"/>
                  <a:pt x="1123" y="2075"/>
                </a:cubicBezTo>
                <a:cubicBezTo>
                  <a:pt x="1142" y="2075"/>
                  <a:pt x="1156" y="2060"/>
                  <a:pt x="1156" y="2042"/>
                </a:cubicBezTo>
                <a:cubicBezTo>
                  <a:pt x="1156" y="1953"/>
                  <a:pt x="1156" y="1953"/>
                  <a:pt x="1156" y="1953"/>
                </a:cubicBezTo>
                <a:moveTo>
                  <a:pt x="1142" y="369"/>
                </a:moveTo>
                <a:cubicBezTo>
                  <a:pt x="1142" y="359"/>
                  <a:pt x="1134" y="351"/>
                  <a:pt x="1123" y="351"/>
                </a:cubicBezTo>
                <a:cubicBezTo>
                  <a:pt x="1113" y="351"/>
                  <a:pt x="1105" y="359"/>
                  <a:pt x="1105" y="369"/>
                </a:cubicBezTo>
                <a:cubicBezTo>
                  <a:pt x="1105" y="379"/>
                  <a:pt x="1113" y="387"/>
                  <a:pt x="1123" y="387"/>
                </a:cubicBezTo>
                <a:cubicBezTo>
                  <a:pt x="1134" y="387"/>
                  <a:pt x="1142" y="379"/>
                  <a:pt x="1142" y="369"/>
                </a:cubicBezTo>
                <a:cubicBezTo>
                  <a:pt x="1142" y="369"/>
                  <a:pt x="1142" y="369"/>
                  <a:pt x="1142" y="369"/>
                </a:cubicBezTo>
                <a:moveTo>
                  <a:pt x="1142" y="252"/>
                </a:moveTo>
                <a:cubicBezTo>
                  <a:pt x="1142" y="242"/>
                  <a:pt x="1134" y="234"/>
                  <a:pt x="1123" y="234"/>
                </a:cubicBezTo>
                <a:cubicBezTo>
                  <a:pt x="1113" y="234"/>
                  <a:pt x="1105" y="242"/>
                  <a:pt x="1105" y="252"/>
                </a:cubicBezTo>
                <a:cubicBezTo>
                  <a:pt x="1105" y="262"/>
                  <a:pt x="1113" y="271"/>
                  <a:pt x="1123" y="271"/>
                </a:cubicBezTo>
                <a:cubicBezTo>
                  <a:pt x="1134" y="271"/>
                  <a:pt x="1142" y="262"/>
                  <a:pt x="1142" y="252"/>
                </a:cubicBezTo>
                <a:cubicBezTo>
                  <a:pt x="1142" y="252"/>
                  <a:pt x="1142" y="252"/>
                  <a:pt x="1142" y="252"/>
                </a:cubicBezTo>
                <a:moveTo>
                  <a:pt x="1142" y="135"/>
                </a:moveTo>
                <a:cubicBezTo>
                  <a:pt x="1142" y="125"/>
                  <a:pt x="1134" y="117"/>
                  <a:pt x="1123" y="117"/>
                </a:cubicBezTo>
                <a:cubicBezTo>
                  <a:pt x="1113" y="117"/>
                  <a:pt x="1105" y="125"/>
                  <a:pt x="1105" y="135"/>
                </a:cubicBezTo>
                <a:cubicBezTo>
                  <a:pt x="1105" y="146"/>
                  <a:pt x="1113" y="154"/>
                  <a:pt x="1123" y="154"/>
                </a:cubicBezTo>
                <a:cubicBezTo>
                  <a:pt x="1134" y="154"/>
                  <a:pt x="1142" y="146"/>
                  <a:pt x="1142" y="135"/>
                </a:cubicBezTo>
                <a:cubicBezTo>
                  <a:pt x="1142" y="135"/>
                  <a:pt x="1142" y="135"/>
                  <a:pt x="1142" y="135"/>
                </a:cubicBezTo>
                <a:moveTo>
                  <a:pt x="1142" y="19"/>
                </a:moveTo>
                <a:cubicBezTo>
                  <a:pt x="1142" y="9"/>
                  <a:pt x="1134" y="0"/>
                  <a:pt x="1123" y="0"/>
                </a:cubicBezTo>
                <a:cubicBezTo>
                  <a:pt x="1113" y="0"/>
                  <a:pt x="1105" y="9"/>
                  <a:pt x="1105" y="19"/>
                </a:cubicBezTo>
                <a:cubicBezTo>
                  <a:pt x="1105" y="29"/>
                  <a:pt x="1113" y="37"/>
                  <a:pt x="1123" y="37"/>
                </a:cubicBezTo>
                <a:cubicBezTo>
                  <a:pt x="1134" y="37"/>
                  <a:pt x="1142" y="29"/>
                  <a:pt x="1142" y="19"/>
                </a:cubicBezTo>
                <a:cubicBezTo>
                  <a:pt x="1142" y="19"/>
                  <a:pt x="1142" y="19"/>
                  <a:pt x="1142" y="19"/>
                </a:cubicBezTo>
                <a:moveTo>
                  <a:pt x="1123" y="1451"/>
                </a:moveTo>
                <a:cubicBezTo>
                  <a:pt x="1123" y="1451"/>
                  <a:pt x="1123" y="1451"/>
                  <a:pt x="1123" y="1451"/>
                </a:cubicBezTo>
                <a:cubicBezTo>
                  <a:pt x="1108" y="1451"/>
                  <a:pt x="1095" y="1463"/>
                  <a:pt x="1095" y="1479"/>
                </a:cubicBezTo>
                <a:cubicBezTo>
                  <a:pt x="1095" y="1525"/>
                  <a:pt x="1095" y="1525"/>
                  <a:pt x="1095" y="1525"/>
                </a:cubicBezTo>
                <a:cubicBezTo>
                  <a:pt x="1095" y="1540"/>
                  <a:pt x="1108" y="1553"/>
                  <a:pt x="1123" y="1553"/>
                </a:cubicBezTo>
                <a:cubicBezTo>
                  <a:pt x="1139" y="1553"/>
                  <a:pt x="1152" y="1540"/>
                  <a:pt x="1152" y="1525"/>
                </a:cubicBezTo>
                <a:cubicBezTo>
                  <a:pt x="1152" y="1479"/>
                  <a:pt x="1152" y="1479"/>
                  <a:pt x="1152" y="1479"/>
                </a:cubicBezTo>
                <a:cubicBezTo>
                  <a:pt x="1152" y="1463"/>
                  <a:pt x="1139" y="1451"/>
                  <a:pt x="1123" y="1451"/>
                </a:cubicBezTo>
                <a:moveTo>
                  <a:pt x="1241" y="490"/>
                </a:moveTo>
                <a:cubicBezTo>
                  <a:pt x="1241" y="480"/>
                  <a:pt x="1233" y="472"/>
                  <a:pt x="1223" y="472"/>
                </a:cubicBezTo>
                <a:cubicBezTo>
                  <a:pt x="1212" y="472"/>
                  <a:pt x="1204" y="480"/>
                  <a:pt x="1204" y="490"/>
                </a:cubicBezTo>
                <a:cubicBezTo>
                  <a:pt x="1204" y="500"/>
                  <a:pt x="1212" y="509"/>
                  <a:pt x="1223" y="509"/>
                </a:cubicBezTo>
                <a:cubicBezTo>
                  <a:pt x="1233" y="509"/>
                  <a:pt x="1241" y="500"/>
                  <a:pt x="1241" y="490"/>
                </a:cubicBezTo>
                <a:cubicBezTo>
                  <a:pt x="1241" y="490"/>
                  <a:pt x="1241" y="490"/>
                  <a:pt x="1241" y="490"/>
                </a:cubicBezTo>
                <a:moveTo>
                  <a:pt x="1223" y="605"/>
                </a:moveTo>
                <a:cubicBezTo>
                  <a:pt x="1223" y="605"/>
                  <a:pt x="1223" y="605"/>
                  <a:pt x="1223" y="605"/>
                </a:cubicBezTo>
                <a:cubicBezTo>
                  <a:pt x="1212" y="605"/>
                  <a:pt x="1203" y="614"/>
                  <a:pt x="1203" y="625"/>
                </a:cubicBezTo>
                <a:cubicBezTo>
                  <a:pt x="1203" y="637"/>
                  <a:pt x="1203" y="637"/>
                  <a:pt x="1203" y="637"/>
                </a:cubicBezTo>
                <a:cubicBezTo>
                  <a:pt x="1203" y="648"/>
                  <a:pt x="1212" y="657"/>
                  <a:pt x="1223" y="657"/>
                </a:cubicBezTo>
                <a:cubicBezTo>
                  <a:pt x="1234" y="657"/>
                  <a:pt x="1243" y="648"/>
                  <a:pt x="1243" y="637"/>
                </a:cubicBezTo>
                <a:cubicBezTo>
                  <a:pt x="1243" y="625"/>
                  <a:pt x="1243" y="625"/>
                  <a:pt x="1243" y="625"/>
                </a:cubicBezTo>
                <a:cubicBezTo>
                  <a:pt x="1243" y="614"/>
                  <a:pt x="1234" y="605"/>
                  <a:pt x="1223" y="605"/>
                </a:cubicBezTo>
                <a:moveTo>
                  <a:pt x="1244" y="767"/>
                </a:moveTo>
                <a:cubicBezTo>
                  <a:pt x="1244" y="755"/>
                  <a:pt x="1234" y="746"/>
                  <a:pt x="1223" y="746"/>
                </a:cubicBezTo>
                <a:cubicBezTo>
                  <a:pt x="1211" y="746"/>
                  <a:pt x="1201" y="755"/>
                  <a:pt x="1201" y="767"/>
                </a:cubicBezTo>
                <a:cubicBezTo>
                  <a:pt x="1201" y="783"/>
                  <a:pt x="1201" y="783"/>
                  <a:pt x="1201" y="783"/>
                </a:cubicBezTo>
                <a:cubicBezTo>
                  <a:pt x="1201" y="795"/>
                  <a:pt x="1211" y="805"/>
                  <a:pt x="1223" y="805"/>
                </a:cubicBezTo>
                <a:cubicBezTo>
                  <a:pt x="1234" y="805"/>
                  <a:pt x="1244" y="795"/>
                  <a:pt x="1244" y="783"/>
                </a:cubicBezTo>
                <a:cubicBezTo>
                  <a:pt x="1244" y="767"/>
                  <a:pt x="1244" y="767"/>
                  <a:pt x="1244" y="767"/>
                </a:cubicBezTo>
                <a:moveTo>
                  <a:pt x="1223" y="887"/>
                </a:moveTo>
                <a:cubicBezTo>
                  <a:pt x="1223" y="887"/>
                  <a:pt x="1223" y="887"/>
                  <a:pt x="1223" y="887"/>
                </a:cubicBezTo>
                <a:cubicBezTo>
                  <a:pt x="1210" y="887"/>
                  <a:pt x="1200" y="897"/>
                  <a:pt x="1200" y="910"/>
                </a:cubicBezTo>
                <a:cubicBezTo>
                  <a:pt x="1200" y="930"/>
                  <a:pt x="1200" y="930"/>
                  <a:pt x="1200" y="930"/>
                </a:cubicBezTo>
                <a:cubicBezTo>
                  <a:pt x="1200" y="943"/>
                  <a:pt x="1210" y="953"/>
                  <a:pt x="1223" y="953"/>
                </a:cubicBezTo>
                <a:cubicBezTo>
                  <a:pt x="1235" y="953"/>
                  <a:pt x="1245" y="943"/>
                  <a:pt x="1245" y="930"/>
                </a:cubicBezTo>
                <a:cubicBezTo>
                  <a:pt x="1245" y="910"/>
                  <a:pt x="1245" y="910"/>
                  <a:pt x="1245" y="910"/>
                </a:cubicBezTo>
                <a:cubicBezTo>
                  <a:pt x="1245" y="897"/>
                  <a:pt x="1235" y="887"/>
                  <a:pt x="1223" y="887"/>
                </a:cubicBezTo>
                <a:moveTo>
                  <a:pt x="1247" y="1052"/>
                </a:moveTo>
                <a:cubicBezTo>
                  <a:pt x="1247" y="1039"/>
                  <a:pt x="1236" y="1028"/>
                  <a:pt x="1223" y="1028"/>
                </a:cubicBezTo>
                <a:cubicBezTo>
                  <a:pt x="1209" y="1028"/>
                  <a:pt x="1198" y="1039"/>
                  <a:pt x="1198" y="1052"/>
                </a:cubicBezTo>
                <a:cubicBezTo>
                  <a:pt x="1198" y="1077"/>
                  <a:pt x="1198" y="1077"/>
                  <a:pt x="1198" y="1077"/>
                </a:cubicBezTo>
                <a:cubicBezTo>
                  <a:pt x="1198" y="1090"/>
                  <a:pt x="1209" y="1101"/>
                  <a:pt x="1223" y="1101"/>
                </a:cubicBezTo>
                <a:cubicBezTo>
                  <a:pt x="1236" y="1101"/>
                  <a:pt x="1247" y="1090"/>
                  <a:pt x="1247" y="1077"/>
                </a:cubicBezTo>
                <a:cubicBezTo>
                  <a:pt x="1247" y="1052"/>
                  <a:pt x="1247" y="1052"/>
                  <a:pt x="1247" y="1052"/>
                </a:cubicBezTo>
                <a:moveTo>
                  <a:pt x="1223" y="1169"/>
                </a:moveTo>
                <a:cubicBezTo>
                  <a:pt x="1223" y="1169"/>
                  <a:pt x="1223" y="1169"/>
                  <a:pt x="1223" y="1169"/>
                </a:cubicBezTo>
                <a:cubicBezTo>
                  <a:pt x="1208" y="1169"/>
                  <a:pt x="1197" y="1180"/>
                  <a:pt x="1197" y="1194"/>
                </a:cubicBezTo>
                <a:cubicBezTo>
                  <a:pt x="1197" y="1223"/>
                  <a:pt x="1197" y="1223"/>
                  <a:pt x="1197" y="1223"/>
                </a:cubicBezTo>
                <a:cubicBezTo>
                  <a:pt x="1197" y="1238"/>
                  <a:pt x="1208" y="1249"/>
                  <a:pt x="1223" y="1249"/>
                </a:cubicBezTo>
                <a:cubicBezTo>
                  <a:pt x="1237" y="1249"/>
                  <a:pt x="1248" y="1238"/>
                  <a:pt x="1248" y="1223"/>
                </a:cubicBezTo>
                <a:cubicBezTo>
                  <a:pt x="1248" y="1194"/>
                  <a:pt x="1248" y="1194"/>
                  <a:pt x="1248" y="1194"/>
                </a:cubicBezTo>
                <a:cubicBezTo>
                  <a:pt x="1248" y="1180"/>
                  <a:pt x="1237" y="1169"/>
                  <a:pt x="1223" y="1169"/>
                </a:cubicBezTo>
                <a:moveTo>
                  <a:pt x="1250" y="1337"/>
                </a:moveTo>
                <a:cubicBezTo>
                  <a:pt x="1250" y="1322"/>
                  <a:pt x="1238" y="1310"/>
                  <a:pt x="1223" y="1310"/>
                </a:cubicBezTo>
                <a:cubicBezTo>
                  <a:pt x="1208" y="1310"/>
                  <a:pt x="1196" y="1322"/>
                  <a:pt x="1196" y="1337"/>
                </a:cubicBezTo>
                <a:cubicBezTo>
                  <a:pt x="1196" y="1370"/>
                  <a:pt x="1196" y="1370"/>
                  <a:pt x="1196" y="1370"/>
                </a:cubicBezTo>
                <a:cubicBezTo>
                  <a:pt x="1196" y="1385"/>
                  <a:pt x="1208" y="1397"/>
                  <a:pt x="1223" y="1397"/>
                </a:cubicBezTo>
                <a:cubicBezTo>
                  <a:pt x="1238" y="1397"/>
                  <a:pt x="1250" y="1385"/>
                  <a:pt x="1250" y="1370"/>
                </a:cubicBezTo>
                <a:cubicBezTo>
                  <a:pt x="1250" y="1337"/>
                  <a:pt x="1250" y="1337"/>
                  <a:pt x="1250" y="1337"/>
                </a:cubicBezTo>
                <a:moveTo>
                  <a:pt x="1253" y="1629"/>
                </a:moveTo>
                <a:cubicBezTo>
                  <a:pt x="1253" y="1613"/>
                  <a:pt x="1239" y="1599"/>
                  <a:pt x="1223" y="1599"/>
                </a:cubicBezTo>
                <a:cubicBezTo>
                  <a:pt x="1206" y="1599"/>
                  <a:pt x="1193" y="1613"/>
                  <a:pt x="1193" y="1629"/>
                </a:cubicBezTo>
                <a:cubicBezTo>
                  <a:pt x="1193" y="1687"/>
                  <a:pt x="1193" y="1687"/>
                  <a:pt x="1193" y="1687"/>
                </a:cubicBezTo>
                <a:cubicBezTo>
                  <a:pt x="1193" y="1703"/>
                  <a:pt x="1206" y="1717"/>
                  <a:pt x="1223" y="1717"/>
                </a:cubicBezTo>
                <a:cubicBezTo>
                  <a:pt x="1239" y="1717"/>
                  <a:pt x="1253" y="1703"/>
                  <a:pt x="1253" y="1687"/>
                </a:cubicBezTo>
                <a:cubicBezTo>
                  <a:pt x="1253" y="1629"/>
                  <a:pt x="1253" y="1629"/>
                  <a:pt x="1253" y="1629"/>
                </a:cubicBezTo>
                <a:moveTo>
                  <a:pt x="1223" y="1756"/>
                </a:moveTo>
                <a:cubicBezTo>
                  <a:pt x="1223" y="1756"/>
                  <a:pt x="1223" y="1756"/>
                  <a:pt x="1223" y="1756"/>
                </a:cubicBezTo>
                <a:cubicBezTo>
                  <a:pt x="1205" y="1756"/>
                  <a:pt x="1191" y="1770"/>
                  <a:pt x="1191" y="1787"/>
                </a:cubicBezTo>
                <a:cubicBezTo>
                  <a:pt x="1191" y="1857"/>
                  <a:pt x="1191" y="1857"/>
                  <a:pt x="1191" y="1857"/>
                </a:cubicBezTo>
                <a:cubicBezTo>
                  <a:pt x="1191" y="1874"/>
                  <a:pt x="1205" y="1888"/>
                  <a:pt x="1223" y="1888"/>
                </a:cubicBezTo>
                <a:cubicBezTo>
                  <a:pt x="1240" y="1888"/>
                  <a:pt x="1254" y="1874"/>
                  <a:pt x="1254" y="1857"/>
                </a:cubicBezTo>
                <a:cubicBezTo>
                  <a:pt x="1254" y="1787"/>
                  <a:pt x="1254" y="1787"/>
                  <a:pt x="1254" y="1787"/>
                </a:cubicBezTo>
                <a:cubicBezTo>
                  <a:pt x="1254" y="1770"/>
                  <a:pt x="1240" y="1756"/>
                  <a:pt x="1223" y="1756"/>
                </a:cubicBezTo>
                <a:moveTo>
                  <a:pt x="1255" y="1953"/>
                </a:moveTo>
                <a:cubicBezTo>
                  <a:pt x="1255" y="1935"/>
                  <a:pt x="1241" y="1920"/>
                  <a:pt x="1223" y="1920"/>
                </a:cubicBezTo>
                <a:cubicBezTo>
                  <a:pt x="1204" y="1920"/>
                  <a:pt x="1190" y="1935"/>
                  <a:pt x="1190" y="1953"/>
                </a:cubicBezTo>
                <a:cubicBezTo>
                  <a:pt x="1190" y="2042"/>
                  <a:pt x="1190" y="2042"/>
                  <a:pt x="1190" y="2042"/>
                </a:cubicBezTo>
                <a:cubicBezTo>
                  <a:pt x="1190" y="2060"/>
                  <a:pt x="1204" y="2075"/>
                  <a:pt x="1223" y="2075"/>
                </a:cubicBezTo>
                <a:cubicBezTo>
                  <a:pt x="1241" y="2075"/>
                  <a:pt x="1255" y="2060"/>
                  <a:pt x="1255" y="2042"/>
                </a:cubicBezTo>
                <a:cubicBezTo>
                  <a:pt x="1255" y="1953"/>
                  <a:pt x="1255" y="1953"/>
                  <a:pt x="1255" y="1953"/>
                </a:cubicBezTo>
                <a:moveTo>
                  <a:pt x="1241" y="369"/>
                </a:moveTo>
                <a:cubicBezTo>
                  <a:pt x="1241" y="359"/>
                  <a:pt x="1233" y="351"/>
                  <a:pt x="1223" y="351"/>
                </a:cubicBezTo>
                <a:cubicBezTo>
                  <a:pt x="1212" y="351"/>
                  <a:pt x="1204" y="359"/>
                  <a:pt x="1204" y="369"/>
                </a:cubicBezTo>
                <a:cubicBezTo>
                  <a:pt x="1204" y="379"/>
                  <a:pt x="1212" y="387"/>
                  <a:pt x="1223" y="387"/>
                </a:cubicBezTo>
                <a:cubicBezTo>
                  <a:pt x="1233" y="387"/>
                  <a:pt x="1241" y="379"/>
                  <a:pt x="1241" y="369"/>
                </a:cubicBezTo>
                <a:cubicBezTo>
                  <a:pt x="1241" y="369"/>
                  <a:pt x="1241" y="369"/>
                  <a:pt x="1241" y="369"/>
                </a:cubicBezTo>
                <a:moveTo>
                  <a:pt x="1241" y="252"/>
                </a:moveTo>
                <a:cubicBezTo>
                  <a:pt x="1241" y="242"/>
                  <a:pt x="1233" y="234"/>
                  <a:pt x="1223" y="234"/>
                </a:cubicBezTo>
                <a:cubicBezTo>
                  <a:pt x="1212" y="234"/>
                  <a:pt x="1204" y="242"/>
                  <a:pt x="1204" y="252"/>
                </a:cubicBezTo>
                <a:cubicBezTo>
                  <a:pt x="1204" y="262"/>
                  <a:pt x="1212" y="271"/>
                  <a:pt x="1223" y="271"/>
                </a:cubicBezTo>
                <a:cubicBezTo>
                  <a:pt x="1233" y="271"/>
                  <a:pt x="1241" y="262"/>
                  <a:pt x="1241" y="252"/>
                </a:cubicBezTo>
                <a:cubicBezTo>
                  <a:pt x="1241" y="252"/>
                  <a:pt x="1241" y="252"/>
                  <a:pt x="1241" y="252"/>
                </a:cubicBezTo>
                <a:moveTo>
                  <a:pt x="1241" y="135"/>
                </a:moveTo>
                <a:cubicBezTo>
                  <a:pt x="1241" y="125"/>
                  <a:pt x="1233" y="117"/>
                  <a:pt x="1223" y="117"/>
                </a:cubicBezTo>
                <a:cubicBezTo>
                  <a:pt x="1212" y="117"/>
                  <a:pt x="1204" y="125"/>
                  <a:pt x="1204" y="135"/>
                </a:cubicBezTo>
                <a:cubicBezTo>
                  <a:pt x="1204" y="146"/>
                  <a:pt x="1212" y="154"/>
                  <a:pt x="1223" y="154"/>
                </a:cubicBezTo>
                <a:cubicBezTo>
                  <a:pt x="1233" y="154"/>
                  <a:pt x="1241" y="146"/>
                  <a:pt x="1241" y="135"/>
                </a:cubicBezTo>
                <a:cubicBezTo>
                  <a:pt x="1241" y="135"/>
                  <a:pt x="1241" y="135"/>
                  <a:pt x="1241" y="135"/>
                </a:cubicBezTo>
                <a:moveTo>
                  <a:pt x="1241" y="19"/>
                </a:moveTo>
                <a:cubicBezTo>
                  <a:pt x="1241" y="9"/>
                  <a:pt x="1233" y="0"/>
                  <a:pt x="1223" y="0"/>
                </a:cubicBezTo>
                <a:cubicBezTo>
                  <a:pt x="1212" y="0"/>
                  <a:pt x="1204" y="9"/>
                  <a:pt x="1204" y="19"/>
                </a:cubicBezTo>
                <a:cubicBezTo>
                  <a:pt x="1204" y="29"/>
                  <a:pt x="1212" y="37"/>
                  <a:pt x="1223" y="37"/>
                </a:cubicBezTo>
                <a:cubicBezTo>
                  <a:pt x="1233" y="37"/>
                  <a:pt x="1241" y="29"/>
                  <a:pt x="1241" y="19"/>
                </a:cubicBezTo>
                <a:cubicBezTo>
                  <a:pt x="1241" y="19"/>
                  <a:pt x="1241" y="19"/>
                  <a:pt x="1241" y="19"/>
                </a:cubicBezTo>
                <a:moveTo>
                  <a:pt x="1223" y="1451"/>
                </a:moveTo>
                <a:cubicBezTo>
                  <a:pt x="1223" y="1451"/>
                  <a:pt x="1223" y="1451"/>
                  <a:pt x="1223" y="1451"/>
                </a:cubicBezTo>
                <a:cubicBezTo>
                  <a:pt x="1207" y="1451"/>
                  <a:pt x="1194" y="1463"/>
                  <a:pt x="1194" y="1479"/>
                </a:cubicBezTo>
                <a:cubicBezTo>
                  <a:pt x="1194" y="1525"/>
                  <a:pt x="1194" y="1525"/>
                  <a:pt x="1194" y="1525"/>
                </a:cubicBezTo>
                <a:cubicBezTo>
                  <a:pt x="1194" y="1540"/>
                  <a:pt x="1207" y="1553"/>
                  <a:pt x="1223" y="1553"/>
                </a:cubicBezTo>
                <a:cubicBezTo>
                  <a:pt x="1238" y="1553"/>
                  <a:pt x="1251" y="1540"/>
                  <a:pt x="1251" y="1525"/>
                </a:cubicBezTo>
                <a:cubicBezTo>
                  <a:pt x="1251" y="1479"/>
                  <a:pt x="1251" y="1479"/>
                  <a:pt x="1251" y="1479"/>
                </a:cubicBezTo>
                <a:cubicBezTo>
                  <a:pt x="1251" y="1463"/>
                  <a:pt x="1238" y="1451"/>
                  <a:pt x="1223" y="1451"/>
                </a:cubicBezTo>
                <a:moveTo>
                  <a:pt x="1340" y="490"/>
                </a:moveTo>
                <a:cubicBezTo>
                  <a:pt x="1340" y="480"/>
                  <a:pt x="1332" y="472"/>
                  <a:pt x="1322" y="472"/>
                </a:cubicBezTo>
                <a:cubicBezTo>
                  <a:pt x="1311" y="472"/>
                  <a:pt x="1303" y="480"/>
                  <a:pt x="1303" y="490"/>
                </a:cubicBezTo>
                <a:cubicBezTo>
                  <a:pt x="1303" y="500"/>
                  <a:pt x="1311" y="509"/>
                  <a:pt x="1322" y="509"/>
                </a:cubicBezTo>
                <a:cubicBezTo>
                  <a:pt x="1332" y="509"/>
                  <a:pt x="1340" y="500"/>
                  <a:pt x="1340" y="490"/>
                </a:cubicBezTo>
                <a:cubicBezTo>
                  <a:pt x="1340" y="490"/>
                  <a:pt x="1340" y="490"/>
                  <a:pt x="1340" y="490"/>
                </a:cubicBezTo>
                <a:moveTo>
                  <a:pt x="1322" y="605"/>
                </a:moveTo>
                <a:cubicBezTo>
                  <a:pt x="1322" y="605"/>
                  <a:pt x="1322" y="605"/>
                  <a:pt x="1322" y="605"/>
                </a:cubicBezTo>
                <a:cubicBezTo>
                  <a:pt x="1311" y="605"/>
                  <a:pt x="1302" y="614"/>
                  <a:pt x="1302" y="625"/>
                </a:cubicBezTo>
                <a:cubicBezTo>
                  <a:pt x="1302" y="637"/>
                  <a:pt x="1302" y="637"/>
                  <a:pt x="1302" y="637"/>
                </a:cubicBezTo>
                <a:cubicBezTo>
                  <a:pt x="1302" y="648"/>
                  <a:pt x="1311" y="657"/>
                  <a:pt x="1322" y="657"/>
                </a:cubicBezTo>
                <a:cubicBezTo>
                  <a:pt x="1333" y="657"/>
                  <a:pt x="1342" y="648"/>
                  <a:pt x="1342" y="637"/>
                </a:cubicBezTo>
                <a:cubicBezTo>
                  <a:pt x="1342" y="625"/>
                  <a:pt x="1342" y="625"/>
                  <a:pt x="1342" y="625"/>
                </a:cubicBezTo>
                <a:cubicBezTo>
                  <a:pt x="1342" y="614"/>
                  <a:pt x="1333" y="605"/>
                  <a:pt x="1322" y="605"/>
                </a:cubicBezTo>
                <a:moveTo>
                  <a:pt x="1343" y="767"/>
                </a:moveTo>
                <a:cubicBezTo>
                  <a:pt x="1343" y="755"/>
                  <a:pt x="1334" y="746"/>
                  <a:pt x="1322" y="746"/>
                </a:cubicBezTo>
                <a:cubicBezTo>
                  <a:pt x="1310" y="746"/>
                  <a:pt x="1300" y="755"/>
                  <a:pt x="1300" y="767"/>
                </a:cubicBezTo>
                <a:cubicBezTo>
                  <a:pt x="1300" y="783"/>
                  <a:pt x="1300" y="783"/>
                  <a:pt x="1300" y="783"/>
                </a:cubicBezTo>
                <a:cubicBezTo>
                  <a:pt x="1300" y="795"/>
                  <a:pt x="1310" y="805"/>
                  <a:pt x="1322" y="805"/>
                </a:cubicBezTo>
                <a:cubicBezTo>
                  <a:pt x="1334" y="805"/>
                  <a:pt x="1343" y="795"/>
                  <a:pt x="1343" y="783"/>
                </a:cubicBezTo>
                <a:cubicBezTo>
                  <a:pt x="1343" y="767"/>
                  <a:pt x="1343" y="767"/>
                  <a:pt x="1343" y="767"/>
                </a:cubicBezTo>
                <a:moveTo>
                  <a:pt x="1322" y="887"/>
                </a:moveTo>
                <a:cubicBezTo>
                  <a:pt x="1322" y="887"/>
                  <a:pt x="1322" y="887"/>
                  <a:pt x="1322" y="887"/>
                </a:cubicBezTo>
                <a:cubicBezTo>
                  <a:pt x="1309" y="887"/>
                  <a:pt x="1299" y="897"/>
                  <a:pt x="1299" y="910"/>
                </a:cubicBezTo>
                <a:cubicBezTo>
                  <a:pt x="1299" y="930"/>
                  <a:pt x="1299" y="930"/>
                  <a:pt x="1299" y="930"/>
                </a:cubicBezTo>
                <a:cubicBezTo>
                  <a:pt x="1299" y="943"/>
                  <a:pt x="1309" y="953"/>
                  <a:pt x="1322" y="953"/>
                </a:cubicBezTo>
                <a:cubicBezTo>
                  <a:pt x="1334" y="953"/>
                  <a:pt x="1345" y="943"/>
                  <a:pt x="1345" y="930"/>
                </a:cubicBezTo>
                <a:cubicBezTo>
                  <a:pt x="1345" y="910"/>
                  <a:pt x="1345" y="910"/>
                  <a:pt x="1345" y="910"/>
                </a:cubicBezTo>
                <a:cubicBezTo>
                  <a:pt x="1345" y="897"/>
                  <a:pt x="1334" y="887"/>
                  <a:pt x="1322" y="887"/>
                </a:cubicBezTo>
                <a:moveTo>
                  <a:pt x="1346" y="1052"/>
                </a:moveTo>
                <a:cubicBezTo>
                  <a:pt x="1346" y="1039"/>
                  <a:pt x="1335" y="1028"/>
                  <a:pt x="1322" y="1028"/>
                </a:cubicBezTo>
                <a:cubicBezTo>
                  <a:pt x="1308" y="1028"/>
                  <a:pt x="1297" y="1039"/>
                  <a:pt x="1297" y="1052"/>
                </a:cubicBezTo>
                <a:cubicBezTo>
                  <a:pt x="1297" y="1077"/>
                  <a:pt x="1297" y="1077"/>
                  <a:pt x="1297" y="1077"/>
                </a:cubicBezTo>
                <a:cubicBezTo>
                  <a:pt x="1297" y="1090"/>
                  <a:pt x="1308" y="1101"/>
                  <a:pt x="1322" y="1101"/>
                </a:cubicBezTo>
                <a:cubicBezTo>
                  <a:pt x="1335" y="1101"/>
                  <a:pt x="1346" y="1090"/>
                  <a:pt x="1346" y="1077"/>
                </a:cubicBezTo>
                <a:cubicBezTo>
                  <a:pt x="1346" y="1052"/>
                  <a:pt x="1346" y="1052"/>
                  <a:pt x="1346" y="1052"/>
                </a:cubicBezTo>
                <a:moveTo>
                  <a:pt x="1322" y="1169"/>
                </a:moveTo>
                <a:cubicBezTo>
                  <a:pt x="1322" y="1169"/>
                  <a:pt x="1322" y="1169"/>
                  <a:pt x="1322" y="1169"/>
                </a:cubicBezTo>
                <a:cubicBezTo>
                  <a:pt x="1308" y="1169"/>
                  <a:pt x="1296" y="1180"/>
                  <a:pt x="1296" y="1194"/>
                </a:cubicBezTo>
                <a:cubicBezTo>
                  <a:pt x="1296" y="1223"/>
                  <a:pt x="1296" y="1223"/>
                  <a:pt x="1296" y="1223"/>
                </a:cubicBezTo>
                <a:cubicBezTo>
                  <a:pt x="1296" y="1238"/>
                  <a:pt x="1308" y="1249"/>
                  <a:pt x="1322" y="1249"/>
                </a:cubicBezTo>
                <a:cubicBezTo>
                  <a:pt x="1336" y="1249"/>
                  <a:pt x="1347" y="1238"/>
                  <a:pt x="1347" y="1223"/>
                </a:cubicBezTo>
                <a:cubicBezTo>
                  <a:pt x="1347" y="1194"/>
                  <a:pt x="1347" y="1194"/>
                  <a:pt x="1347" y="1194"/>
                </a:cubicBezTo>
                <a:cubicBezTo>
                  <a:pt x="1347" y="1180"/>
                  <a:pt x="1336" y="1169"/>
                  <a:pt x="1322" y="1169"/>
                </a:cubicBezTo>
                <a:moveTo>
                  <a:pt x="1349" y="1337"/>
                </a:moveTo>
                <a:cubicBezTo>
                  <a:pt x="1349" y="1322"/>
                  <a:pt x="1337" y="1310"/>
                  <a:pt x="1322" y="1310"/>
                </a:cubicBezTo>
                <a:cubicBezTo>
                  <a:pt x="1307" y="1310"/>
                  <a:pt x="1295" y="1322"/>
                  <a:pt x="1295" y="1337"/>
                </a:cubicBezTo>
                <a:cubicBezTo>
                  <a:pt x="1295" y="1370"/>
                  <a:pt x="1295" y="1370"/>
                  <a:pt x="1295" y="1370"/>
                </a:cubicBezTo>
                <a:cubicBezTo>
                  <a:pt x="1295" y="1385"/>
                  <a:pt x="1307" y="1397"/>
                  <a:pt x="1322" y="1397"/>
                </a:cubicBezTo>
                <a:cubicBezTo>
                  <a:pt x="1337" y="1397"/>
                  <a:pt x="1349" y="1385"/>
                  <a:pt x="1349" y="1370"/>
                </a:cubicBezTo>
                <a:cubicBezTo>
                  <a:pt x="1349" y="1337"/>
                  <a:pt x="1349" y="1337"/>
                  <a:pt x="1349" y="1337"/>
                </a:cubicBezTo>
                <a:moveTo>
                  <a:pt x="1352" y="1629"/>
                </a:moveTo>
                <a:cubicBezTo>
                  <a:pt x="1352" y="1613"/>
                  <a:pt x="1338" y="1599"/>
                  <a:pt x="1322" y="1599"/>
                </a:cubicBezTo>
                <a:cubicBezTo>
                  <a:pt x="1305" y="1599"/>
                  <a:pt x="1292" y="1613"/>
                  <a:pt x="1292" y="1629"/>
                </a:cubicBezTo>
                <a:cubicBezTo>
                  <a:pt x="1292" y="1687"/>
                  <a:pt x="1292" y="1687"/>
                  <a:pt x="1292" y="1687"/>
                </a:cubicBezTo>
                <a:cubicBezTo>
                  <a:pt x="1292" y="1703"/>
                  <a:pt x="1305" y="1717"/>
                  <a:pt x="1322" y="1717"/>
                </a:cubicBezTo>
                <a:cubicBezTo>
                  <a:pt x="1338" y="1717"/>
                  <a:pt x="1352" y="1703"/>
                  <a:pt x="1352" y="1687"/>
                </a:cubicBezTo>
                <a:cubicBezTo>
                  <a:pt x="1352" y="1629"/>
                  <a:pt x="1352" y="1629"/>
                  <a:pt x="1352" y="1629"/>
                </a:cubicBezTo>
                <a:moveTo>
                  <a:pt x="1322" y="1756"/>
                </a:moveTo>
                <a:cubicBezTo>
                  <a:pt x="1322" y="1756"/>
                  <a:pt x="1322" y="1756"/>
                  <a:pt x="1322" y="1756"/>
                </a:cubicBezTo>
                <a:cubicBezTo>
                  <a:pt x="1304" y="1756"/>
                  <a:pt x="1290" y="1770"/>
                  <a:pt x="1290" y="1787"/>
                </a:cubicBezTo>
                <a:cubicBezTo>
                  <a:pt x="1290" y="1857"/>
                  <a:pt x="1290" y="1857"/>
                  <a:pt x="1290" y="1857"/>
                </a:cubicBezTo>
                <a:cubicBezTo>
                  <a:pt x="1290" y="1874"/>
                  <a:pt x="1304" y="1888"/>
                  <a:pt x="1322" y="1888"/>
                </a:cubicBezTo>
                <a:cubicBezTo>
                  <a:pt x="1339" y="1888"/>
                  <a:pt x="1353" y="1874"/>
                  <a:pt x="1353" y="1857"/>
                </a:cubicBezTo>
                <a:cubicBezTo>
                  <a:pt x="1353" y="1787"/>
                  <a:pt x="1353" y="1787"/>
                  <a:pt x="1353" y="1787"/>
                </a:cubicBezTo>
                <a:cubicBezTo>
                  <a:pt x="1353" y="1770"/>
                  <a:pt x="1339" y="1756"/>
                  <a:pt x="1322" y="1756"/>
                </a:cubicBezTo>
                <a:moveTo>
                  <a:pt x="1355" y="1953"/>
                </a:moveTo>
                <a:cubicBezTo>
                  <a:pt x="1355" y="1935"/>
                  <a:pt x="1340" y="1920"/>
                  <a:pt x="1322" y="1920"/>
                </a:cubicBezTo>
                <a:cubicBezTo>
                  <a:pt x="1304" y="1920"/>
                  <a:pt x="1289" y="1935"/>
                  <a:pt x="1289" y="1953"/>
                </a:cubicBezTo>
                <a:cubicBezTo>
                  <a:pt x="1289" y="2042"/>
                  <a:pt x="1289" y="2042"/>
                  <a:pt x="1289" y="2042"/>
                </a:cubicBezTo>
                <a:cubicBezTo>
                  <a:pt x="1289" y="2060"/>
                  <a:pt x="1304" y="2075"/>
                  <a:pt x="1322" y="2075"/>
                </a:cubicBezTo>
                <a:cubicBezTo>
                  <a:pt x="1340" y="2075"/>
                  <a:pt x="1355" y="2060"/>
                  <a:pt x="1355" y="2042"/>
                </a:cubicBezTo>
                <a:cubicBezTo>
                  <a:pt x="1355" y="1953"/>
                  <a:pt x="1355" y="1953"/>
                  <a:pt x="1355" y="1953"/>
                </a:cubicBezTo>
                <a:moveTo>
                  <a:pt x="1340" y="369"/>
                </a:moveTo>
                <a:cubicBezTo>
                  <a:pt x="1340" y="359"/>
                  <a:pt x="1332" y="351"/>
                  <a:pt x="1322" y="351"/>
                </a:cubicBezTo>
                <a:cubicBezTo>
                  <a:pt x="1311" y="351"/>
                  <a:pt x="1303" y="359"/>
                  <a:pt x="1303" y="369"/>
                </a:cubicBezTo>
                <a:cubicBezTo>
                  <a:pt x="1303" y="379"/>
                  <a:pt x="1311" y="387"/>
                  <a:pt x="1322" y="387"/>
                </a:cubicBezTo>
                <a:cubicBezTo>
                  <a:pt x="1332" y="387"/>
                  <a:pt x="1340" y="379"/>
                  <a:pt x="1340" y="369"/>
                </a:cubicBezTo>
                <a:cubicBezTo>
                  <a:pt x="1340" y="369"/>
                  <a:pt x="1340" y="369"/>
                  <a:pt x="1340" y="369"/>
                </a:cubicBezTo>
                <a:moveTo>
                  <a:pt x="1340" y="252"/>
                </a:moveTo>
                <a:cubicBezTo>
                  <a:pt x="1340" y="242"/>
                  <a:pt x="1332" y="234"/>
                  <a:pt x="1322" y="234"/>
                </a:cubicBezTo>
                <a:cubicBezTo>
                  <a:pt x="1311" y="234"/>
                  <a:pt x="1303" y="242"/>
                  <a:pt x="1303" y="252"/>
                </a:cubicBezTo>
                <a:cubicBezTo>
                  <a:pt x="1303" y="262"/>
                  <a:pt x="1311" y="271"/>
                  <a:pt x="1322" y="271"/>
                </a:cubicBezTo>
                <a:cubicBezTo>
                  <a:pt x="1332" y="271"/>
                  <a:pt x="1340" y="262"/>
                  <a:pt x="1340" y="252"/>
                </a:cubicBezTo>
                <a:cubicBezTo>
                  <a:pt x="1340" y="252"/>
                  <a:pt x="1340" y="252"/>
                  <a:pt x="1340" y="252"/>
                </a:cubicBezTo>
                <a:moveTo>
                  <a:pt x="1340" y="135"/>
                </a:moveTo>
                <a:cubicBezTo>
                  <a:pt x="1340" y="125"/>
                  <a:pt x="1332" y="117"/>
                  <a:pt x="1322" y="117"/>
                </a:cubicBezTo>
                <a:cubicBezTo>
                  <a:pt x="1311" y="117"/>
                  <a:pt x="1303" y="125"/>
                  <a:pt x="1303" y="135"/>
                </a:cubicBezTo>
                <a:cubicBezTo>
                  <a:pt x="1303" y="146"/>
                  <a:pt x="1311" y="154"/>
                  <a:pt x="1322" y="154"/>
                </a:cubicBezTo>
                <a:cubicBezTo>
                  <a:pt x="1332" y="154"/>
                  <a:pt x="1340" y="146"/>
                  <a:pt x="1340" y="135"/>
                </a:cubicBezTo>
                <a:cubicBezTo>
                  <a:pt x="1340" y="135"/>
                  <a:pt x="1340" y="135"/>
                  <a:pt x="1340" y="135"/>
                </a:cubicBezTo>
                <a:moveTo>
                  <a:pt x="1340" y="19"/>
                </a:moveTo>
                <a:cubicBezTo>
                  <a:pt x="1340" y="9"/>
                  <a:pt x="1332" y="0"/>
                  <a:pt x="1322" y="0"/>
                </a:cubicBezTo>
                <a:cubicBezTo>
                  <a:pt x="1311" y="0"/>
                  <a:pt x="1303" y="9"/>
                  <a:pt x="1303" y="19"/>
                </a:cubicBezTo>
                <a:cubicBezTo>
                  <a:pt x="1303" y="29"/>
                  <a:pt x="1311" y="37"/>
                  <a:pt x="1322" y="37"/>
                </a:cubicBezTo>
                <a:cubicBezTo>
                  <a:pt x="1332" y="37"/>
                  <a:pt x="1340" y="29"/>
                  <a:pt x="1340" y="19"/>
                </a:cubicBezTo>
                <a:cubicBezTo>
                  <a:pt x="1340" y="19"/>
                  <a:pt x="1340" y="19"/>
                  <a:pt x="1340" y="19"/>
                </a:cubicBezTo>
                <a:moveTo>
                  <a:pt x="1322" y="1451"/>
                </a:moveTo>
                <a:cubicBezTo>
                  <a:pt x="1322" y="1451"/>
                  <a:pt x="1322" y="1451"/>
                  <a:pt x="1322" y="1451"/>
                </a:cubicBezTo>
                <a:cubicBezTo>
                  <a:pt x="1306" y="1451"/>
                  <a:pt x="1293" y="1463"/>
                  <a:pt x="1293" y="1479"/>
                </a:cubicBezTo>
                <a:cubicBezTo>
                  <a:pt x="1293" y="1525"/>
                  <a:pt x="1293" y="1525"/>
                  <a:pt x="1293" y="1525"/>
                </a:cubicBezTo>
                <a:cubicBezTo>
                  <a:pt x="1293" y="1540"/>
                  <a:pt x="1306" y="1553"/>
                  <a:pt x="1322" y="1553"/>
                </a:cubicBezTo>
                <a:cubicBezTo>
                  <a:pt x="1337" y="1553"/>
                  <a:pt x="1350" y="1540"/>
                  <a:pt x="1350" y="1525"/>
                </a:cubicBezTo>
                <a:cubicBezTo>
                  <a:pt x="1350" y="1479"/>
                  <a:pt x="1350" y="1479"/>
                  <a:pt x="1350" y="1479"/>
                </a:cubicBezTo>
                <a:cubicBezTo>
                  <a:pt x="1350" y="1463"/>
                  <a:pt x="1337" y="1451"/>
                  <a:pt x="1322" y="1451"/>
                </a:cubicBezTo>
                <a:moveTo>
                  <a:pt x="1439" y="490"/>
                </a:moveTo>
                <a:cubicBezTo>
                  <a:pt x="1439" y="480"/>
                  <a:pt x="1431" y="472"/>
                  <a:pt x="1421" y="472"/>
                </a:cubicBezTo>
                <a:cubicBezTo>
                  <a:pt x="1411" y="472"/>
                  <a:pt x="1402" y="480"/>
                  <a:pt x="1402" y="490"/>
                </a:cubicBezTo>
                <a:cubicBezTo>
                  <a:pt x="1402" y="500"/>
                  <a:pt x="1411" y="509"/>
                  <a:pt x="1421" y="509"/>
                </a:cubicBezTo>
                <a:cubicBezTo>
                  <a:pt x="1431" y="509"/>
                  <a:pt x="1439" y="500"/>
                  <a:pt x="1439" y="490"/>
                </a:cubicBezTo>
                <a:cubicBezTo>
                  <a:pt x="1439" y="490"/>
                  <a:pt x="1439" y="490"/>
                  <a:pt x="1439" y="490"/>
                </a:cubicBezTo>
                <a:moveTo>
                  <a:pt x="1421" y="605"/>
                </a:moveTo>
                <a:cubicBezTo>
                  <a:pt x="1421" y="605"/>
                  <a:pt x="1421" y="605"/>
                  <a:pt x="1421" y="605"/>
                </a:cubicBezTo>
                <a:cubicBezTo>
                  <a:pt x="1410" y="605"/>
                  <a:pt x="1401" y="614"/>
                  <a:pt x="1401" y="625"/>
                </a:cubicBezTo>
                <a:cubicBezTo>
                  <a:pt x="1401" y="637"/>
                  <a:pt x="1401" y="637"/>
                  <a:pt x="1401" y="637"/>
                </a:cubicBezTo>
                <a:cubicBezTo>
                  <a:pt x="1401" y="648"/>
                  <a:pt x="1410" y="657"/>
                  <a:pt x="1421" y="657"/>
                </a:cubicBezTo>
                <a:cubicBezTo>
                  <a:pt x="1432" y="657"/>
                  <a:pt x="1441" y="648"/>
                  <a:pt x="1441" y="637"/>
                </a:cubicBezTo>
                <a:cubicBezTo>
                  <a:pt x="1441" y="625"/>
                  <a:pt x="1441" y="625"/>
                  <a:pt x="1441" y="625"/>
                </a:cubicBezTo>
                <a:cubicBezTo>
                  <a:pt x="1441" y="614"/>
                  <a:pt x="1432" y="605"/>
                  <a:pt x="1421" y="605"/>
                </a:cubicBezTo>
                <a:moveTo>
                  <a:pt x="1442" y="767"/>
                </a:moveTo>
                <a:cubicBezTo>
                  <a:pt x="1442" y="755"/>
                  <a:pt x="1433" y="746"/>
                  <a:pt x="1421" y="746"/>
                </a:cubicBezTo>
                <a:cubicBezTo>
                  <a:pt x="1409" y="746"/>
                  <a:pt x="1399" y="755"/>
                  <a:pt x="1399" y="767"/>
                </a:cubicBezTo>
                <a:cubicBezTo>
                  <a:pt x="1399" y="783"/>
                  <a:pt x="1399" y="783"/>
                  <a:pt x="1399" y="783"/>
                </a:cubicBezTo>
                <a:cubicBezTo>
                  <a:pt x="1399" y="795"/>
                  <a:pt x="1409" y="805"/>
                  <a:pt x="1421" y="805"/>
                </a:cubicBezTo>
                <a:cubicBezTo>
                  <a:pt x="1433" y="805"/>
                  <a:pt x="1442" y="795"/>
                  <a:pt x="1442" y="783"/>
                </a:cubicBezTo>
                <a:cubicBezTo>
                  <a:pt x="1442" y="767"/>
                  <a:pt x="1442" y="767"/>
                  <a:pt x="1442" y="767"/>
                </a:cubicBezTo>
                <a:moveTo>
                  <a:pt x="1421" y="887"/>
                </a:moveTo>
                <a:cubicBezTo>
                  <a:pt x="1421" y="887"/>
                  <a:pt x="1421" y="887"/>
                  <a:pt x="1421" y="887"/>
                </a:cubicBezTo>
                <a:cubicBezTo>
                  <a:pt x="1408" y="887"/>
                  <a:pt x="1398" y="897"/>
                  <a:pt x="1398" y="910"/>
                </a:cubicBezTo>
                <a:cubicBezTo>
                  <a:pt x="1398" y="930"/>
                  <a:pt x="1398" y="930"/>
                  <a:pt x="1398" y="930"/>
                </a:cubicBezTo>
                <a:cubicBezTo>
                  <a:pt x="1398" y="943"/>
                  <a:pt x="1408" y="953"/>
                  <a:pt x="1421" y="953"/>
                </a:cubicBezTo>
                <a:cubicBezTo>
                  <a:pt x="1433" y="953"/>
                  <a:pt x="1444" y="943"/>
                  <a:pt x="1444" y="930"/>
                </a:cubicBezTo>
                <a:cubicBezTo>
                  <a:pt x="1444" y="910"/>
                  <a:pt x="1444" y="910"/>
                  <a:pt x="1444" y="910"/>
                </a:cubicBezTo>
                <a:cubicBezTo>
                  <a:pt x="1444" y="897"/>
                  <a:pt x="1433" y="887"/>
                  <a:pt x="1421" y="887"/>
                </a:cubicBezTo>
                <a:moveTo>
                  <a:pt x="1445" y="1052"/>
                </a:moveTo>
                <a:cubicBezTo>
                  <a:pt x="1445" y="1039"/>
                  <a:pt x="1434" y="1028"/>
                  <a:pt x="1421" y="1028"/>
                </a:cubicBezTo>
                <a:cubicBezTo>
                  <a:pt x="1407" y="1028"/>
                  <a:pt x="1397" y="1039"/>
                  <a:pt x="1397" y="1052"/>
                </a:cubicBezTo>
                <a:cubicBezTo>
                  <a:pt x="1397" y="1077"/>
                  <a:pt x="1397" y="1077"/>
                  <a:pt x="1397" y="1077"/>
                </a:cubicBezTo>
                <a:cubicBezTo>
                  <a:pt x="1397" y="1090"/>
                  <a:pt x="1407" y="1101"/>
                  <a:pt x="1421" y="1101"/>
                </a:cubicBezTo>
                <a:cubicBezTo>
                  <a:pt x="1434" y="1101"/>
                  <a:pt x="1445" y="1090"/>
                  <a:pt x="1445" y="1077"/>
                </a:cubicBezTo>
                <a:cubicBezTo>
                  <a:pt x="1445" y="1052"/>
                  <a:pt x="1445" y="1052"/>
                  <a:pt x="1445" y="1052"/>
                </a:cubicBezTo>
                <a:moveTo>
                  <a:pt x="1421" y="1169"/>
                </a:moveTo>
                <a:cubicBezTo>
                  <a:pt x="1421" y="1169"/>
                  <a:pt x="1421" y="1169"/>
                  <a:pt x="1421" y="1169"/>
                </a:cubicBezTo>
                <a:cubicBezTo>
                  <a:pt x="1407" y="1169"/>
                  <a:pt x="1395" y="1180"/>
                  <a:pt x="1395" y="1194"/>
                </a:cubicBezTo>
                <a:cubicBezTo>
                  <a:pt x="1395" y="1223"/>
                  <a:pt x="1395" y="1223"/>
                  <a:pt x="1395" y="1223"/>
                </a:cubicBezTo>
                <a:cubicBezTo>
                  <a:pt x="1395" y="1238"/>
                  <a:pt x="1407" y="1249"/>
                  <a:pt x="1421" y="1249"/>
                </a:cubicBezTo>
                <a:cubicBezTo>
                  <a:pt x="1435" y="1249"/>
                  <a:pt x="1447" y="1238"/>
                  <a:pt x="1447" y="1223"/>
                </a:cubicBezTo>
                <a:cubicBezTo>
                  <a:pt x="1447" y="1194"/>
                  <a:pt x="1447" y="1194"/>
                  <a:pt x="1447" y="1194"/>
                </a:cubicBezTo>
                <a:cubicBezTo>
                  <a:pt x="1447" y="1180"/>
                  <a:pt x="1435" y="1169"/>
                  <a:pt x="1421" y="1169"/>
                </a:cubicBezTo>
                <a:moveTo>
                  <a:pt x="1448" y="1337"/>
                </a:moveTo>
                <a:cubicBezTo>
                  <a:pt x="1448" y="1322"/>
                  <a:pt x="1436" y="1310"/>
                  <a:pt x="1421" y="1310"/>
                </a:cubicBezTo>
                <a:cubicBezTo>
                  <a:pt x="1406" y="1310"/>
                  <a:pt x="1394" y="1322"/>
                  <a:pt x="1394" y="1337"/>
                </a:cubicBezTo>
                <a:cubicBezTo>
                  <a:pt x="1394" y="1370"/>
                  <a:pt x="1394" y="1370"/>
                  <a:pt x="1394" y="1370"/>
                </a:cubicBezTo>
                <a:cubicBezTo>
                  <a:pt x="1394" y="1385"/>
                  <a:pt x="1406" y="1397"/>
                  <a:pt x="1421" y="1397"/>
                </a:cubicBezTo>
                <a:cubicBezTo>
                  <a:pt x="1436" y="1397"/>
                  <a:pt x="1448" y="1385"/>
                  <a:pt x="1448" y="1370"/>
                </a:cubicBezTo>
                <a:cubicBezTo>
                  <a:pt x="1448" y="1337"/>
                  <a:pt x="1448" y="1337"/>
                  <a:pt x="1448" y="1337"/>
                </a:cubicBezTo>
                <a:moveTo>
                  <a:pt x="1451" y="1629"/>
                </a:moveTo>
                <a:cubicBezTo>
                  <a:pt x="1451" y="1613"/>
                  <a:pt x="1437" y="1599"/>
                  <a:pt x="1421" y="1599"/>
                </a:cubicBezTo>
                <a:cubicBezTo>
                  <a:pt x="1404" y="1599"/>
                  <a:pt x="1391" y="1613"/>
                  <a:pt x="1391" y="1629"/>
                </a:cubicBezTo>
                <a:cubicBezTo>
                  <a:pt x="1391" y="1687"/>
                  <a:pt x="1391" y="1687"/>
                  <a:pt x="1391" y="1687"/>
                </a:cubicBezTo>
                <a:cubicBezTo>
                  <a:pt x="1391" y="1703"/>
                  <a:pt x="1404" y="1717"/>
                  <a:pt x="1421" y="1717"/>
                </a:cubicBezTo>
                <a:cubicBezTo>
                  <a:pt x="1437" y="1717"/>
                  <a:pt x="1451" y="1703"/>
                  <a:pt x="1451" y="1687"/>
                </a:cubicBezTo>
                <a:cubicBezTo>
                  <a:pt x="1451" y="1629"/>
                  <a:pt x="1451" y="1629"/>
                  <a:pt x="1451" y="1629"/>
                </a:cubicBezTo>
                <a:moveTo>
                  <a:pt x="1421" y="1756"/>
                </a:moveTo>
                <a:cubicBezTo>
                  <a:pt x="1421" y="1756"/>
                  <a:pt x="1421" y="1756"/>
                  <a:pt x="1421" y="1756"/>
                </a:cubicBezTo>
                <a:cubicBezTo>
                  <a:pt x="1404" y="1756"/>
                  <a:pt x="1389" y="1770"/>
                  <a:pt x="1389" y="1787"/>
                </a:cubicBezTo>
                <a:cubicBezTo>
                  <a:pt x="1389" y="1857"/>
                  <a:pt x="1389" y="1857"/>
                  <a:pt x="1389" y="1857"/>
                </a:cubicBezTo>
                <a:cubicBezTo>
                  <a:pt x="1389" y="1874"/>
                  <a:pt x="1404" y="1888"/>
                  <a:pt x="1421" y="1888"/>
                </a:cubicBezTo>
                <a:cubicBezTo>
                  <a:pt x="1438" y="1888"/>
                  <a:pt x="1452" y="1874"/>
                  <a:pt x="1452" y="1857"/>
                </a:cubicBezTo>
                <a:cubicBezTo>
                  <a:pt x="1452" y="1787"/>
                  <a:pt x="1452" y="1787"/>
                  <a:pt x="1452" y="1787"/>
                </a:cubicBezTo>
                <a:cubicBezTo>
                  <a:pt x="1452" y="1770"/>
                  <a:pt x="1438" y="1756"/>
                  <a:pt x="1421" y="1756"/>
                </a:cubicBezTo>
                <a:moveTo>
                  <a:pt x="1454" y="1953"/>
                </a:moveTo>
                <a:cubicBezTo>
                  <a:pt x="1454" y="1935"/>
                  <a:pt x="1439" y="1920"/>
                  <a:pt x="1421" y="1920"/>
                </a:cubicBezTo>
                <a:cubicBezTo>
                  <a:pt x="1403" y="1920"/>
                  <a:pt x="1388" y="1935"/>
                  <a:pt x="1388" y="1953"/>
                </a:cubicBezTo>
                <a:cubicBezTo>
                  <a:pt x="1388" y="2042"/>
                  <a:pt x="1388" y="2042"/>
                  <a:pt x="1388" y="2042"/>
                </a:cubicBezTo>
                <a:cubicBezTo>
                  <a:pt x="1388" y="2060"/>
                  <a:pt x="1403" y="2075"/>
                  <a:pt x="1421" y="2075"/>
                </a:cubicBezTo>
                <a:cubicBezTo>
                  <a:pt x="1439" y="2075"/>
                  <a:pt x="1454" y="2060"/>
                  <a:pt x="1454" y="2042"/>
                </a:cubicBezTo>
                <a:cubicBezTo>
                  <a:pt x="1454" y="1953"/>
                  <a:pt x="1454" y="1953"/>
                  <a:pt x="1454" y="1953"/>
                </a:cubicBezTo>
                <a:moveTo>
                  <a:pt x="1439" y="369"/>
                </a:moveTo>
                <a:cubicBezTo>
                  <a:pt x="1439" y="359"/>
                  <a:pt x="1431" y="351"/>
                  <a:pt x="1421" y="351"/>
                </a:cubicBezTo>
                <a:cubicBezTo>
                  <a:pt x="1411" y="351"/>
                  <a:pt x="1402" y="359"/>
                  <a:pt x="1402" y="369"/>
                </a:cubicBezTo>
                <a:cubicBezTo>
                  <a:pt x="1402" y="379"/>
                  <a:pt x="1411" y="387"/>
                  <a:pt x="1421" y="387"/>
                </a:cubicBezTo>
                <a:cubicBezTo>
                  <a:pt x="1431" y="387"/>
                  <a:pt x="1439" y="379"/>
                  <a:pt x="1439" y="369"/>
                </a:cubicBezTo>
                <a:cubicBezTo>
                  <a:pt x="1439" y="369"/>
                  <a:pt x="1439" y="369"/>
                  <a:pt x="1439" y="369"/>
                </a:cubicBezTo>
                <a:moveTo>
                  <a:pt x="1439" y="252"/>
                </a:moveTo>
                <a:cubicBezTo>
                  <a:pt x="1439" y="242"/>
                  <a:pt x="1431" y="234"/>
                  <a:pt x="1421" y="234"/>
                </a:cubicBezTo>
                <a:cubicBezTo>
                  <a:pt x="1411" y="234"/>
                  <a:pt x="1402" y="242"/>
                  <a:pt x="1402" y="252"/>
                </a:cubicBezTo>
                <a:cubicBezTo>
                  <a:pt x="1402" y="262"/>
                  <a:pt x="1411" y="271"/>
                  <a:pt x="1421" y="271"/>
                </a:cubicBezTo>
                <a:cubicBezTo>
                  <a:pt x="1431" y="271"/>
                  <a:pt x="1439" y="262"/>
                  <a:pt x="1439" y="252"/>
                </a:cubicBezTo>
                <a:cubicBezTo>
                  <a:pt x="1439" y="252"/>
                  <a:pt x="1439" y="252"/>
                  <a:pt x="1439" y="252"/>
                </a:cubicBezTo>
                <a:moveTo>
                  <a:pt x="1439" y="135"/>
                </a:moveTo>
                <a:cubicBezTo>
                  <a:pt x="1439" y="125"/>
                  <a:pt x="1431" y="117"/>
                  <a:pt x="1421" y="117"/>
                </a:cubicBezTo>
                <a:cubicBezTo>
                  <a:pt x="1411" y="117"/>
                  <a:pt x="1402" y="125"/>
                  <a:pt x="1402" y="135"/>
                </a:cubicBezTo>
                <a:cubicBezTo>
                  <a:pt x="1402" y="146"/>
                  <a:pt x="1411" y="154"/>
                  <a:pt x="1421" y="154"/>
                </a:cubicBezTo>
                <a:cubicBezTo>
                  <a:pt x="1431" y="154"/>
                  <a:pt x="1439" y="146"/>
                  <a:pt x="1439" y="135"/>
                </a:cubicBezTo>
                <a:cubicBezTo>
                  <a:pt x="1439" y="135"/>
                  <a:pt x="1439" y="135"/>
                  <a:pt x="1439" y="135"/>
                </a:cubicBezTo>
                <a:moveTo>
                  <a:pt x="1439" y="19"/>
                </a:moveTo>
                <a:cubicBezTo>
                  <a:pt x="1439" y="9"/>
                  <a:pt x="1431" y="0"/>
                  <a:pt x="1421" y="0"/>
                </a:cubicBezTo>
                <a:cubicBezTo>
                  <a:pt x="1411" y="0"/>
                  <a:pt x="1402" y="9"/>
                  <a:pt x="1402" y="19"/>
                </a:cubicBezTo>
                <a:cubicBezTo>
                  <a:pt x="1402" y="29"/>
                  <a:pt x="1411" y="37"/>
                  <a:pt x="1421" y="37"/>
                </a:cubicBezTo>
                <a:cubicBezTo>
                  <a:pt x="1431" y="37"/>
                  <a:pt x="1439" y="29"/>
                  <a:pt x="1439" y="19"/>
                </a:cubicBezTo>
                <a:cubicBezTo>
                  <a:pt x="1439" y="19"/>
                  <a:pt x="1439" y="19"/>
                  <a:pt x="1439" y="19"/>
                </a:cubicBezTo>
                <a:moveTo>
                  <a:pt x="1421" y="1451"/>
                </a:moveTo>
                <a:cubicBezTo>
                  <a:pt x="1421" y="1451"/>
                  <a:pt x="1421" y="1451"/>
                  <a:pt x="1421" y="1451"/>
                </a:cubicBezTo>
                <a:cubicBezTo>
                  <a:pt x="1405" y="1451"/>
                  <a:pt x="1392" y="1463"/>
                  <a:pt x="1392" y="1479"/>
                </a:cubicBezTo>
                <a:cubicBezTo>
                  <a:pt x="1392" y="1525"/>
                  <a:pt x="1392" y="1525"/>
                  <a:pt x="1392" y="1525"/>
                </a:cubicBezTo>
                <a:cubicBezTo>
                  <a:pt x="1392" y="1540"/>
                  <a:pt x="1405" y="1553"/>
                  <a:pt x="1421" y="1553"/>
                </a:cubicBezTo>
                <a:cubicBezTo>
                  <a:pt x="1437" y="1553"/>
                  <a:pt x="1449" y="1540"/>
                  <a:pt x="1449" y="1525"/>
                </a:cubicBezTo>
                <a:cubicBezTo>
                  <a:pt x="1449" y="1479"/>
                  <a:pt x="1449" y="1479"/>
                  <a:pt x="1449" y="1479"/>
                </a:cubicBezTo>
                <a:cubicBezTo>
                  <a:pt x="1449" y="1463"/>
                  <a:pt x="1437" y="1451"/>
                  <a:pt x="1421" y="1451"/>
                </a:cubicBezTo>
                <a:moveTo>
                  <a:pt x="1538" y="490"/>
                </a:moveTo>
                <a:cubicBezTo>
                  <a:pt x="1538" y="480"/>
                  <a:pt x="1530" y="472"/>
                  <a:pt x="1520" y="472"/>
                </a:cubicBezTo>
                <a:cubicBezTo>
                  <a:pt x="1510" y="472"/>
                  <a:pt x="1501" y="480"/>
                  <a:pt x="1501" y="490"/>
                </a:cubicBezTo>
                <a:cubicBezTo>
                  <a:pt x="1501" y="500"/>
                  <a:pt x="1510" y="509"/>
                  <a:pt x="1520" y="509"/>
                </a:cubicBezTo>
                <a:cubicBezTo>
                  <a:pt x="1530" y="509"/>
                  <a:pt x="1538" y="500"/>
                  <a:pt x="1538" y="490"/>
                </a:cubicBezTo>
                <a:cubicBezTo>
                  <a:pt x="1538" y="490"/>
                  <a:pt x="1538" y="490"/>
                  <a:pt x="1538" y="490"/>
                </a:cubicBezTo>
                <a:moveTo>
                  <a:pt x="1520" y="605"/>
                </a:moveTo>
                <a:cubicBezTo>
                  <a:pt x="1520" y="605"/>
                  <a:pt x="1520" y="605"/>
                  <a:pt x="1520" y="605"/>
                </a:cubicBezTo>
                <a:cubicBezTo>
                  <a:pt x="1509" y="605"/>
                  <a:pt x="1500" y="614"/>
                  <a:pt x="1500" y="625"/>
                </a:cubicBezTo>
                <a:cubicBezTo>
                  <a:pt x="1500" y="637"/>
                  <a:pt x="1500" y="637"/>
                  <a:pt x="1500" y="637"/>
                </a:cubicBezTo>
                <a:cubicBezTo>
                  <a:pt x="1500" y="648"/>
                  <a:pt x="1509" y="657"/>
                  <a:pt x="1520" y="657"/>
                </a:cubicBezTo>
                <a:cubicBezTo>
                  <a:pt x="1531" y="657"/>
                  <a:pt x="1540" y="648"/>
                  <a:pt x="1540" y="637"/>
                </a:cubicBezTo>
                <a:cubicBezTo>
                  <a:pt x="1540" y="625"/>
                  <a:pt x="1540" y="625"/>
                  <a:pt x="1540" y="625"/>
                </a:cubicBezTo>
                <a:cubicBezTo>
                  <a:pt x="1540" y="614"/>
                  <a:pt x="1531" y="605"/>
                  <a:pt x="1520" y="605"/>
                </a:cubicBezTo>
                <a:moveTo>
                  <a:pt x="1541" y="767"/>
                </a:moveTo>
                <a:cubicBezTo>
                  <a:pt x="1541" y="755"/>
                  <a:pt x="1532" y="746"/>
                  <a:pt x="1520" y="746"/>
                </a:cubicBezTo>
                <a:cubicBezTo>
                  <a:pt x="1508" y="746"/>
                  <a:pt x="1499" y="755"/>
                  <a:pt x="1499" y="767"/>
                </a:cubicBezTo>
                <a:cubicBezTo>
                  <a:pt x="1499" y="783"/>
                  <a:pt x="1499" y="783"/>
                  <a:pt x="1499" y="783"/>
                </a:cubicBezTo>
                <a:cubicBezTo>
                  <a:pt x="1499" y="795"/>
                  <a:pt x="1508" y="805"/>
                  <a:pt x="1520" y="805"/>
                </a:cubicBezTo>
                <a:cubicBezTo>
                  <a:pt x="1532" y="805"/>
                  <a:pt x="1541" y="795"/>
                  <a:pt x="1541" y="783"/>
                </a:cubicBezTo>
                <a:cubicBezTo>
                  <a:pt x="1541" y="767"/>
                  <a:pt x="1541" y="767"/>
                  <a:pt x="1541" y="767"/>
                </a:cubicBezTo>
                <a:moveTo>
                  <a:pt x="1520" y="887"/>
                </a:moveTo>
                <a:cubicBezTo>
                  <a:pt x="1520" y="887"/>
                  <a:pt x="1520" y="887"/>
                  <a:pt x="1520" y="887"/>
                </a:cubicBezTo>
                <a:cubicBezTo>
                  <a:pt x="1507" y="887"/>
                  <a:pt x="1497" y="897"/>
                  <a:pt x="1497" y="910"/>
                </a:cubicBezTo>
                <a:cubicBezTo>
                  <a:pt x="1497" y="930"/>
                  <a:pt x="1497" y="930"/>
                  <a:pt x="1497" y="930"/>
                </a:cubicBezTo>
                <a:cubicBezTo>
                  <a:pt x="1497" y="943"/>
                  <a:pt x="1507" y="953"/>
                  <a:pt x="1520" y="953"/>
                </a:cubicBezTo>
                <a:cubicBezTo>
                  <a:pt x="1533" y="953"/>
                  <a:pt x="1543" y="943"/>
                  <a:pt x="1543" y="930"/>
                </a:cubicBezTo>
                <a:cubicBezTo>
                  <a:pt x="1543" y="910"/>
                  <a:pt x="1543" y="910"/>
                  <a:pt x="1543" y="910"/>
                </a:cubicBezTo>
                <a:cubicBezTo>
                  <a:pt x="1543" y="897"/>
                  <a:pt x="1533" y="887"/>
                  <a:pt x="1520" y="887"/>
                </a:cubicBezTo>
                <a:moveTo>
                  <a:pt x="1544" y="1052"/>
                </a:moveTo>
                <a:cubicBezTo>
                  <a:pt x="1544" y="1039"/>
                  <a:pt x="1533" y="1028"/>
                  <a:pt x="1520" y="1028"/>
                </a:cubicBezTo>
                <a:cubicBezTo>
                  <a:pt x="1507" y="1028"/>
                  <a:pt x="1496" y="1039"/>
                  <a:pt x="1496" y="1052"/>
                </a:cubicBezTo>
                <a:cubicBezTo>
                  <a:pt x="1496" y="1077"/>
                  <a:pt x="1496" y="1077"/>
                  <a:pt x="1496" y="1077"/>
                </a:cubicBezTo>
                <a:cubicBezTo>
                  <a:pt x="1496" y="1090"/>
                  <a:pt x="1507" y="1101"/>
                  <a:pt x="1520" y="1101"/>
                </a:cubicBezTo>
                <a:cubicBezTo>
                  <a:pt x="1533" y="1101"/>
                  <a:pt x="1544" y="1090"/>
                  <a:pt x="1544" y="1077"/>
                </a:cubicBezTo>
                <a:cubicBezTo>
                  <a:pt x="1544" y="1052"/>
                  <a:pt x="1544" y="1052"/>
                  <a:pt x="1544" y="1052"/>
                </a:cubicBezTo>
                <a:moveTo>
                  <a:pt x="1520" y="1169"/>
                </a:moveTo>
                <a:cubicBezTo>
                  <a:pt x="1520" y="1169"/>
                  <a:pt x="1520" y="1169"/>
                  <a:pt x="1520" y="1169"/>
                </a:cubicBezTo>
                <a:cubicBezTo>
                  <a:pt x="1506" y="1169"/>
                  <a:pt x="1494" y="1180"/>
                  <a:pt x="1494" y="1194"/>
                </a:cubicBezTo>
                <a:cubicBezTo>
                  <a:pt x="1494" y="1223"/>
                  <a:pt x="1494" y="1223"/>
                  <a:pt x="1494" y="1223"/>
                </a:cubicBezTo>
                <a:cubicBezTo>
                  <a:pt x="1494" y="1238"/>
                  <a:pt x="1506" y="1249"/>
                  <a:pt x="1520" y="1249"/>
                </a:cubicBezTo>
                <a:cubicBezTo>
                  <a:pt x="1534" y="1249"/>
                  <a:pt x="1546" y="1238"/>
                  <a:pt x="1546" y="1223"/>
                </a:cubicBezTo>
                <a:cubicBezTo>
                  <a:pt x="1546" y="1194"/>
                  <a:pt x="1546" y="1194"/>
                  <a:pt x="1546" y="1194"/>
                </a:cubicBezTo>
                <a:cubicBezTo>
                  <a:pt x="1546" y="1180"/>
                  <a:pt x="1534" y="1169"/>
                  <a:pt x="1520" y="1169"/>
                </a:cubicBezTo>
                <a:moveTo>
                  <a:pt x="1547" y="1337"/>
                </a:moveTo>
                <a:cubicBezTo>
                  <a:pt x="1547" y="1322"/>
                  <a:pt x="1535" y="1310"/>
                  <a:pt x="1520" y="1310"/>
                </a:cubicBezTo>
                <a:cubicBezTo>
                  <a:pt x="1505" y="1310"/>
                  <a:pt x="1493" y="1322"/>
                  <a:pt x="1493" y="1337"/>
                </a:cubicBezTo>
                <a:cubicBezTo>
                  <a:pt x="1493" y="1370"/>
                  <a:pt x="1493" y="1370"/>
                  <a:pt x="1493" y="1370"/>
                </a:cubicBezTo>
                <a:cubicBezTo>
                  <a:pt x="1493" y="1385"/>
                  <a:pt x="1505" y="1397"/>
                  <a:pt x="1520" y="1397"/>
                </a:cubicBezTo>
                <a:cubicBezTo>
                  <a:pt x="1535" y="1397"/>
                  <a:pt x="1547" y="1385"/>
                  <a:pt x="1547" y="1370"/>
                </a:cubicBezTo>
                <a:cubicBezTo>
                  <a:pt x="1547" y="1337"/>
                  <a:pt x="1547" y="1337"/>
                  <a:pt x="1547" y="1337"/>
                </a:cubicBezTo>
                <a:moveTo>
                  <a:pt x="1550" y="1629"/>
                </a:moveTo>
                <a:cubicBezTo>
                  <a:pt x="1550" y="1613"/>
                  <a:pt x="1537" y="1599"/>
                  <a:pt x="1520" y="1599"/>
                </a:cubicBezTo>
                <a:cubicBezTo>
                  <a:pt x="1503" y="1599"/>
                  <a:pt x="1490" y="1613"/>
                  <a:pt x="1490" y="1629"/>
                </a:cubicBezTo>
                <a:cubicBezTo>
                  <a:pt x="1490" y="1687"/>
                  <a:pt x="1490" y="1687"/>
                  <a:pt x="1490" y="1687"/>
                </a:cubicBezTo>
                <a:cubicBezTo>
                  <a:pt x="1490" y="1703"/>
                  <a:pt x="1503" y="1717"/>
                  <a:pt x="1520" y="1717"/>
                </a:cubicBezTo>
                <a:cubicBezTo>
                  <a:pt x="1537" y="1717"/>
                  <a:pt x="1550" y="1703"/>
                  <a:pt x="1550" y="1687"/>
                </a:cubicBezTo>
                <a:cubicBezTo>
                  <a:pt x="1550" y="1629"/>
                  <a:pt x="1550" y="1629"/>
                  <a:pt x="1550" y="1629"/>
                </a:cubicBezTo>
                <a:moveTo>
                  <a:pt x="1520" y="1756"/>
                </a:moveTo>
                <a:cubicBezTo>
                  <a:pt x="1520" y="1756"/>
                  <a:pt x="1520" y="1756"/>
                  <a:pt x="1520" y="1756"/>
                </a:cubicBezTo>
                <a:cubicBezTo>
                  <a:pt x="1503" y="1756"/>
                  <a:pt x="1489" y="1770"/>
                  <a:pt x="1489" y="1787"/>
                </a:cubicBezTo>
                <a:cubicBezTo>
                  <a:pt x="1489" y="1857"/>
                  <a:pt x="1489" y="1857"/>
                  <a:pt x="1489" y="1857"/>
                </a:cubicBezTo>
                <a:cubicBezTo>
                  <a:pt x="1489" y="1874"/>
                  <a:pt x="1503" y="1888"/>
                  <a:pt x="1520" y="1888"/>
                </a:cubicBezTo>
                <a:cubicBezTo>
                  <a:pt x="1537" y="1888"/>
                  <a:pt x="1551" y="1874"/>
                  <a:pt x="1551" y="1857"/>
                </a:cubicBezTo>
                <a:cubicBezTo>
                  <a:pt x="1551" y="1787"/>
                  <a:pt x="1551" y="1787"/>
                  <a:pt x="1551" y="1787"/>
                </a:cubicBezTo>
                <a:cubicBezTo>
                  <a:pt x="1551" y="1770"/>
                  <a:pt x="1537" y="1756"/>
                  <a:pt x="1520" y="1756"/>
                </a:cubicBezTo>
                <a:moveTo>
                  <a:pt x="1553" y="1953"/>
                </a:moveTo>
                <a:cubicBezTo>
                  <a:pt x="1553" y="1935"/>
                  <a:pt x="1538" y="1920"/>
                  <a:pt x="1520" y="1920"/>
                </a:cubicBezTo>
                <a:cubicBezTo>
                  <a:pt x="1502" y="1920"/>
                  <a:pt x="1487" y="1935"/>
                  <a:pt x="1487" y="1953"/>
                </a:cubicBezTo>
                <a:cubicBezTo>
                  <a:pt x="1487" y="2042"/>
                  <a:pt x="1487" y="2042"/>
                  <a:pt x="1487" y="2042"/>
                </a:cubicBezTo>
                <a:cubicBezTo>
                  <a:pt x="1487" y="2060"/>
                  <a:pt x="1502" y="2075"/>
                  <a:pt x="1520" y="2075"/>
                </a:cubicBezTo>
                <a:cubicBezTo>
                  <a:pt x="1538" y="2075"/>
                  <a:pt x="1553" y="2060"/>
                  <a:pt x="1553" y="2042"/>
                </a:cubicBezTo>
                <a:cubicBezTo>
                  <a:pt x="1553" y="1953"/>
                  <a:pt x="1553" y="1953"/>
                  <a:pt x="1553" y="1953"/>
                </a:cubicBezTo>
                <a:moveTo>
                  <a:pt x="1538" y="369"/>
                </a:moveTo>
                <a:cubicBezTo>
                  <a:pt x="1538" y="359"/>
                  <a:pt x="1530" y="351"/>
                  <a:pt x="1520" y="351"/>
                </a:cubicBezTo>
                <a:cubicBezTo>
                  <a:pt x="1510" y="351"/>
                  <a:pt x="1501" y="359"/>
                  <a:pt x="1501" y="369"/>
                </a:cubicBezTo>
                <a:cubicBezTo>
                  <a:pt x="1501" y="379"/>
                  <a:pt x="1510" y="387"/>
                  <a:pt x="1520" y="387"/>
                </a:cubicBezTo>
                <a:cubicBezTo>
                  <a:pt x="1530" y="387"/>
                  <a:pt x="1538" y="379"/>
                  <a:pt x="1538" y="369"/>
                </a:cubicBezTo>
                <a:cubicBezTo>
                  <a:pt x="1538" y="369"/>
                  <a:pt x="1538" y="369"/>
                  <a:pt x="1538" y="369"/>
                </a:cubicBezTo>
                <a:moveTo>
                  <a:pt x="1538" y="252"/>
                </a:moveTo>
                <a:cubicBezTo>
                  <a:pt x="1538" y="242"/>
                  <a:pt x="1530" y="234"/>
                  <a:pt x="1520" y="234"/>
                </a:cubicBezTo>
                <a:cubicBezTo>
                  <a:pt x="1510" y="234"/>
                  <a:pt x="1501" y="242"/>
                  <a:pt x="1501" y="252"/>
                </a:cubicBezTo>
                <a:cubicBezTo>
                  <a:pt x="1501" y="262"/>
                  <a:pt x="1510" y="271"/>
                  <a:pt x="1520" y="271"/>
                </a:cubicBezTo>
                <a:cubicBezTo>
                  <a:pt x="1530" y="271"/>
                  <a:pt x="1538" y="262"/>
                  <a:pt x="1538" y="252"/>
                </a:cubicBezTo>
                <a:cubicBezTo>
                  <a:pt x="1538" y="252"/>
                  <a:pt x="1538" y="252"/>
                  <a:pt x="1538" y="252"/>
                </a:cubicBezTo>
                <a:moveTo>
                  <a:pt x="1538" y="135"/>
                </a:moveTo>
                <a:cubicBezTo>
                  <a:pt x="1538" y="125"/>
                  <a:pt x="1530" y="117"/>
                  <a:pt x="1520" y="117"/>
                </a:cubicBezTo>
                <a:cubicBezTo>
                  <a:pt x="1510" y="117"/>
                  <a:pt x="1501" y="125"/>
                  <a:pt x="1501" y="135"/>
                </a:cubicBezTo>
                <a:cubicBezTo>
                  <a:pt x="1501" y="146"/>
                  <a:pt x="1510" y="154"/>
                  <a:pt x="1520" y="154"/>
                </a:cubicBezTo>
                <a:cubicBezTo>
                  <a:pt x="1530" y="154"/>
                  <a:pt x="1538" y="146"/>
                  <a:pt x="1538" y="135"/>
                </a:cubicBezTo>
                <a:cubicBezTo>
                  <a:pt x="1538" y="135"/>
                  <a:pt x="1538" y="135"/>
                  <a:pt x="1538" y="135"/>
                </a:cubicBezTo>
                <a:moveTo>
                  <a:pt x="1538" y="19"/>
                </a:moveTo>
                <a:cubicBezTo>
                  <a:pt x="1538" y="9"/>
                  <a:pt x="1530" y="0"/>
                  <a:pt x="1520" y="0"/>
                </a:cubicBezTo>
                <a:cubicBezTo>
                  <a:pt x="1510" y="0"/>
                  <a:pt x="1501" y="9"/>
                  <a:pt x="1501" y="19"/>
                </a:cubicBezTo>
                <a:cubicBezTo>
                  <a:pt x="1501" y="29"/>
                  <a:pt x="1510" y="37"/>
                  <a:pt x="1520" y="37"/>
                </a:cubicBezTo>
                <a:cubicBezTo>
                  <a:pt x="1530" y="37"/>
                  <a:pt x="1538" y="29"/>
                  <a:pt x="1538" y="19"/>
                </a:cubicBezTo>
                <a:cubicBezTo>
                  <a:pt x="1538" y="19"/>
                  <a:pt x="1538" y="19"/>
                  <a:pt x="1538" y="19"/>
                </a:cubicBezTo>
                <a:moveTo>
                  <a:pt x="1520" y="1451"/>
                </a:moveTo>
                <a:cubicBezTo>
                  <a:pt x="1520" y="1451"/>
                  <a:pt x="1520" y="1451"/>
                  <a:pt x="1520" y="1451"/>
                </a:cubicBezTo>
                <a:cubicBezTo>
                  <a:pt x="1504" y="1451"/>
                  <a:pt x="1491" y="1463"/>
                  <a:pt x="1491" y="1479"/>
                </a:cubicBezTo>
                <a:cubicBezTo>
                  <a:pt x="1491" y="1525"/>
                  <a:pt x="1491" y="1525"/>
                  <a:pt x="1491" y="1525"/>
                </a:cubicBezTo>
                <a:cubicBezTo>
                  <a:pt x="1491" y="1540"/>
                  <a:pt x="1504" y="1553"/>
                  <a:pt x="1520" y="1553"/>
                </a:cubicBezTo>
                <a:cubicBezTo>
                  <a:pt x="1536" y="1553"/>
                  <a:pt x="1548" y="1540"/>
                  <a:pt x="1548" y="1525"/>
                </a:cubicBezTo>
                <a:cubicBezTo>
                  <a:pt x="1548" y="1479"/>
                  <a:pt x="1548" y="1479"/>
                  <a:pt x="1548" y="1479"/>
                </a:cubicBezTo>
                <a:cubicBezTo>
                  <a:pt x="1548" y="1463"/>
                  <a:pt x="1536" y="1451"/>
                  <a:pt x="1520" y="1451"/>
                </a:cubicBezTo>
                <a:moveTo>
                  <a:pt x="1638" y="490"/>
                </a:moveTo>
                <a:cubicBezTo>
                  <a:pt x="1638" y="480"/>
                  <a:pt x="1629" y="472"/>
                  <a:pt x="1619" y="472"/>
                </a:cubicBezTo>
                <a:cubicBezTo>
                  <a:pt x="1609" y="472"/>
                  <a:pt x="1601" y="480"/>
                  <a:pt x="1601" y="490"/>
                </a:cubicBezTo>
                <a:cubicBezTo>
                  <a:pt x="1601" y="500"/>
                  <a:pt x="1609" y="509"/>
                  <a:pt x="1619" y="509"/>
                </a:cubicBezTo>
                <a:cubicBezTo>
                  <a:pt x="1629" y="509"/>
                  <a:pt x="1638" y="500"/>
                  <a:pt x="1638" y="490"/>
                </a:cubicBezTo>
                <a:cubicBezTo>
                  <a:pt x="1638" y="490"/>
                  <a:pt x="1638" y="490"/>
                  <a:pt x="1638" y="490"/>
                </a:cubicBezTo>
                <a:moveTo>
                  <a:pt x="1619" y="605"/>
                </a:moveTo>
                <a:cubicBezTo>
                  <a:pt x="1619" y="605"/>
                  <a:pt x="1619" y="605"/>
                  <a:pt x="1619" y="605"/>
                </a:cubicBezTo>
                <a:cubicBezTo>
                  <a:pt x="1608" y="605"/>
                  <a:pt x="1599" y="614"/>
                  <a:pt x="1599" y="625"/>
                </a:cubicBezTo>
                <a:cubicBezTo>
                  <a:pt x="1599" y="637"/>
                  <a:pt x="1599" y="637"/>
                  <a:pt x="1599" y="637"/>
                </a:cubicBezTo>
                <a:cubicBezTo>
                  <a:pt x="1599" y="648"/>
                  <a:pt x="1608" y="657"/>
                  <a:pt x="1619" y="657"/>
                </a:cubicBezTo>
                <a:cubicBezTo>
                  <a:pt x="1630" y="657"/>
                  <a:pt x="1639" y="648"/>
                  <a:pt x="1639" y="637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639" y="614"/>
                  <a:pt x="1630" y="605"/>
                  <a:pt x="1619" y="605"/>
                </a:cubicBezTo>
                <a:moveTo>
                  <a:pt x="1640" y="767"/>
                </a:moveTo>
                <a:cubicBezTo>
                  <a:pt x="1640" y="755"/>
                  <a:pt x="1631" y="746"/>
                  <a:pt x="1619" y="746"/>
                </a:cubicBezTo>
                <a:cubicBezTo>
                  <a:pt x="1607" y="746"/>
                  <a:pt x="1598" y="755"/>
                  <a:pt x="1598" y="767"/>
                </a:cubicBezTo>
                <a:cubicBezTo>
                  <a:pt x="1598" y="783"/>
                  <a:pt x="1598" y="783"/>
                  <a:pt x="1598" y="783"/>
                </a:cubicBezTo>
                <a:cubicBezTo>
                  <a:pt x="1598" y="795"/>
                  <a:pt x="1607" y="805"/>
                  <a:pt x="1619" y="805"/>
                </a:cubicBezTo>
                <a:cubicBezTo>
                  <a:pt x="1631" y="805"/>
                  <a:pt x="1640" y="795"/>
                  <a:pt x="1640" y="783"/>
                </a:cubicBezTo>
                <a:cubicBezTo>
                  <a:pt x="1640" y="767"/>
                  <a:pt x="1640" y="767"/>
                  <a:pt x="1640" y="767"/>
                </a:cubicBezTo>
                <a:moveTo>
                  <a:pt x="1619" y="887"/>
                </a:moveTo>
                <a:cubicBezTo>
                  <a:pt x="1619" y="887"/>
                  <a:pt x="1619" y="887"/>
                  <a:pt x="1619" y="887"/>
                </a:cubicBezTo>
                <a:cubicBezTo>
                  <a:pt x="1606" y="887"/>
                  <a:pt x="1596" y="897"/>
                  <a:pt x="1596" y="910"/>
                </a:cubicBezTo>
                <a:cubicBezTo>
                  <a:pt x="1596" y="930"/>
                  <a:pt x="1596" y="930"/>
                  <a:pt x="1596" y="930"/>
                </a:cubicBezTo>
                <a:cubicBezTo>
                  <a:pt x="1596" y="943"/>
                  <a:pt x="1606" y="953"/>
                  <a:pt x="1619" y="953"/>
                </a:cubicBezTo>
                <a:cubicBezTo>
                  <a:pt x="1632" y="953"/>
                  <a:pt x="1642" y="943"/>
                  <a:pt x="1642" y="930"/>
                </a:cubicBezTo>
                <a:cubicBezTo>
                  <a:pt x="1642" y="910"/>
                  <a:pt x="1642" y="910"/>
                  <a:pt x="1642" y="910"/>
                </a:cubicBezTo>
                <a:cubicBezTo>
                  <a:pt x="1642" y="897"/>
                  <a:pt x="1632" y="887"/>
                  <a:pt x="1619" y="887"/>
                </a:cubicBezTo>
                <a:moveTo>
                  <a:pt x="1643" y="1052"/>
                </a:moveTo>
                <a:cubicBezTo>
                  <a:pt x="1643" y="1039"/>
                  <a:pt x="1632" y="1028"/>
                  <a:pt x="1619" y="1028"/>
                </a:cubicBezTo>
                <a:cubicBezTo>
                  <a:pt x="1606" y="1028"/>
                  <a:pt x="1595" y="1039"/>
                  <a:pt x="1595" y="1052"/>
                </a:cubicBezTo>
                <a:cubicBezTo>
                  <a:pt x="1595" y="1077"/>
                  <a:pt x="1595" y="1077"/>
                  <a:pt x="1595" y="1077"/>
                </a:cubicBezTo>
                <a:cubicBezTo>
                  <a:pt x="1595" y="1090"/>
                  <a:pt x="1606" y="1101"/>
                  <a:pt x="1619" y="1101"/>
                </a:cubicBezTo>
                <a:cubicBezTo>
                  <a:pt x="1632" y="1101"/>
                  <a:pt x="1643" y="1090"/>
                  <a:pt x="1643" y="1077"/>
                </a:cubicBezTo>
                <a:cubicBezTo>
                  <a:pt x="1643" y="1052"/>
                  <a:pt x="1643" y="1052"/>
                  <a:pt x="1643" y="1052"/>
                </a:cubicBezTo>
                <a:moveTo>
                  <a:pt x="1619" y="1169"/>
                </a:moveTo>
                <a:cubicBezTo>
                  <a:pt x="1619" y="1169"/>
                  <a:pt x="1619" y="1169"/>
                  <a:pt x="1619" y="1169"/>
                </a:cubicBezTo>
                <a:cubicBezTo>
                  <a:pt x="1605" y="1169"/>
                  <a:pt x="1593" y="1180"/>
                  <a:pt x="1593" y="1194"/>
                </a:cubicBezTo>
                <a:cubicBezTo>
                  <a:pt x="1593" y="1223"/>
                  <a:pt x="1593" y="1223"/>
                  <a:pt x="1593" y="1223"/>
                </a:cubicBezTo>
                <a:cubicBezTo>
                  <a:pt x="1593" y="1238"/>
                  <a:pt x="1605" y="1249"/>
                  <a:pt x="1619" y="1249"/>
                </a:cubicBezTo>
                <a:cubicBezTo>
                  <a:pt x="1633" y="1249"/>
                  <a:pt x="1645" y="1238"/>
                  <a:pt x="1645" y="1223"/>
                </a:cubicBezTo>
                <a:cubicBezTo>
                  <a:pt x="1645" y="1194"/>
                  <a:pt x="1645" y="1194"/>
                  <a:pt x="1645" y="1194"/>
                </a:cubicBezTo>
                <a:cubicBezTo>
                  <a:pt x="1645" y="1180"/>
                  <a:pt x="1633" y="1169"/>
                  <a:pt x="1619" y="1169"/>
                </a:cubicBezTo>
                <a:moveTo>
                  <a:pt x="1646" y="1337"/>
                </a:moveTo>
                <a:cubicBezTo>
                  <a:pt x="1646" y="1322"/>
                  <a:pt x="1634" y="1310"/>
                  <a:pt x="1619" y="1310"/>
                </a:cubicBezTo>
                <a:cubicBezTo>
                  <a:pt x="1604" y="1310"/>
                  <a:pt x="1592" y="1322"/>
                  <a:pt x="1592" y="1337"/>
                </a:cubicBezTo>
                <a:cubicBezTo>
                  <a:pt x="1592" y="1370"/>
                  <a:pt x="1592" y="1370"/>
                  <a:pt x="1592" y="1370"/>
                </a:cubicBezTo>
                <a:cubicBezTo>
                  <a:pt x="1592" y="1385"/>
                  <a:pt x="1604" y="1397"/>
                  <a:pt x="1619" y="1397"/>
                </a:cubicBezTo>
                <a:cubicBezTo>
                  <a:pt x="1634" y="1397"/>
                  <a:pt x="1646" y="1385"/>
                  <a:pt x="1646" y="1370"/>
                </a:cubicBezTo>
                <a:cubicBezTo>
                  <a:pt x="1646" y="1337"/>
                  <a:pt x="1646" y="1337"/>
                  <a:pt x="1646" y="1337"/>
                </a:cubicBezTo>
                <a:moveTo>
                  <a:pt x="1649" y="1629"/>
                </a:moveTo>
                <a:cubicBezTo>
                  <a:pt x="1649" y="1613"/>
                  <a:pt x="1636" y="1599"/>
                  <a:pt x="1619" y="1599"/>
                </a:cubicBezTo>
                <a:cubicBezTo>
                  <a:pt x="1603" y="1599"/>
                  <a:pt x="1589" y="1613"/>
                  <a:pt x="1589" y="1629"/>
                </a:cubicBezTo>
                <a:cubicBezTo>
                  <a:pt x="1589" y="1687"/>
                  <a:pt x="1589" y="1687"/>
                  <a:pt x="1589" y="1687"/>
                </a:cubicBezTo>
                <a:cubicBezTo>
                  <a:pt x="1589" y="1703"/>
                  <a:pt x="1603" y="1717"/>
                  <a:pt x="1619" y="1717"/>
                </a:cubicBezTo>
                <a:cubicBezTo>
                  <a:pt x="1636" y="1717"/>
                  <a:pt x="1649" y="1703"/>
                  <a:pt x="1649" y="1687"/>
                </a:cubicBezTo>
                <a:cubicBezTo>
                  <a:pt x="1649" y="1629"/>
                  <a:pt x="1649" y="1629"/>
                  <a:pt x="1649" y="1629"/>
                </a:cubicBezTo>
                <a:moveTo>
                  <a:pt x="1619" y="1756"/>
                </a:moveTo>
                <a:cubicBezTo>
                  <a:pt x="1619" y="1756"/>
                  <a:pt x="1619" y="1756"/>
                  <a:pt x="1619" y="1756"/>
                </a:cubicBezTo>
                <a:cubicBezTo>
                  <a:pt x="1602" y="1756"/>
                  <a:pt x="1588" y="1770"/>
                  <a:pt x="1588" y="1787"/>
                </a:cubicBezTo>
                <a:cubicBezTo>
                  <a:pt x="1588" y="1857"/>
                  <a:pt x="1588" y="1857"/>
                  <a:pt x="1588" y="1857"/>
                </a:cubicBezTo>
                <a:cubicBezTo>
                  <a:pt x="1588" y="1874"/>
                  <a:pt x="1602" y="1888"/>
                  <a:pt x="1619" y="1888"/>
                </a:cubicBezTo>
                <a:cubicBezTo>
                  <a:pt x="1636" y="1888"/>
                  <a:pt x="1650" y="1874"/>
                  <a:pt x="1650" y="1857"/>
                </a:cubicBezTo>
                <a:cubicBezTo>
                  <a:pt x="1650" y="1787"/>
                  <a:pt x="1650" y="1787"/>
                  <a:pt x="1650" y="1787"/>
                </a:cubicBezTo>
                <a:cubicBezTo>
                  <a:pt x="1650" y="1770"/>
                  <a:pt x="1636" y="1756"/>
                  <a:pt x="1619" y="1756"/>
                </a:cubicBezTo>
                <a:moveTo>
                  <a:pt x="1652" y="1953"/>
                </a:moveTo>
                <a:cubicBezTo>
                  <a:pt x="1652" y="1935"/>
                  <a:pt x="1637" y="1920"/>
                  <a:pt x="1619" y="1920"/>
                </a:cubicBezTo>
                <a:cubicBezTo>
                  <a:pt x="1601" y="1920"/>
                  <a:pt x="1586" y="1935"/>
                  <a:pt x="1586" y="1953"/>
                </a:cubicBezTo>
                <a:cubicBezTo>
                  <a:pt x="1586" y="2042"/>
                  <a:pt x="1586" y="2042"/>
                  <a:pt x="1586" y="2042"/>
                </a:cubicBezTo>
                <a:cubicBezTo>
                  <a:pt x="1586" y="2060"/>
                  <a:pt x="1601" y="2075"/>
                  <a:pt x="1619" y="2075"/>
                </a:cubicBezTo>
                <a:cubicBezTo>
                  <a:pt x="1637" y="2075"/>
                  <a:pt x="1652" y="2060"/>
                  <a:pt x="1652" y="2042"/>
                </a:cubicBezTo>
                <a:cubicBezTo>
                  <a:pt x="1652" y="1953"/>
                  <a:pt x="1652" y="1953"/>
                  <a:pt x="1652" y="1953"/>
                </a:cubicBezTo>
                <a:moveTo>
                  <a:pt x="1638" y="369"/>
                </a:moveTo>
                <a:cubicBezTo>
                  <a:pt x="1638" y="359"/>
                  <a:pt x="1629" y="351"/>
                  <a:pt x="1619" y="351"/>
                </a:cubicBezTo>
                <a:cubicBezTo>
                  <a:pt x="1609" y="351"/>
                  <a:pt x="1601" y="359"/>
                  <a:pt x="1601" y="369"/>
                </a:cubicBezTo>
                <a:cubicBezTo>
                  <a:pt x="1601" y="379"/>
                  <a:pt x="1609" y="387"/>
                  <a:pt x="1619" y="387"/>
                </a:cubicBezTo>
                <a:cubicBezTo>
                  <a:pt x="1629" y="387"/>
                  <a:pt x="1638" y="379"/>
                  <a:pt x="1638" y="369"/>
                </a:cubicBezTo>
                <a:cubicBezTo>
                  <a:pt x="1638" y="369"/>
                  <a:pt x="1638" y="369"/>
                  <a:pt x="1638" y="369"/>
                </a:cubicBezTo>
                <a:moveTo>
                  <a:pt x="1638" y="252"/>
                </a:moveTo>
                <a:cubicBezTo>
                  <a:pt x="1638" y="242"/>
                  <a:pt x="1629" y="234"/>
                  <a:pt x="1619" y="234"/>
                </a:cubicBezTo>
                <a:cubicBezTo>
                  <a:pt x="1609" y="234"/>
                  <a:pt x="1601" y="242"/>
                  <a:pt x="1601" y="252"/>
                </a:cubicBezTo>
                <a:cubicBezTo>
                  <a:pt x="1601" y="262"/>
                  <a:pt x="1609" y="271"/>
                  <a:pt x="1619" y="271"/>
                </a:cubicBezTo>
                <a:cubicBezTo>
                  <a:pt x="1629" y="271"/>
                  <a:pt x="1638" y="262"/>
                  <a:pt x="1638" y="252"/>
                </a:cubicBezTo>
                <a:cubicBezTo>
                  <a:pt x="1638" y="252"/>
                  <a:pt x="1638" y="252"/>
                  <a:pt x="1638" y="252"/>
                </a:cubicBezTo>
                <a:moveTo>
                  <a:pt x="1638" y="135"/>
                </a:moveTo>
                <a:cubicBezTo>
                  <a:pt x="1638" y="125"/>
                  <a:pt x="1629" y="117"/>
                  <a:pt x="1619" y="117"/>
                </a:cubicBezTo>
                <a:cubicBezTo>
                  <a:pt x="1609" y="117"/>
                  <a:pt x="1601" y="125"/>
                  <a:pt x="1601" y="135"/>
                </a:cubicBezTo>
                <a:cubicBezTo>
                  <a:pt x="1601" y="146"/>
                  <a:pt x="1609" y="154"/>
                  <a:pt x="1619" y="154"/>
                </a:cubicBezTo>
                <a:cubicBezTo>
                  <a:pt x="1629" y="154"/>
                  <a:pt x="1638" y="146"/>
                  <a:pt x="1638" y="135"/>
                </a:cubicBezTo>
                <a:cubicBezTo>
                  <a:pt x="1638" y="135"/>
                  <a:pt x="1638" y="135"/>
                  <a:pt x="1638" y="135"/>
                </a:cubicBezTo>
                <a:moveTo>
                  <a:pt x="1638" y="19"/>
                </a:moveTo>
                <a:cubicBezTo>
                  <a:pt x="1638" y="9"/>
                  <a:pt x="1629" y="0"/>
                  <a:pt x="1619" y="0"/>
                </a:cubicBezTo>
                <a:cubicBezTo>
                  <a:pt x="1609" y="0"/>
                  <a:pt x="1601" y="9"/>
                  <a:pt x="1601" y="19"/>
                </a:cubicBezTo>
                <a:cubicBezTo>
                  <a:pt x="1601" y="29"/>
                  <a:pt x="1609" y="37"/>
                  <a:pt x="1619" y="37"/>
                </a:cubicBezTo>
                <a:cubicBezTo>
                  <a:pt x="1629" y="37"/>
                  <a:pt x="1638" y="29"/>
                  <a:pt x="1638" y="19"/>
                </a:cubicBezTo>
                <a:cubicBezTo>
                  <a:pt x="1638" y="19"/>
                  <a:pt x="1638" y="19"/>
                  <a:pt x="1638" y="19"/>
                </a:cubicBezTo>
                <a:moveTo>
                  <a:pt x="1619" y="1451"/>
                </a:moveTo>
                <a:cubicBezTo>
                  <a:pt x="1619" y="1451"/>
                  <a:pt x="1619" y="1451"/>
                  <a:pt x="1619" y="1451"/>
                </a:cubicBezTo>
                <a:cubicBezTo>
                  <a:pt x="1603" y="1451"/>
                  <a:pt x="1591" y="1463"/>
                  <a:pt x="1591" y="1479"/>
                </a:cubicBezTo>
                <a:cubicBezTo>
                  <a:pt x="1591" y="1525"/>
                  <a:pt x="1591" y="1525"/>
                  <a:pt x="1591" y="1525"/>
                </a:cubicBezTo>
                <a:cubicBezTo>
                  <a:pt x="1591" y="1540"/>
                  <a:pt x="1603" y="1553"/>
                  <a:pt x="1619" y="1553"/>
                </a:cubicBezTo>
                <a:cubicBezTo>
                  <a:pt x="1635" y="1553"/>
                  <a:pt x="1648" y="1540"/>
                  <a:pt x="1648" y="1525"/>
                </a:cubicBezTo>
                <a:cubicBezTo>
                  <a:pt x="1648" y="1479"/>
                  <a:pt x="1648" y="1479"/>
                  <a:pt x="1648" y="1479"/>
                </a:cubicBezTo>
                <a:cubicBezTo>
                  <a:pt x="1648" y="1463"/>
                  <a:pt x="1635" y="1451"/>
                  <a:pt x="1619" y="1451"/>
                </a:cubicBezTo>
                <a:moveTo>
                  <a:pt x="1737" y="490"/>
                </a:moveTo>
                <a:cubicBezTo>
                  <a:pt x="1737" y="480"/>
                  <a:pt x="1728" y="472"/>
                  <a:pt x="1718" y="472"/>
                </a:cubicBezTo>
                <a:cubicBezTo>
                  <a:pt x="1708" y="472"/>
                  <a:pt x="1700" y="480"/>
                  <a:pt x="1700" y="490"/>
                </a:cubicBezTo>
                <a:cubicBezTo>
                  <a:pt x="1700" y="500"/>
                  <a:pt x="1708" y="509"/>
                  <a:pt x="1718" y="509"/>
                </a:cubicBezTo>
                <a:cubicBezTo>
                  <a:pt x="1728" y="509"/>
                  <a:pt x="1737" y="500"/>
                  <a:pt x="1737" y="490"/>
                </a:cubicBezTo>
                <a:cubicBezTo>
                  <a:pt x="1737" y="490"/>
                  <a:pt x="1737" y="490"/>
                  <a:pt x="1737" y="490"/>
                </a:cubicBezTo>
                <a:moveTo>
                  <a:pt x="1718" y="605"/>
                </a:moveTo>
                <a:cubicBezTo>
                  <a:pt x="1718" y="605"/>
                  <a:pt x="1718" y="605"/>
                  <a:pt x="1718" y="605"/>
                </a:cubicBezTo>
                <a:cubicBezTo>
                  <a:pt x="1707" y="605"/>
                  <a:pt x="1698" y="614"/>
                  <a:pt x="1698" y="625"/>
                </a:cubicBezTo>
                <a:cubicBezTo>
                  <a:pt x="1698" y="637"/>
                  <a:pt x="1698" y="637"/>
                  <a:pt x="1698" y="637"/>
                </a:cubicBezTo>
                <a:cubicBezTo>
                  <a:pt x="1698" y="648"/>
                  <a:pt x="1707" y="657"/>
                  <a:pt x="1718" y="657"/>
                </a:cubicBezTo>
                <a:cubicBezTo>
                  <a:pt x="1729" y="657"/>
                  <a:pt x="1738" y="648"/>
                  <a:pt x="1738" y="637"/>
                </a:cubicBezTo>
                <a:cubicBezTo>
                  <a:pt x="1738" y="625"/>
                  <a:pt x="1738" y="625"/>
                  <a:pt x="1738" y="625"/>
                </a:cubicBezTo>
                <a:cubicBezTo>
                  <a:pt x="1738" y="614"/>
                  <a:pt x="1729" y="605"/>
                  <a:pt x="1718" y="605"/>
                </a:cubicBezTo>
                <a:moveTo>
                  <a:pt x="1740" y="767"/>
                </a:moveTo>
                <a:cubicBezTo>
                  <a:pt x="1740" y="755"/>
                  <a:pt x="1730" y="746"/>
                  <a:pt x="1718" y="746"/>
                </a:cubicBezTo>
                <a:cubicBezTo>
                  <a:pt x="1706" y="746"/>
                  <a:pt x="1697" y="755"/>
                  <a:pt x="1697" y="767"/>
                </a:cubicBezTo>
                <a:cubicBezTo>
                  <a:pt x="1697" y="783"/>
                  <a:pt x="1697" y="783"/>
                  <a:pt x="1697" y="783"/>
                </a:cubicBezTo>
                <a:cubicBezTo>
                  <a:pt x="1697" y="795"/>
                  <a:pt x="1706" y="805"/>
                  <a:pt x="1718" y="805"/>
                </a:cubicBezTo>
                <a:cubicBezTo>
                  <a:pt x="1730" y="805"/>
                  <a:pt x="1740" y="795"/>
                  <a:pt x="1740" y="783"/>
                </a:cubicBezTo>
                <a:cubicBezTo>
                  <a:pt x="1740" y="767"/>
                  <a:pt x="1740" y="767"/>
                  <a:pt x="1740" y="767"/>
                </a:cubicBezTo>
                <a:moveTo>
                  <a:pt x="1718" y="887"/>
                </a:moveTo>
                <a:cubicBezTo>
                  <a:pt x="1718" y="887"/>
                  <a:pt x="1718" y="887"/>
                  <a:pt x="1718" y="887"/>
                </a:cubicBezTo>
                <a:cubicBezTo>
                  <a:pt x="1706" y="887"/>
                  <a:pt x="1695" y="897"/>
                  <a:pt x="1695" y="910"/>
                </a:cubicBezTo>
                <a:cubicBezTo>
                  <a:pt x="1695" y="930"/>
                  <a:pt x="1695" y="930"/>
                  <a:pt x="1695" y="930"/>
                </a:cubicBezTo>
                <a:cubicBezTo>
                  <a:pt x="1695" y="943"/>
                  <a:pt x="1706" y="953"/>
                  <a:pt x="1718" y="953"/>
                </a:cubicBezTo>
                <a:cubicBezTo>
                  <a:pt x="1731" y="953"/>
                  <a:pt x="1741" y="943"/>
                  <a:pt x="1741" y="930"/>
                </a:cubicBezTo>
                <a:cubicBezTo>
                  <a:pt x="1741" y="910"/>
                  <a:pt x="1741" y="910"/>
                  <a:pt x="1741" y="910"/>
                </a:cubicBezTo>
                <a:cubicBezTo>
                  <a:pt x="1741" y="897"/>
                  <a:pt x="1731" y="887"/>
                  <a:pt x="1718" y="887"/>
                </a:cubicBezTo>
                <a:moveTo>
                  <a:pt x="1742" y="1052"/>
                </a:moveTo>
                <a:cubicBezTo>
                  <a:pt x="1742" y="1039"/>
                  <a:pt x="1732" y="1028"/>
                  <a:pt x="1718" y="1028"/>
                </a:cubicBezTo>
                <a:cubicBezTo>
                  <a:pt x="1705" y="1028"/>
                  <a:pt x="1694" y="1039"/>
                  <a:pt x="1694" y="1052"/>
                </a:cubicBezTo>
                <a:cubicBezTo>
                  <a:pt x="1694" y="1077"/>
                  <a:pt x="1694" y="1077"/>
                  <a:pt x="1694" y="1077"/>
                </a:cubicBezTo>
                <a:cubicBezTo>
                  <a:pt x="1694" y="1090"/>
                  <a:pt x="1705" y="1101"/>
                  <a:pt x="1718" y="1101"/>
                </a:cubicBezTo>
                <a:cubicBezTo>
                  <a:pt x="1732" y="1101"/>
                  <a:pt x="1742" y="1090"/>
                  <a:pt x="1742" y="1077"/>
                </a:cubicBezTo>
                <a:cubicBezTo>
                  <a:pt x="1742" y="1052"/>
                  <a:pt x="1742" y="1052"/>
                  <a:pt x="1742" y="1052"/>
                </a:cubicBezTo>
                <a:moveTo>
                  <a:pt x="1718" y="1169"/>
                </a:moveTo>
                <a:cubicBezTo>
                  <a:pt x="1718" y="1169"/>
                  <a:pt x="1718" y="1169"/>
                  <a:pt x="1718" y="1169"/>
                </a:cubicBezTo>
                <a:cubicBezTo>
                  <a:pt x="1704" y="1169"/>
                  <a:pt x="1693" y="1180"/>
                  <a:pt x="1693" y="1194"/>
                </a:cubicBezTo>
                <a:cubicBezTo>
                  <a:pt x="1693" y="1223"/>
                  <a:pt x="1693" y="1223"/>
                  <a:pt x="1693" y="1223"/>
                </a:cubicBezTo>
                <a:cubicBezTo>
                  <a:pt x="1693" y="1238"/>
                  <a:pt x="1704" y="1249"/>
                  <a:pt x="1718" y="1249"/>
                </a:cubicBezTo>
                <a:cubicBezTo>
                  <a:pt x="1732" y="1249"/>
                  <a:pt x="1744" y="1238"/>
                  <a:pt x="1744" y="1223"/>
                </a:cubicBezTo>
                <a:cubicBezTo>
                  <a:pt x="1744" y="1194"/>
                  <a:pt x="1744" y="1194"/>
                  <a:pt x="1744" y="1194"/>
                </a:cubicBezTo>
                <a:cubicBezTo>
                  <a:pt x="1744" y="1180"/>
                  <a:pt x="1732" y="1169"/>
                  <a:pt x="1718" y="1169"/>
                </a:cubicBezTo>
                <a:moveTo>
                  <a:pt x="1745" y="1337"/>
                </a:moveTo>
                <a:cubicBezTo>
                  <a:pt x="1745" y="1322"/>
                  <a:pt x="1733" y="1310"/>
                  <a:pt x="1718" y="1310"/>
                </a:cubicBezTo>
                <a:cubicBezTo>
                  <a:pt x="1703" y="1310"/>
                  <a:pt x="1691" y="1322"/>
                  <a:pt x="1691" y="1337"/>
                </a:cubicBezTo>
                <a:cubicBezTo>
                  <a:pt x="1691" y="1370"/>
                  <a:pt x="1691" y="1370"/>
                  <a:pt x="1691" y="1370"/>
                </a:cubicBezTo>
                <a:cubicBezTo>
                  <a:pt x="1691" y="1385"/>
                  <a:pt x="1703" y="1397"/>
                  <a:pt x="1718" y="1397"/>
                </a:cubicBezTo>
                <a:cubicBezTo>
                  <a:pt x="1733" y="1397"/>
                  <a:pt x="1745" y="1385"/>
                  <a:pt x="1745" y="1370"/>
                </a:cubicBezTo>
                <a:cubicBezTo>
                  <a:pt x="1745" y="1337"/>
                  <a:pt x="1745" y="1337"/>
                  <a:pt x="1745" y="1337"/>
                </a:cubicBezTo>
                <a:moveTo>
                  <a:pt x="1748" y="1629"/>
                </a:moveTo>
                <a:cubicBezTo>
                  <a:pt x="1748" y="1613"/>
                  <a:pt x="1735" y="1599"/>
                  <a:pt x="1718" y="1599"/>
                </a:cubicBezTo>
                <a:cubicBezTo>
                  <a:pt x="1702" y="1599"/>
                  <a:pt x="1688" y="1613"/>
                  <a:pt x="1688" y="1629"/>
                </a:cubicBezTo>
                <a:cubicBezTo>
                  <a:pt x="1688" y="1687"/>
                  <a:pt x="1688" y="1687"/>
                  <a:pt x="1688" y="1687"/>
                </a:cubicBezTo>
                <a:cubicBezTo>
                  <a:pt x="1688" y="1703"/>
                  <a:pt x="1702" y="1717"/>
                  <a:pt x="1718" y="1717"/>
                </a:cubicBezTo>
                <a:cubicBezTo>
                  <a:pt x="1735" y="1717"/>
                  <a:pt x="1748" y="1703"/>
                  <a:pt x="1748" y="1687"/>
                </a:cubicBezTo>
                <a:cubicBezTo>
                  <a:pt x="1748" y="1629"/>
                  <a:pt x="1748" y="1629"/>
                  <a:pt x="1748" y="1629"/>
                </a:cubicBezTo>
                <a:moveTo>
                  <a:pt x="1718" y="1756"/>
                </a:moveTo>
                <a:cubicBezTo>
                  <a:pt x="1718" y="1756"/>
                  <a:pt x="1718" y="1756"/>
                  <a:pt x="1718" y="1756"/>
                </a:cubicBezTo>
                <a:cubicBezTo>
                  <a:pt x="1701" y="1756"/>
                  <a:pt x="1687" y="1770"/>
                  <a:pt x="1687" y="1787"/>
                </a:cubicBezTo>
                <a:cubicBezTo>
                  <a:pt x="1687" y="1857"/>
                  <a:pt x="1687" y="1857"/>
                  <a:pt x="1687" y="1857"/>
                </a:cubicBezTo>
                <a:cubicBezTo>
                  <a:pt x="1687" y="1874"/>
                  <a:pt x="1701" y="1888"/>
                  <a:pt x="1718" y="1888"/>
                </a:cubicBezTo>
                <a:cubicBezTo>
                  <a:pt x="1736" y="1888"/>
                  <a:pt x="1750" y="1874"/>
                  <a:pt x="1750" y="1857"/>
                </a:cubicBezTo>
                <a:cubicBezTo>
                  <a:pt x="1750" y="1787"/>
                  <a:pt x="1750" y="1787"/>
                  <a:pt x="1750" y="1787"/>
                </a:cubicBezTo>
                <a:cubicBezTo>
                  <a:pt x="1750" y="1770"/>
                  <a:pt x="1736" y="1756"/>
                  <a:pt x="1718" y="1756"/>
                </a:cubicBezTo>
                <a:moveTo>
                  <a:pt x="1751" y="1953"/>
                </a:moveTo>
                <a:cubicBezTo>
                  <a:pt x="1751" y="1935"/>
                  <a:pt x="1736" y="1920"/>
                  <a:pt x="1718" y="1920"/>
                </a:cubicBezTo>
                <a:cubicBezTo>
                  <a:pt x="1700" y="1920"/>
                  <a:pt x="1685" y="1935"/>
                  <a:pt x="1685" y="1953"/>
                </a:cubicBezTo>
                <a:cubicBezTo>
                  <a:pt x="1685" y="2042"/>
                  <a:pt x="1685" y="2042"/>
                  <a:pt x="1685" y="2042"/>
                </a:cubicBezTo>
                <a:cubicBezTo>
                  <a:pt x="1685" y="2060"/>
                  <a:pt x="1700" y="2075"/>
                  <a:pt x="1718" y="2075"/>
                </a:cubicBezTo>
                <a:cubicBezTo>
                  <a:pt x="1736" y="2075"/>
                  <a:pt x="1751" y="2060"/>
                  <a:pt x="1751" y="2042"/>
                </a:cubicBezTo>
                <a:cubicBezTo>
                  <a:pt x="1751" y="1953"/>
                  <a:pt x="1751" y="1953"/>
                  <a:pt x="1751" y="1953"/>
                </a:cubicBezTo>
                <a:moveTo>
                  <a:pt x="1737" y="369"/>
                </a:moveTo>
                <a:cubicBezTo>
                  <a:pt x="1737" y="359"/>
                  <a:pt x="1728" y="351"/>
                  <a:pt x="1718" y="351"/>
                </a:cubicBezTo>
                <a:cubicBezTo>
                  <a:pt x="1708" y="351"/>
                  <a:pt x="1700" y="359"/>
                  <a:pt x="1700" y="369"/>
                </a:cubicBezTo>
                <a:cubicBezTo>
                  <a:pt x="1700" y="379"/>
                  <a:pt x="1708" y="387"/>
                  <a:pt x="1718" y="387"/>
                </a:cubicBezTo>
                <a:cubicBezTo>
                  <a:pt x="1728" y="387"/>
                  <a:pt x="1737" y="379"/>
                  <a:pt x="1737" y="369"/>
                </a:cubicBezTo>
                <a:cubicBezTo>
                  <a:pt x="1737" y="369"/>
                  <a:pt x="1737" y="369"/>
                  <a:pt x="1737" y="369"/>
                </a:cubicBezTo>
                <a:moveTo>
                  <a:pt x="1737" y="252"/>
                </a:moveTo>
                <a:cubicBezTo>
                  <a:pt x="1737" y="242"/>
                  <a:pt x="1728" y="234"/>
                  <a:pt x="1718" y="234"/>
                </a:cubicBezTo>
                <a:cubicBezTo>
                  <a:pt x="1708" y="234"/>
                  <a:pt x="1700" y="242"/>
                  <a:pt x="1700" y="252"/>
                </a:cubicBezTo>
                <a:cubicBezTo>
                  <a:pt x="1700" y="262"/>
                  <a:pt x="1708" y="271"/>
                  <a:pt x="1718" y="271"/>
                </a:cubicBezTo>
                <a:cubicBezTo>
                  <a:pt x="1728" y="271"/>
                  <a:pt x="1737" y="262"/>
                  <a:pt x="1737" y="252"/>
                </a:cubicBezTo>
                <a:cubicBezTo>
                  <a:pt x="1737" y="252"/>
                  <a:pt x="1737" y="252"/>
                  <a:pt x="1737" y="252"/>
                </a:cubicBezTo>
                <a:moveTo>
                  <a:pt x="1737" y="135"/>
                </a:moveTo>
                <a:cubicBezTo>
                  <a:pt x="1737" y="125"/>
                  <a:pt x="1728" y="117"/>
                  <a:pt x="1718" y="117"/>
                </a:cubicBezTo>
                <a:cubicBezTo>
                  <a:pt x="1708" y="117"/>
                  <a:pt x="1700" y="125"/>
                  <a:pt x="1700" y="135"/>
                </a:cubicBezTo>
                <a:cubicBezTo>
                  <a:pt x="1700" y="146"/>
                  <a:pt x="1708" y="154"/>
                  <a:pt x="1718" y="154"/>
                </a:cubicBezTo>
                <a:cubicBezTo>
                  <a:pt x="1728" y="154"/>
                  <a:pt x="1737" y="146"/>
                  <a:pt x="1737" y="135"/>
                </a:cubicBezTo>
                <a:cubicBezTo>
                  <a:pt x="1737" y="135"/>
                  <a:pt x="1737" y="135"/>
                  <a:pt x="1737" y="135"/>
                </a:cubicBezTo>
                <a:moveTo>
                  <a:pt x="1737" y="19"/>
                </a:moveTo>
                <a:cubicBezTo>
                  <a:pt x="1737" y="9"/>
                  <a:pt x="1728" y="0"/>
                  <a:pt x="1718" y="0"/>
                </a:cubicBezTo>
                <a:cubicBezTo>
                  <a:pt x="1708" y="0"/>
                  <a:pt x="1700" y="9"/>
                  <a:pt x="1700" y="19"/>
                </a:cubicBezTo>
                <a:cubicBezTo>
                  <a:pt x="1700" y="29"/>
                  <a:pt x="1708" y="37"/>
                  <a:pt x="1718" y="37"/>
                </a:cubicBezTo>
                <a:cubicBezTo>
                  <a:pt x="1728" y="37"/>
                  <a:pt x="1737" y="29"/>
                  <a:pt x="1737" y="19"/>
                </a:cubicBezTo>
                <a:cubicBezTo>
                  <a:pt x="1737" y="19"/>
                  <a:pt x="1737" y="19"/>
                  <a:pt x="1737" y="19"/>
                </a:cubicBezTo>
                <a:moveTo>
                  <a:pt x="1718" y="1451"/>
                </a:moveTo>
                <a:cubicBezTo>
                  <a:pt x="1718" y="1451"/>
                  <a:pt x="1718" y="1451"/>
                  <a:pt x="1718" y="1451"/>
                </a:cubicBezTo>
                <a:cubicBezTo>
                  <a:pt x="1702" y="1451"/>
                  <a:pt x="1690" y="1463"/>
                  <a:pt x="1690" y="1479"/>
                </a:cubicBezTo>
                <a:cubicBezTo>
                  <a:pt x="1690" y="1525"/>
                  <a:pt x="1690" y="1525"/>
                  <a:pt x="1690" y="1525"/>
                </a:cubicBezTo>
                <a:cubicBezTo>
                  <a:pt x="1690" y="1540"/>
                  <a:pt x="1702" y="1553"/>
                  <a:pt x="1718" y="1553"/>
                </a:cubicBezTo>
                <a:cubicBezTo>
                  <a:pt x="1734" y="1553"/>
                  <a:pt x="1747" y="1540"/>
                  <a:pt x="1747" y="1525"/>
                </a:cubicBezTo>
                <a:cubicBezTo>
                  <a:pt x="1747" y="1479"/>
                  <a:pt x="1747" y="1479"/>
                  <a:pt x="1747" y="1479"/>
                </a:cubicBezTo>
                <a:cubicBezTo>
                  <a:pt x="1747" y="1463"/>
                  <a:pt x="1734" y="1451"/>
                  <a:pt x="1718" y="1451"/>
                </a:cubicBezTo>
                <a:moveTo>
                  <a:pt x="1836" y="490"/>
                </a:moveTo>
                <a:cubicBezTo>
                  <a:pt x="1836" y="480"/>
                  <a:pt x="1828" y="472"/>
                  <a:pt x="1817" y="472"/>
                </a:cubicBezTo>
                <a:cubicBezTo>
                  <a:pt x="1807" y="472"/>
                  <a:pt x="1799" y="480"/>
                  <a:pt x="1799" y="490"/>
                </a:cubicBezTo>
                <a:cubicBezTo>
                  <a:pt x="1799" y="500"/>
                  <a:pt x="1807" y="509"/>
                  <a:pt x="1817" y="509"/>
                </a:cubicBezTo>
                <a:cubicBezTo>
                  <a:pt x="1828" y="509"/>
                  <a:pt x="1836" y="500"/>
                  <a:pt x="1836" y="490"/>
                </a:cubicBezTo>
                <a:cubicBezTo>
                  <a:pt x="1836" y="490"/>
                  <a:pt x="1836" y="490"/>
                  <a:pt x="1836" y="490"/>
                </a:cubicBezTo>
                <a:moveTo>
                  <a:pt x="1817" y="605"/>
                </a:moveTo>
                <a:cubicBezTo>
                  <a:pt x="1817" y="605"/>
                  <a:pt x="1817" y="605"/>
                  <a:pt x="1817" y="605"/>
                </a:cubicBezTo>
                <a:cubicBezTo>
                  <a:pt x="1806" y="605"/>
                  <a:pt x="1797" y="614"/>
                  <a:pt x="1797" y="625"/>
                </a:cubicBezTo>
                <a:cubicBezTo>
                  <a:pt x="1797" y="637"/>
                  <a:pt x="1797" y="637"/>
                  <a:pt x="1797" y="637"/>
                </a:cubicBezTo>
                <a:cubicBezTo>
                  <a:pt x="1797" y="648"/>
                  <a:pt x="1806" y="657"/>
                  <a:pt x="1817" y="657"/>
                </a:cubicBezTo>
                <a:cubicBezTo>
                  <a:pt x="1828" y="657"/>
                  <a:pt x="1837" y="648"/>
                  <a:pt x="1837" y="637"/>
                </a:cubicBezTo>
                <a:cubicBezTo>
                  <a:pt x="1837" y="625"/>
                  <a:pt x="1837" y="625"/>
                  <a:pt x="1837" y="625"/>
                </a:cubicBezTo>
                <a:cubicBezTo>
                  <a:pt x="1837" y="614"/>
                  <a:pt x="1828" y="605"/>
                  <a:pt x="1817" y="605"/>
                </a:cubicBezTo>
                <a:moveTo>
                  <a:pt x="1839" y="767"/>
                </a:moveTo>
                <a:cubicBezTo>
                  <a:pt x="1839" y="755"/>
                  <a:pt x="1829" y="746"/>
                  <a:pt x="1817" y="746"/>
                </a:cubicBezTo>
                <a:cubicBezTo>
                  <a:pt x="1805" y="746"/>
                  <a:pt x="1796" y="755"/>
                  <a:pt x="1796" y="767"/>
                </a:cubicBezTo>
                <a:cubicBezTo>
                  <a:pt x="1796" y="783"/>
                  <a:pt x="1796" y="783"/>
                  <a:pt x="1796" y="783"/>
                </a:cubicBezTo>
                <a:cubicBezTo>
                  <a:pt x="1796" y="795"/>
                  <a:pt x="1805" y="805"/>
                  <a:pt x="1817" y="805"/>
                </a:cubicBezTo>
                <a:cubicBezTo>
                  <a:pt x="1829" y="805"/>
                  <a:pt x="1839" y="795"/>
                  <a:pt x="1839" y="783"/>
                </a:cubicBezTo>
                <a:cubicBezTo>
                  <a:pt x="1839" y="767"/>
                  <a:pt x="1839" y="767"/>
                  <a:pt x="1839" y="767"/>
                </a:cubicBezTo>
                <a:moveTo>
                  <a:pt x="1817" y="887"/>
                </a:moveTo>
                <a:cubicBezTo>
                  <a:pt x="1817" y="887"/>
                  <a:pt x="1817" y="887"/>
                  <a:pt x="1817" y="887"/>
                </a:cubicBezTo>
                <a:cubicBezTo>
                  <a:pt x="1805" y="887"/>
                  <a:pt x="1794" y="897"/>
                  <a:pt x="1794" y="910"/>
                </a:cubicBezTo>
                <a:cubicBezTo>
                  <a:pt x="1794" y="930"/>
                  <a:pt x="1794" y="930"/>
                  <a:pt x="1794" y="930"/>
                </a:cubicBezTo>
                <a:cubicBezTo>
                  <a:pt x="1794" y="943"/>
                  <a:pt x="1805" y="953"/>
                  <a:pt x="1817" y="953"/>
                </a:cubicBezTo>
                <a:cubicBezTo>
                  <a:pt x="1830" y="953"/>
                  <a:pt x="1840" y="943"/>
                  <a:pt x="1840" y="930"/>
                </a:cubicBezTo>
                <a:cubicBezTo>
                  <a:pt x="1840" y="910"/>
                  <a:pt x="1840" y="910"/>
                  <a:pt x="1840" y="910"/>
                </a:cubicBezTo>
                <a:cubicBezTo>
                  <a:pt x="1840" y="897"/>
                  <a:pt x="1830" y="887"/>
                  <a:pt x="1817" y="887"/>
                </a:cubicBezTo>
                <a:moveTo>
                  <a:pt x="1842" y="1052"/>
                </a:moveTo>
                <a:cubicBezTo>
                  <a:pt x="1842" y="1039"/>
                  <a:pt x="1831" y="1028"/>
                  <a:pt x="1817" y="1028"/>
                </a:cubicBezTo>
                <a:cubicBezTo>
                  <a:pt x="1804" y="1028"/>
                  <a:pt x="1793" y="1039"/>
                  <a:pt x="1793" y="1052"/>
                </a:cubicBezTo>
                <a:cubicBezTo>
                  <a:pt x="1793" y="1077"/>
                  <a:pt x="1793" y="1077"/>
                  <a:pt x="1793" y="1077"/>
                </a:cubicBezTo>
                <a:cubicBezTo>
                  <a:pt x="1793" y="1090"/>
                  <a:pt x="1804" y="1101"/>
                  <a:pt x="1817" y="1101"/>
                </a:cubicBezTo>
                <a:cubicBezTo>
                  <a:pt x="1831" y="1101"/>
                  <a:pt x="1842" y="1090"/>
                  <a:pt x="1842" y="1077"/>
                </a:cubicBezTo>
                <a:cubicBezTo>
                  <a:pt x="1842" y="1052"/>
                  <a:pt x="1842" y="1052"/>
                  <a:pt x="1842" y="1052"/>
                </a:cubicBezTo>
                <a:moveTo>
                  <a:pt x="1817" y="1169"/>
                </a:moveTo>
                <a:cubicBezTo>
                  <a:pt x="1817" y="1169"/>
                  <a:pt x="1817" y="1169"/>
                  <a:pt x="1817" y="1169"/>
                </a:cubicBezTo>
                <a:cubicBezTo>
                  <a:pt x="1803" y="1169"/>
                  <a:pt x="1792" y="1180"/>
                  <a:pt x="1792" y="1194"/>
                </a:cubicBezTo>
                <a:cubicBezTo>
                  <a:pt x="1792" y="1223"/>
                  <a:pt x="1792" y="1223"/>
                  <a:pt x="1792" y="1223"/>
                </a:cubicBezTo>
                <a:cubicBezTo>
                  <a:pt x="1792" y="1238"/>
                  <a:pt x="1803" y="1249"/>
                  <a:pt x="1817" y="1249"/>
                </a:cubicBezTo>
                <a:cubicBezTo>
                  <a:pt x="1831" y="1249"/>
                  <a:pt x="1843" y="1238"/>
                  <a:pt x="1843" y="1223"/>
                </a:cubicBezTo>
                <a:cubicBezTo>
                  <a:pt x="1843" y="1194"/>
                  <a:pt x="1843" y="1194"/>
                  <a:pt x="1843" y="1194"/>
                </a:cubicBezTo>
                <a:cubicBezTo>
                  <a:pt x="1843" y="1180"/>
                  <a:pt x="1831" y="1169"/>
                  <a:pt x="1817" y="1169"/>
                </a:cubicBezTo>
                <a:moveTo>
                  <a:pt x="1844" y="1337"/>
                </a:moveTo>
                <a:cubicBezTo>
                  <a:pt x="1844" y="1322"/>
                  <a:pt x="1832" y="1310"/>
                  <a:pt x="1817" y="1310"/>
                </a:cubicBezTo>
                <a:cubicBezTo>
                  <a:pt x="1802" y="1310"/>
                  <a:pt x="1790" y="1322"/>
                  <a:pt x="1790" y="1337"/>
                </a:cubicBezTo>
                <a:cubicBezTo>
                  <a:pt x="1790" y="1370"/>
                  <a:pt x="1790" y="1370"/>
                  <a:pt x="1790" y="1370"/>
                </a:cubicBezTo>
                <a:cubicBezTo>
                  <a:pt x="1790" y="1385"/>
                  <a:pt x="1802" y="1397"/>
                  <a:pt x="1817" y="1397"/>
                </a:cubicBezTo>
                <a:cubicBezTo>
                  <a:pt x="1832" y="1397"/>
                  <a:pt x="1844" y="1385"/>
                  <a:pt x="1844" y="1370"/>
                </a:cubicBezTo>
                <a:cubicBezTo>
                  <a:pt x="1844" y="1337"/>
                  <a:pt x="1844" y="1337"/>
                  <a:pt x="1844" y="1337"/>
                </a:cubicBezTo>
                <a:moveTo>
                  <a:pt x="1847" y="1629"/>
                </a:moveTo>
                <a:cubicBezTo>
                  <a:pt x="1847" y="1613"/>
                  <a:pt x="1834" y="1599"/>
                  <a:pt x="1817" y="1599"/>
                </a:cubicBezTo>
                <a:cubicBezTo>
                  <a:pt x="1801" y="1599"/>
                  <a:pt x="1787" y="1613"/>
                  <a:pt x="1787" y="1629"/>
                </a:cubicBezTo>
                <a:cubicBezTo>
                  <a:pt x="1787" y="1687"/>
                  <a:pt x="1787" y="1687"/>
                  <a:pt x="1787" y="1687"/>
                </a:cubicBezTo>
                <a:cubicBezTo>
                  <a:pt x="1787" y="1703"/>
                  <a:pt x="1801" y="1717"/>
                  <a:pt x="1817" y="1717"/>
                </a:cubicBezTo>
                <a:cubicBezTo>
                  <a:pt x="1834" y="1717"/>
                  <a:pt x="1847" y="1703"/>
                  <a:pt x="1847" y="1687"/>
                </a:cubicBezTo>
                <a:cubicBezTo>
                  <a:pt x="1847" y="1629"/>
                  <a:pt x="1847" y="1629"/>
                  <a:pt x="1847" y="1629"/>
                </a:cubicBezTo>
                <a:moveTo>
                  <a:pt x="1817" y="1756"/>
                </a:moveTo>
                <a:cubicBezTo>
                  <a:pt x="1817" y="1756"/>
                  <a:pt x="1817" y="1756"/>
                  <a:pt x="1817" y="1756"/>
                </a:cubicBezTo>
                <a:cubicBezTo>
                  <a:pt x="1800" y="1756"/>
                  <a:pt x="1786" y="1770"/>
                  <a:pt x="1786" y="1787"/>
                </a:cubicBezTo>
                <a:cubicBezTo>
                  <a:pt x="1786" y="1857"/>
                  <a:pt x="1786" y="1857"/>
                  <a:pt x="1786" y="1857"/>
                </a:cubicBezTo>
                <a:cubicBezTo>
                  <a:pt x="1786" y="1874"/>
                  <a:pt x="1800" y="1888"/>
                  <a:pt x="1817" y="1888"/>
                </a:cubicBezTo>
                <a:cubicBezTo>
                  <a:pt x="1835" y="1888"/>
                  <a:pt x="1849" y="1874"/>
                  <a:pt x="1849" y="1857"/>
                </a:cubicBezTo>
                <a:cubicBezTo>
                  <a:pt x="1849" y="1787"/>
                  <a:pt x="1849" y="1787"/>
                  <a:pt x="1849" y="1787"/>
                </a:cubicBezTo>
                <a:cubicBezTo>
                  <a:pt x="1849" y="1770"/>
                  <a:pt x="1835" y="1756"/>
                  <a:pt x="1817" y="1756"/>
                </a:cubicBezTo>
                <a:moveTo>
                  <a:pt x="1850" y="1953"/>
                </a:moveTo>
                <a:cubicBezTo>
                  <a:pt x="1850" y="1935"/>
                  <a:pt x="1835" y="1920"/>
                  <a:pt x="1817" y="1920"/>
                </a:cubicBezTo>
                <a:cubicBezTo>
                  <a:pt x="1799" y="1920"/>
                  <a:pt x="1784" y="1935"/>
                  <a:pt x="1784" y="1953"/>
                </a:cubicBezTo>
                <a:cubicBezTo>
                  <a:pt x="1784" y="2042"/>
                  <a:pt x="1784" y="2042"/>
                  <a:pt x="1784" y="2042"/>
                </a:cubicBezTo>
                <a:cubicBezTo>
                  <a:pt x="1784" y="2060"/>
                  <a:pt x="1799" y="2075"/>
                  <a:pt x="1817" y="2075"/>
                </a:cubicBezTo>
                <a:cubicBezTo>
                  <a:pt x="1835" y="2075"/>
                  <a:pt x="1850" y="2060"/>
                  <a:pt x="1850" y="2042"/>
                </a:cubicBezTo>
                <a:cubicBezTo>
                  <a:pt x="1850" y="1953"/>
                  <a:pt x="1850" y="1953"/>
                  <a:pt x="1850" y="1953"/>
                </a:cubicBezTo>
                <a:moveTo>
                  <a:pt x="1836" y="369"/>
                </a:moveTo>
                <a:cubicBezTo>
                  <a:pt x="1836" y="359"/>
                  <a:pt x="1828" y="351"/>
                  <a:pt x="1817" y="351"/>
                </a:cubicBezTo>
                <a:cubicBezTo>
                  <a:pt x="1807" y="351"/>
                  <a:pt x="1799" y="359"/>
                  <a:pt x="1799" y="369"/>
                </a:cubicBezTo>
                <a:cubicBezTo>
                  <a:pt x="1799" y="379"/>
                  <a:pt x="1807" y="387"/>
                  <a:pt x="1817" y="387"/>
                </a:cubicBezTo>
                <a:cubicBezTo>
                  <a:pt x="1828" y="387"/>
                  <a:pt x="1836" y="379"/>
                  <a:pt x="1836" y="369"/>
                </a:cubicBezTo>
                <a:cubicBezTo>
                  <a:pt x="1836" y="369"/>
                  <a:pt x="1836" y="369"/>
                  <a:pt x="1836" y="369"/>
                </a:cubicBezTo>
                <a:moveTo>
                  <a:pt x="1836" y="252"/>
                </a:moveTo>
                <a:cubicBezTo>
                  <a:pt x="1836" y="242"/>
                  <a:pt x="1828" y="234"/>
                  <a:pt x="1817" y="234"/>
                </a:cubicBezTo>
                <a:cubicBezTo>
                  <a:pt x="1807" y="234"/>
                  <a:pt x="1799" y="242"/>
                  <a:pt x="1799" y="252"/>
                </a:cubicBezTo>
                <a:cubicBezTo>
                  <a:pt x="1799" y="262"/>
                  <a:pt x="1807" y="271"/>
                  <a:pt x="1817" y="271"/>
                </a:cubicBezTo>
                <a:cubicBezTo>
                  <a:pt x="1828" y="271"/>
                  <a:pt x="1836" y="262"/>
                  <a:pt x="1836" y="252"/>
                </a:cubicBezTo>
                <a:cubicBezTo>
                  <a:pt x="1836" y="252"/>
                  <a:pt x="1836" y="252"/>
                  <a:pt x="1836" y="252"/>
                </a:cubicBezTo>
                <a:moveTo>
                  <a:pt x="1836" y="135"/>
                </a:moveTo>
                <a:cubicBezTo>
                  <a:pt x="1836" y="125"/>
                  <a:pt x="1828" y="117"/>
                  <a:pt x="1817" y="117"/>
                </a:cubicBezTo>
                <a:cubicBezTo>
                  <a:pt x="1807" y="117"/>
                  <a:pt x="1799" y="125"/>
                  <a:pt x="1799" y="135"/>
                </a:cubicBezTo>
                <a:cubicBezTo>
                  <a:pt x="1799" y="146"/>
                  <a:pt x="1807" y="154"/>
                  <a:pt x="1817" y="154"/>
                </a:cubicBezTo>
                <a:cubicBezTo>
                  <a:pt x="1828" y="154"/>
                  <a:pt x="1836" y="146"/>
                  <a:pt x="1836" y="135"/>
                </a:cubicBezTo>
                <a:cubicBezTo>
                  <a:pt x="1836" y="135"/>
                  <a:pt x="1836" y="135"/>
                  <a:pt x="1836" y="135"/>
                </a:cubicBezTo>
                <a:moveTo>
                  <a:pt x="1836" y="19"/>
                </a:moveTo>
                <a:cubicBezTo>
                  <a:pt x="1836" y="9"/>
                  <a:pt x="1828" y="0"/>
                  <a:pt x="1817" y="0"/>
                </a:cubicBezTo>
                <a:cubicBezTo>
                  <a:pt x="1807" y="0"/>
                  <a:pt x="1799" y="9"/>
                  <a:pt x="1799" y="19"/>
                </a:cubicBezTo>
                <a:cubicBezTo>
                  <a:pt x="1799" y="29"/>
                  <a:pt x="1807" y="37"/>
                  <a:pt x="1817" y="37"/>
                </a:cubicBezTo>
                <a:cubicBezTo>
                  <a:pt x="1828" y="37"/>
                  <a:pt x="1836" y="29"/>
                  <a:pt x="1836" y="19"/>
                </a:cubicBezTo>
                <a:cubicBezTo>
                  <a:pt x="1836" y="19"/>
                  <a:pt x="1836" y="19"/>
                  <a:pt x="1836" y="19"/>
                </a:cubicBezTo>
                <a:moveTo>
                  <a:pt x="1817" y="1451"/>
                </a:moveTo>
                <a:cubicBezTo>
                  <a:pt x="1817" y="1451"/>
                  <a:pt x="1817" y="1451"/>
                  <a:pt x="1817" y="1451"/>
                </a:cubicBezTo>
                <a:cubicBezTo>
                  <a:pt x="1802" y="1451"/>
                  <a:pt x="1789" y="1463"/>
                  <a:pt x="1789" y="1479"/>
                </a:cubicBezTo>
                <a:cubicBezTo>
                  <a:pt x="1789" y="1525"/>
                  <a:pt x="1789" y="1525"/>
                  <a:pt x="1789" y="1525"/>
                </a:cubicBezTo>
                <a:cubicBezTo>
                  <a:pt x="1789" y="1540"/>
                  <a:pt x="1802" y="1553"/>
                  <a:pt x="1817" y="1553"/>
                </a:cubicBezTo>
                <a:cubicBezTo>
                  <a:pt x="1833" y="1553"/>
                  <a:pt x="1846" y="1540"/>
                  <a:pt x="1846" y="1525"/>
                </a:cubicBezTo>
                <a:cubicBezTo>
                  <a:pt x="1846" y="1479"/>
                  <a:pt x="1846" y="1479"/>
                  <a:pt x="1846" y="1479"/>
                </a:cubicBezTo>
                <a:cubicBezTo>
                  <a:pt x="1846" y="1463"/>
                  <a:pt x="1833" y="1451"/>
                  <a:pt x="1817" y="1451"/>
                </a:cubicBezTo>
                <a:moveTo>
                  <a:pt x="1935" y="490"/>
                </a:moveTo>
                <a:cubicBezTo>
                  <a:pt x="1935" y="480"/>
                  <a:pt x="1927" y="472"/>
                  <a:pt x="1916" y="472"/>
                </a:cubicBezTo>
                <a:cubicBezTo>
                  <a:pt x="1906" y="472"/>
                  <a:pt x="1898" y="480"/>
                  <a:pt x="1898" y="490"/>
                </a:cubicBezTo>
                <a:cubicBezTo>
                  <a:pt x="1898" y="500"/>
                  <a:pt x="1906" y="509"/>
                  <a:pt x="1916" y="509"/>
                </a:cubicBezTo>
                <a:cubicBezTo>
                  <a:pt x="1927" y="509"/>
                  <a:pt x="1935" y="500"/>
                  <a:pt x="1935" y="490"/>
                </a:cubicBezTo>
                <a:cubicBezTo>
                  <a:pt x="1935" y="490"/>
                  <a:pt x="1935" y="490"/>
                  <a:pt x="1935" y="490"/>
                </a:cubicBezTo>
                <a:moveTo>
                  <a:pt x="1916" y="605"/>
                </a:moveTo>
                <a:cubicBezTo>
                  <a:pt x="1916" y="605"/>
                  <a:pt x="1916" y="605"/>
                  <a:pt x="1916" y="605"/>
                </a:cubicBezTo>
                <a:cubicBezTo>
                  <a:pt x="1905" y="605"/>
                  <a:pt x="1896" y="614"/>
                  <a:pt x="1896" y="625"/>
                </a:cubicBezTo>
                <a:cubicBezTo>
                  <a:pt x="1896" y="637"/>
                  <a:pt x="1896" y="637"/>
                  <a:pt x="1896" y="637"/>
                </a:cubicBezTo>
                <a:cubicBezTo>
                  <a:pt x="1896" y="648"/>
                  <a:pt x="1905" y="657"/>
                  <a:pt x="1916" y="657"/>
                </a:cubicBezTo>
                <a:cubicBezTo>
                  <a:pt x="1927" y="657"/>
                  <a:pt x="1936" y="648"/>
                  <a:pt x="1936" y="637"/>
                </a:cubicBezTo>
                <a:cubicBezTo>
                  <a:pt x="1936" y="625"/>
                  <a:pt x="1936" y="625"/>
                  <a:pt x="1936" y="625"/>
                </a:cubicBezTo>
                <a:cubicBezTo>
                  <a:pt x="1936" y="614"/>
                  <a:pt x="1927" y="605"/>
                  <a:pt x="1916" y="605"/>
                </a:cubicBezTo>
                <a:moveTo>
                  <a:pt x="1938" y="767"/>
                </a:moveTo>
                <a:cubicBezTo>
                  <a:pt x="1938" y="755"/>
                  <a:pt x="1928" y="746"/>
                  <a:pt x="1916" y="746"/>
                </a:cubicBezTo>
                <a:cubicBezTo>
                  <a:pt x="1905" y="746"/>
                  <a:pt x="1895" y="755"/>
                  <a:pt x="1895" y="767"/>
                </a:cubicBezTo>
                <a:cubicBezTo>
                  <a:pt x="1895" y="783"/>
                  <a:pt x="1895" y="783"/>
                  <a:pt x="1895" y="783"/>
                </a:cubicBezTo>
                <a:cubicBezTo>
                  <a:pt x="1895" y="795"/>
                  <a:pt x="1905" y="805"/>
                  <a:pt x="1916" y="805"/>
                </a:cubicBezTo>
                <a:cubicBezTo>
                  <a:pt x="1928" y="805"/>
                  <a:pt x="1938" y="795"/>
                  <a:pt x="1938" y="783"/>
                </a:cubicBezTo>
                <a:cubicBezTo>
                  <a:pt x="1938" y="767"/>
                  <a:pt x="1938" y="767"/>
                  <a:pt x="1938" y="767"/>
                </a:cubicBezTo>
                <a:moveTo>
                  <a:pt x="1916" y="887"/>
                </a:moveTo>
                <a:cubicBezTo>
                  <a:pt x="1916" y="887"/>
                  <a:pt x="1916" y="887"/>
                  <a:pt x="1916" y="887"/>
                </a:cubicBezTo>
                <a:cubicBezTo>
                  <a:pt x="1904" y="887"/>
                  <a:pt x="1894" y="897"/>
                  <a:pt x="1894" y="910"/>
                </a:cubicBezTo>
                <a:cubicBezTo>
                  <a:pt x="1894" y="930"/>
                  <a:pt x="1894" y="930"/>
                  <a:pt x="1894" y="930"/>
                </a:cubicBezTo>
                <a:cubicBezTo>
                  <a:pt x="1894" y="943"/>
                  <a:pt x="1904" y="953"/>
                  <a:pt x="1916" y="953"/>
                </a:cubicBezTo>
                <a:cubicBezTo>
                  <a:pt x="1929" y="953"/>
                  <a:pt x="1939" y="943"/>
                  <a:pt x="1939" y="930"/>
                </a:cubicBezTo>
                <a:cubicBezTo>
                  <a:pt x="1939" y="910"/>
                  <a:pt x="1939" y="910"/>
                  <a:pt x="1939" y="910"/>
                </a:cubicBezTo>
                <a:cubicBezTo>
                  <a:pt x="1939" y="897"/>
                  <a:pt x="1929" y="887"/>
                  <a:pt x="1916" y="887"/>
                </a:cubicBezTo>
                <a:moveTo>
                  <a:pt x="1941" y="1052"/>
                </a:moveTo>
                <a:cubicBezTo>
                  <a:pt x="1941" y="1039"/>
                  <a:pt x="1930" y="1028"/>
                  <a:pt x="1916" y="1028"/>
                </a:cubicBezTo>
                <a:cubicBezTo>
                  <a:pt x="1903" y="1028"/>
                  <a:pt x="1892" y="1039"/>
                  <a:pt x="1892" y="1052"/>
                </a:cubicBezTo>
                <a:cubicBezTo>
                  <a:pt x="1892" y="1077"/>
                  <a:pt x="1892" y="1077"/>
                  <a:pt x="1892" y="1077"/>
                </a:cubicBezTo>
                <a:cubicBezTo>
                  <a:pt x="1892" y="1090"/>
                  <a:pt x="1903" y="1101"/>
                  <a:pt x="1916" y="1101"/>
                </a:cubicBezTo>
                <a:cubicBezTo>
                  <a:pt x="1930" y="1101"/>
                  <a:pt x="1941" y="1090"/>
                  <a:pt x="1941" y="1077"/>
                </a:cubicBezTo>
                <a:cubicBezTo>
                  <a:pt x="1941" y="1052"/>
                  <a:pt x="1941" y="1052"/>
                  <a:pt x="1941" y="1052"/>
                </a:cubicBezTo>
                <a:moveTo>
                  <a:pt x="1916" y="1169"/>
                </a:moveTo>
                <a:cubicBezTo>
                  <a:pt x="1916" y="1169"/>
                  <a:pt x="1916" y="1169"/>
                  <a:pt x="1916" y="1169"/>
                </a:cubicBezTo>
                <a:cubicBezTo>
                  <a:pt x="1902" y="1169"/>
                  <a:pt x="1891" y="1180"/>
                  <a:pt x="1891" y="1194"/>
                </a:cubicBezTo>
                <a:cubicBezTo>
                  <a:pt x="1891" y="1223"/>
                  <a:pt x="1891" y="1223"/>
                  <a:pt x="1891" y="1223"/>
                </a:cubicBezTo>
                <a:cubicBezTo>
                  <a:pt x="1891" y="1238"/>
                  <a:pt x="1902" y="1249"/>
                  <a:pt x="1916" y="1249"/>
                </a:cubicBezTo>
                <a:cubicBezTo>
                  <a:pt x="1931" y="1249"/>
                  <a:pt x="1942" y="1238"/>
                  <a:pt x="1942" y="1223"/>
                </a:cubicBezTo>
                <a:cubicBezTo>
                  <a:pt x="1942" y="1194"/>
                  <a:pt x="1942" y="1194"/>
                  <a:pt x="1942" y="1194"/>
                </a:cubicBezTo>
                <a:cubicBezTo>
                  <a:pt x="1942" y="1180"/>
                  <a:pt x="1931" y="1169"/>
                  <a:pt x="1916" y="1169"/>
                </a:cubicBezTo>
                <a:moveTo>
                  <a:pt x="1944" y="1337"/>
                </a:moveTo>
                <a:cubicBezTo>
                  <a:pt x="1944" y="1322"/>
                  <a:pt x="1931" y="1310"/>
                  <a:pt x="1916" y="1310"/>
                </a:cubicBezTo>
                <a:cubicBezTo>
                  <a:pt x="1901" y="1310"/>
                  <a:pt x="1889" y="1322"/>
                  <a:pt x="1889" y="1337"/>
                </a:cubicBezTo>
                <a:cubicBezTo>
                  <a:pt x="1889" y="1370"/>
                  <a:pt x="1889" y="1370"/>
                  <a:pt x="1889" y="1370"/>
                </a:cubicBezTo>
                <a:cubicBezTo>
                  <a:pt x="1889" y="1385"/>
                  <a:pt x="1901" y="1397"/>
                  <a:pt x="1916" y="1397"/>
                </a:cubicBezTo>
                <a:cubicBezTo>
                  <a:pt x="1931" y="1397"/>
                  <a:pt x="1944" y="1385"/>
                  <a:pt x="1944" y="1370"/>
                </a:cubicBezTo>
                <a:cubicBezTo>
                  <a:pt x="1944" y="1337"/>
                  <a:pt x="1944" y="1337"/>
                  <a:pt x="1944" y="1337"/>
                </a:cubicBezTo>
                <a:moveTo>
                  <a:pt x="1946" y="1629"/>
                </a:moveTo>
                <a:cubicBezTo>
                  <a:pt x="1946" y="1613"/>
                  <a:pt x="1933" y="1599"/>
                  <a:pt x="1916" y="1599"/>
                </a:cubicBezTo>
                <a:cubicBezTo>
                  <a:pt x="1900" y="1599"/>
                  <a:pt x="1886" y="1613"/>
                  <a:pt x="1886" y="1629"/>
                </a:cubicBezTo>
                <a:cubicBezTo>
                  <a:pt x="1886" y="1687"/>
                  <a:pt x="1886" y="1687"/>
                  <a:pt x="1886" y="1687"/>
                </a:cubicBezTo>
                <a:cubicBezTo>
                  <a:pt x="1886" y="1703"/>
                  <a:pt x="1900" y="1717"/>
                  <a:pt x="1916" y="1717"/>
                </a:cubicBezTo>
                <a:cubicBezTo>
                  <a:pt x="1933" y="1717"/>
                  <a:pt x="1946" y="1703"/>
                  <a:pt x="1946" y="1687"/>
                </a:cubicBezTo>
                <a:cubicBezTo>
                  <a:pt x="1946" y="1629"/>
                  <a:pt x="1946" y="1629"/>
                  <a:pt x="1946" y="1629"/>
                </a:cubicBezTo>
                <a:moveTo>
                  <a:pt x="1916" y="1756"/>
                </a:moveTo>
                <a:cubicBezTo>
                  <a:pt x="1916" y="1756"/>
                  <a:pt x="1916" y="1756"/>
                  <a:pt x="1916" y="1756"/>
                </a:cubicBezTo>
                <a:cubicBezTo>
                  <a:pt x="1899" y="1756"/>
                  <a:pt x="1885" y="1770"/>
                  <a:pt x="1885" y="1787"/>
                </a:cubicBezTo>
                <a:cubicBezTo>
                  <a:pt x="1885" y="1857"/>
                  <a:pt x="1885" y="1857"/>
                  <a:pt x="1885" y="1857"/>
                </a:cubicBezTo>
                <a:cubicBezTo>
                  <a:pt x="1885" y="1874"/>
                  <a:pt x="1899" y="1888"/>
                  <a:pt x="1916" y="1888"/>
                </a:cubicBezTo>
                <a:cubicBezTo>
                  <a:pt x="1934" y="1888"/>
                  <a:pt x="1948" y="1874"/>
                  <a:pt x="1948" y="1857"/>
                </a:cubicBezTo>
                <a:cubicBezTo>
                  <a:pt x="1948" y="1787"/>
                  <a:pt x="1948" y="1787"/>
                  <a:pt x="1948" y="1787"/>
                </a:cubicBezTo>
                <a:cubicBezTo>
                  <a:pt x="1948" y="1770"/>
                  <a:pt x="1934" y="1756"/>
                  <a:pt x="1916" y="1756"/>
                </a:cubicBezTo>
                <a:moveTo>
                  <a:pt x="1949" y="1953"/>
                </a:moveTo>
                <a:cubicBezTo>
                  <a:pt x="1949" y="1935"/>
                  <a:pt x="1935" y="1920"/>
                  <a:pt x="1916" y="1920"/>
                </a:cubicBezTo>
                <a:cubicBezTo>
                  <a:pt x="1898" y="1920"/>
                  <a:pt x="1884" y="1935"/>
                  <a:pt x="1884" y="1953"/>
                </a:cubicBezTo>
                <a:cubicBezTo>
                  <a:pt x="1884" y="2042"/>
                  <a:pt x="1884" y="2042"/>
                  <a:pt x="1884" y="2042"/>
                </a:cubicBezTo>
                <a:cubicBezTo>
                  <a:pt x="1884" y="2060"/>
                  <a:pt x="1898" y="2075"/>
                  <a:pt x="1916" y="2075"/>
                </a:cubicBezTo>
                <a:cubicBezTo>
                  <a:pt x="1935" y="2075"/>
                  <a:pt x="1949" y="2060"/>
                  <a:pt x="1949" y="2042"/>
                </a:cubicBezTo>
                <a:cubicBezTo>
                  <a:pt x="1949" y="1953"/>
                  <a:pt x="1949" y="1953"/>
                  <a:pt x="1949" y="1953"/>
                </a:cubicBezTo>
                <a:moveTo>
                  <a:pt x="1935" y="369"/>
                </a:moveTo>
                <a:cubicBezTo>
                  <a:pt x="1935" y="359"/>
                  <a:pt x="1927" y="351"/>
                  <a:pt x="1916" y="351"/>
                </a:cubicBezTo>
                <a:cubicBezTo>
                  <a:pt x="1906" y="351"/>
                  <a:pt x="1898" y="359"/>
                  <a:pt x="1898" y="369"/>
                </a:cubicBezTo>
                <a:cubicBezTo>
                  <a:pt x="1898" y="379"/>
                  <a:pt x="1906" y="387"/>
                  <a:pt x="1916" y="387"/>
                </a:cubicBezTo>
                <a:cubicBezTo>
                  <a:pt x="1927" y="387"/>
                  <a:pt x="1935" y="379"/>
                  <a:pt x="1935" y="369"/>
                </a:cubicBezTo>
                <a:cubicBezTo>
                  <a:pt x="1935" y="369"/>
                  <a:pt x="1935" y="369"/>
                  <a:pt x="1935" y="369"/>
                </a:cubicBezTo>
                <a:moveTo>
                  <a:pt x="1935" y="252"/>
                </a:moveTo>
                <a:cubicBezTo>
                  <a:pt x="1935" y="242"/>
                  <a:pt x="1927" y="234"/>
                  <a:pt x="1916" y="234"/>
                </a:cubicBezTo>
                <a:cubicBezTo>
                  <a:pt x="1906" y="234"/>
                  <a:pt x="1898" y="242"/>
                  <a:pt x="1898" y="252"/>
                </a:cubicBezTo>
                <a:cubicBezTo>
                  <a:pt x="1898" y="262"/>
                  <a:pt x="1906" y="271"/>
                  <a:pt x="1916" y="271"/>
                </a:cubicBezTo>
                <a:cubicBezTo>
                  <a:pt x="1927" y="271"/>
                  <a:pt x="1935" y="262"/>
                  <a:pt x="1935" y="252"/>
                </a:cubicBezTo>
                <a:cubicBezTo>
                  <a:pt x="1935" y="252"/>
                  <a:pt x="1935" y="252"/>
                  <a:pt x="1935" y="252"/>
                </a:cubicBezTo>
                <a:moveTo>
                  <a:pt x="1935" y="135"/>
                </a:moveTo>
                <a:cubicBezTo>
                  <a:pt x="1935" y="125"/>
                  <a:pt x="1927" y="117"/>
                  <a:pt x="1916" y="117"/>
                </a:cubicBezTo>
                <a:cubicBezTo>
                  <a:pt x="1906" y="117"/>
                  <a:pt x="1898" y="125"/>
                  <a:pt x="1898" y="135"/>
                </a:cubicBezTo>
                <a:cubicBezTo>
                  <a:pt x="1898" y="146"/>
                  <a:pt x="1906" y="154"/>
                  <a:pt x="1916" y="154"/>
                </a:cubicBezTo>
                <a:cubicBezTo>
                  <a:pt x="1927" y="154"/>
                  <a:pt x="1935" y="146"/>
                  <a:pt x="1935" y="135"/>
                </a:cubicBezTo>
                <a:cubicBezTo>
                  <a:pt x="1935" y="135"/>
                  <a:pt x="1935" y="135"/>
                  <a:pt x="1935" y="135"/>
                </a:cubicBezTo>
                <a:moveTo>
                  <a:pt x="1935" y="19"/>
                </a:moveTo>
                <a:cubicBezTo>
                  <a:pt x="1935" y="9"/>
                  <a:pt x="1927" y="0"/>
                  <a:pt x="1916" y="0"/>
                </a:cubicBezTo>
                <a:cubicBezTo>
                  <a:pt x="1906" y="0"/>
                  <a:pt x="1898" y="9"/>
                  <a:pt x="1898" y="19"/>
                </a:cubicBezTo>
                <a:cubicBezTo>
                  <a:pt x="1898" y="29"/>
                  <a:pt x="1906" y="37"/>
                  <a:pt x="1916" y="37"/>
                </a:cubicBezTo>
                <a:cubicBezTo>
                  <a:pt x="1927" y="37"/>
                  <a:pt x="1935" y="29"/>
                  <a:pt x="1935" y="19"/>
                </a:cubicBezTo>
                <a:cubicBezTo>
                  <a:pt x="1935" y="19"/>
                  <a:pt x="1935" y="19"/>
                  <a:pt x="1935" y="19"/>
                </a:cubicBezTo>
                <a:moveTo>
                  <a:pt x="1916" y="1451"/>
                </a:moveTo>
                <a:cubicBezTo>
                  <a:pt x="1916" y="1451"/>
                  <a:pt x="1916" y="1451"/>
                  <a:pt x="1916" y="1451"/>
                </a:cubicBezTo>
                <a:cubicBezTo>
                  <a:pt x="1901" y="1451"/>
                  <a:pt x="1888" y="1463"/>
                  <a:pt x="1888" y="1479"/>
                </a:cubicBezTo>
                <a:cubicBezTo>
                  <a:pt x="1888" y="1525"/>
                  <a:pt x="1888" y="1525"/>
                  <a:pt x="1888" y="1525"/>
                </a:cubicBezTo>
                <a:cubicBezTo>
                  <a:pt x="1888" y="1540"/>
                  <a:pt x="1901" y="1553"/>
                  <a:pt x="1916" y="1553"/>
                </a:cubicBezTo>
                <a:cubicBezTo>
                  <a:pt x="1932" y="1553"/>
                  <a:pt x="1945" y="1540"/>
                  <a:pt x="1945" y="1525"/>
                </a:cubicBezTo>
                <a:cubicBezTo>
                  <a:pt x="1945" y="1479"/>
                  <a:pt x="1945" y="1479"/>
                  <a:pt x="1945" y="1479"/>
                </a:cubicBezTo>
                <a:cubicBezTo>
                  <a:pt x="1945" y="1463"/>
                  <a:pt x="1932" y="1451"/>
                  <a:pt x="1916" y="1451"/>
                </a:cubicBezTo>
                <a:moveTo>
                  <a:pt x="2034" y="490"/>
                </a:moveTo>
                <a:cubicBezTo>
                  <a:pt x="2034" y="480"/>
                  <a:pt x="2026" y="472"/>
                  <a:pt x="2016" y="472"/>
                </a:cubicBezTo>
                <a:cubicBezTo>
                  <a:pt x="2005" y="472"/>
                  <a:pt x="1997" y="480"/>
                  <a:pt x="1997" y="490"/>
                </a:cubicBezTo>
                <a:cubicBezTo>
                  <a:pt x="1997" y="500"/>
                  <a:pt x="2005" y="509"/>
                  <a:pt x="2016" y="509"/>
                </a:cubicBezTo>
                <a:cubicBezTo>
                  <a:pt x="2026" y="509"/>
                  <a:pt x="2034" y="500"/>
                  <a:pt x="2034" y="490"/>
                </a:cubicBezTo>
                <a:cubicBezTo>
                  <a:pt x="2034" y="490"/>
                  <a:pt x="2034" y="490"/>
                  <a:pt x="2034" y="490"/>
                </a:cubicBezTo>
                <a:moveTo>
                  <a:pt x="2016" y="605"/>
                </a:moveTo>
                <a:cubicBezTo>
                  <a:pt x="2016" y="605"/>
                  <a:pt x="2016" y="605"/>
                  <a:pt x="2016" y="605"/>
                </a:cubicBezTo>
                <a:cubicBezTo>
                  <a:pt x="2005" y="605"/>
                  <a:pt x="1996" y="614"/>
                  <a:pt x="1996" y="625"/>
                </a:cubicBezTo>
                <a:cubicBezTo>
                  <a:pt x="1996" y="637"/>
                  <a:pt x="1996" y="637"/>
                  <a:pt x="1996" y="637"/>
                </a:cubicBezTo>
                <a:cubicBezTo>
                  <a:pt x="1996" y="648"/>
                  <a:pt x="2005" y="657"/>
                  <a:pt x="2016" y="657"/>
                </a:cubicBezTo>
                <a:cubicBezTo>
                  <a:pt x="2027" y="657"/>
                  <a:pt x="2035" y="648"/>
                  <a:pt x="2035" y="637"/>
                </a:cubicBezTo>
                <a:cubicBezTo>
                  <a:pt x="2035" y="625"/>
                  <a:pt x="2035" y="625"/>
                  <a:pt x="2035" y="625"/>
                </a:cubicBezTo>
                <a:cubicBezTo>
                  <a:pt x="2035" y="614"/>
                  <a:pt x="2027" y="605"/>
                  <a:pt x="2016" y="605"/>
                </a:cubicBezTo>
                <a:moveTo>
                  <a:pt x="2037" y="767"/>
                </a:moveTo>
                <a:cubicBezTo>
                  <a:pt x="2037" y="755"/>
                  <a:pt x="2027" y="746"/>
                  <a:pt x="2016" y="746"/>
                </a:cubicBezTo>
                <a:cubicBezTo>
                  <a:pt x="2004" y="746"/>
                  <a:pt x="1994" y="755"/>
                  <a:pt x="1994" y="767"/>
                </a:cubicBezTo>
                <a:cubicBezTo>
                  <a:pt x="1994" y="783"/>
                  <a:pt x="1994" y="783"/>
                  <a:pt x="1994" y="783"/>
                </a:cubicBezTo>
                <a:cubicBezTo>
                  <a:pt x="1994" y="795"/>
                  <a:pt x="2004" y="805"/>
                  <a:pt x="2016" y="805"/>
                </a:cubicBezTo>
                <a:cubicBezTo>
                  <a:pt x="2027" y="805"/>
                  <a:pt x="2037" y="795"/>
                  <a:pt x="2037" y="783"/>
                </a:cubicBezTo>
                <a:cubicBezTo>
                  <a:pt x="2037" y="767"/>
                  <a:pt x="2037" y="767"/>
                  <a:pt x="2037" y="767"/>
                </a:cubicBezTo>
                <a:moveTo>
                  <a:pt x="2016" y="887"/>
                </a:moveTo>
                <a:cubicBezTo>
                  <a:pt x="2016" y="887"/>
                  <a:pt x="2016" y="887"/>
                  <a:pt x="2016" y="887"/>
                </a:cubicBezTo>
                <a:cubicBezTo>
                  <a:pt x="2003" y="887"/>
                  <a:pt x="1993" y="897"/>
                  <a:pt x="1993" y="910"/>
                </a:cubicBezTo>
                <a:cubicBezTo>
                  <a:pt x="1993" y="930"/>
                  <a:pt x="1993" y="930"/>
                  <a:pt x="1993" y="930"/>
                </a:cubicBezTo>
                <a:cubicBezTo>
                  <a:pt x="1993" y="943"/>
                  <a:pt x="2003" y="953"/>
                  <a:pt x="2016" y="953"/>
                </a:cubicBezTo>
                <a:cubicBezTo>
                  <a:pt x="2028" y="953"/>
                  <a:pt x="2038" y="943"/>
                  <a:pt x="2038" y="930"/>
                </a:cubicBezTo>
                <a:cubicBezTo>
                  <a:pt x="2038" y="910"/>
                  <a:pt x="2038" y="910"/>
                  <a:pt x="2038" y="910"/>
                </a:cubicBezTo>
                <a:cubicBezTo>
                  <a:pt x="2038" y="897"/>
                  <a:pt x="2028" y="887"/>
                  <a:pt x="2016" y="887"/>
                </a:cubicBezTo>
                <a:moveTo>
                  <a:pt x="2040" y="1052"/>
                </a:moveTo>
                <a:cubicBezTo>
                  <a:pt x="2040" y="1039"/>
                  <a:pt x="2029" y="1028"/>
                  <a:pt x="2016" y="1028"/>
                </a:cubicBezTo>
                <a:cubicBezTo>
                  <a:pt x="2002" y="1028"/>
                  <a:pt x="1991" y="1039"/>
                  <a:pt x="1991" y="1052"/>
                </a:cubicBezTo>
                <a:cubicBezTo>
                  <a:pt x="1991" y="1077"/>
                  <a:pt x="1991" y="1077"/>
                  <a:pt x="1991" y="1077"/>
                </a:cubicBezTo>
                <a:cubicBezTo>
                  <a:pt x="1991" y="1090"/>
                  <a:pt x="2002" y="1101"/>
                  <a:pt x="2016" y="1101"/>
                </a:cubicBezTo>
                <a:cubicBezTo>
                  <a:pt x="2029" y="1101"/>
                  <a:pt x="2040" y="1090"/>
                  <a:pt x="2040" y="1077"/>
                </a:cubicBezTo>
                <a:cubicBezTo>
                  <a:pt x="2040" y="1052"/>
                  <a:pt x="2040" y="1052"/>
                  <a:pt x="2040" y="1052"/>
                </a:cubicBezTo>
                <a:moveTo>
                  <a:pt x="2016" y="1169"/>
                </a:moveTo>
                <a:cubicBezTo>
                  <a:pt x="2016" y="1169"/>
                  <a:pt x="2016" y="1169"/>
                  <a:pt x="2016" y="1169"/>
                </a:cubicBezTo>
                <a:cubicBezTo>
                  <a:pt x="2001" y="1169"/>
                  <a:pt x="1990" y="1180"/>
                  <a:pt x="1990" y="1194"/>
                </a:cubicBezTo>
                <a:cubicBezTo>
                  <a:pt x="1990" y="1223"/>
                  <a:pt x="1990" y="1223"/>
                  <a:pt x="1990" y="1223"/>
                </a:cubicBezTo>
                <a:cubicBezTo>
                  <a:pt x="1990" y="1238"/>
                  <a:pt x="2001" y="1249"/>
                  <a:pt x="2016" y="1249"/>
                </a:cubicBezTo>
                <a:cubicBezTo>
                  <a:pt x="2030" y="1249"/>
                  <a:pt x="2041" y="1238"/>
                  <a:pt x="2041" y="1223"/>
                </a:cubicBezTo>
                <a:cubicBezTo>
                  <a:pt x="2041" y="1194"/>
                  <a:pt x="2041" y="1194"/>
                  <a:pt x="2041" y="1194"/>
                </a:cubicBezTo>
                <a:cubicBezTo>
                  <a:pt x="2041" y="1180"/>
                  <a:pt x="2030" y="1169"/>
                  <a:pt x="2016" y="1169"/>
                </a:cubicBezTo>
                <a:moveTo>
                  <a:pt x="2043" y="1337"/>
                </a:moveTo>
                <a:cubicBezTo>
                  <a:pt x="2043" y="1322"/>
                  <a:pt x="2030" y="1310"/>
                  <a:pt x="2016" y="1310"/>
                </a:cubicBezTo>
                <a:cubicBezTo>
                  <a:pt x="2001" y="1310"/>
                  <a:pt x="1988" y="1322"/>
                  <a:pt x="1988" y="1337"/>
                </a:cubicBezTo>
                <a:cubicBezTo>
                  <a:pt x="1988" y="1370"/>
                  <a:pt x="1988" y="1370"/>
                  <a:pt x="1988" y="1370"/>
                </a:cubicBezTo>
                <a:cubicBezTo>
                  <a:pt x="1988" y="1385"/>
                  <a:pt x="2001" y="1397"/>
                  <a:pt x="2016" y="1397"/>
                </a:cubicBezTo>
                <a:cubicBezTo>
                  <a:pt x="2030" y="1397"/>
                  <a:pt x="2043" y="1385"/>
                  <a:pt x="2043" y="1370"/>
                </a:cubicBezTo>
                <a:cubicBezTo>
                  <a:pt x="2043" y="1337"/>
                  <a:pt x="2043" y="1337"/>
                  <a:pt x="2043" y="1337"/>
                </a:cubicBezTo>
                <a:moveTo>
                  <a:pt x="2045" y="1629"/>
                </a:moveTo>
                <a:cubicBezTo>
                  <a:pt x="2045" y="1613"/>
                  <a:pt x="2032" y="1599"/>
                  <a:pt x="2016" y="1599"/>
                </a:cubicBezTo>
                <a:cubicBezTo>
                  <a:pt x="1999" y="1599"/>
                  <a:pt x="1986" y="1613"/>
                  <a:pt x="1986" y="1629"/>
                </a:cubicBezTo>
                <a:cubicBezTo>
                  <a:pt x="1986" y="1687"/>
                  <a:pt x="1986" y="1687"/>
                  <a:pt x="1986" y="1687"/>
                </a:cubicBezTo>
                <a:cubicBezTo>
                  <a:pt x="1986" y="1703"/>
                  <a:pt x="1999" y="1717"/>
                  <a:pt x="2016" y="1717"/>
                </a:cubicBezTo>
                <a:cubicBezTo>
                  <a:pt x="2032" y="1717"/>
                  <a:pt x="2045" y="1703"/>
                  <a:pt x="2045" y="1687"/>
                </a:cubicBezTo>
                <a:cubicBezTo>
                  <a:pt x="2045" y="1629"/>
                  <a:pt x="2045" y="1629"/>
                  <a:pt x="2045" y="1629"/>
                </a:cubicBezTo>
                <a:moveTo>
                  <a:pt x="2016" y="1756"/>
                </a:moveTo>
                <a:cubicBezTo>
                  <a:pt x="2016" y="1756"/>
                  <a:pt x="2016" y="1756"/>
                  <a:pt x="2016" y="1756"/>
                </a:cubicBezTo>
                <a:cubicBezTo>
                  <a:pt x="1998" y="1756"/>
                  <a:pt x="1984" y="1770"/>
                  <a:pt x="1984" y="1787"/>
                </a:cubicBezTo>
                <a:cubicBezTo>
                  <a:pt x="1984" y="1857"/>
                  <a:pt x="1984" y="1857"/>
                  <a:pt x="1984" y="1857"/>
                </a:cubicBezTo>
                <a:cubicBezTo>
                  <a:pt x="1984" y="1874"/>
                  <a:pt x="1998" y="1888"/>
                  <a:pt x="2016" y="1888"/>
                </a:cubicBezTo>
                <a:cubicBezTo>
                  <a:pt x="2033" y="1888"/>
                  <a:pt x="2047" y="1874"/>
                  <a:pt x="2047" y="1857"/>
                </a:cubicBezTo>
                <a:cubicBezTo>
                  <a:pt x="2047" y="1787"/>
                  <a:pt x="2047" y="1787"/>
                  <a:pt x="2047" y="1787"/>
                </a:cubicBezTo>
                <a:cubicBezTo>
                  <a:pt x="2047" y="1770"/>
                  <a:pt x="2033" y="1756"/>
                  <a:pt x="2016" y="1756"/>
                </a:cubicBezTo>
                <a:moveTo>
                  <a:pt x="2048" y="1953"/>
                </a:moveTo>
                <a:cubicBezTo>
                  <a:pt x="2048" y="1935"/>
                  <a:pt x="2034" y="1920"/>
                  <a:pt x="2016" y="1920"/>
                </a:cubicBezTo>
                <a:cubicBezTo>
                  <a:pt x="1997" y="1920"/>
                  <a:pt x="1983" y="1935"/>
                  <a:pt x="1983" y="1953"/>
                </a:cubicBezTo>
                <a:cubicBezTo>
                  <a:pt x="1983" y="2042"/>
                  <a:pt x="1983" y="2042"/>
                  <a:pt x="1983" y="2042"/>
                </a:cubicBezTo>
                <a:cubicBezTo>
                  <a:pt x="1983" y="2060"/>
                  <a:pt x="1997" y="2075"/>
                  <a:pt x="2016" y="2075"/>
                </a:cubicBezTo>
                <a:cubicBezTo>
                  <a:pt x="2034" y="2075"/>
                  <a:pt x="2048" y="2060"/>
                  <a:pt x="2048" y="2042"/>
                </a:cubicBezTo>
                <a:cubicBezTo>
                  <a:pt x="2048" y="1953"/>
                  <a:pt x="2048" y="1953"/>
                  <a:pt x="2048" y="1953"/>
                </a:cubicBezTo>
                <a:moveTo>
                  <a:pt x="2034" y="369"/>
                </a:moveTo>
                <a:cubicBezTo>
                  <a:pt x="2034" y="359"/>
                  <a:pt x="2026" y="351"/>
                  <a:pt x="2016" y="351"/>
                </a:cubicBezTo>
                <a:cubicBezTo>
                  <a:pt x="2005" y="351"/>
                  <a:pt x="1997" y="359"/>
                  <a:pt x="1997" y="369"/>
                </a:cubicBezTo>
                <a:cubicBezTo>
                  <a:pt x="1997" y="379"/>
                  <a:pt x="2005" y="387"/>
                  <a:pt x="2016" y="387"/>
                </a:cubicBezTo>
                <a:cubicBezTo>
                  <a:pt x="2026" y="387"/>
                  <a:pt x="2034" y="379"/>
                  <a:pt x="2034" y="369"/>
                </a:cubicBezTo>
                <a:cubicBezTo>
                  <a:pt x="2034" y="369"/>
                  <a:pt x="2034" y="369"/>
                  <a:pt x="2034" y="369"/>
                </a:cubicBezTo>
                <a:moveTo>
                  <a:pt x="2034" y="252"/>
                </a:moveTo>
                <a:cubicBezTo>
                  <a:pt x="2034" y="242"/>
                  <a:pt x="2026" y="234"/>
                  <a:pt x="2016" y="234"/>
                </a:cubicBezTo>
                <a:cubicBezTo>
                  <a:pt x="2005" y="234"/>
                  <a:pt x="1997" y="242"/>
                  <a:pt x="1997" y="252"/>
                </a:cubicBezTo>
                <a:cubicBezTo>
                  <a:pt x="1997" y="262"/>
                  <a:pt x="2005" y="271"/>
                  <a:pt x="2016" y="271"/>
                </a:cubicBezTo>
                <a:cubicBezTo>
                  <a:pt x="2026" y="271"/>
                  <a:pt x="2034" y="262"/>
                  <a:pt x="2034" y="252"/>
                </a:cubicBezTo>
                <a:cubicBezTo>
                  <a:pt x="2034" y="252"/>
                  <a:pt x="2034" y="252"/>
                  <a:pt x="2034" y="252"/>
                </a:cubicBezTo>
                <a:moveTo>
                  <a:pt x="2034" y="135"/>
                </a:moveTo>
                <a:cubicBezTo>
                  <a:pt x="2034" y="125"/>
                  <a:pt x="2026" y="117"/>
                  <a:pt x="2016" y="117"/>
                </a:cubicBezTo>
                <a:cubicBezTo>
                  <a:pt x="2005" y="117"/>
                  <a:pt x="1997" y="125"/>
                  <a:pt x="1997" y="135"/>
                </a:cubicBezTo>
                <a:cubicBezTo>
                  <a:pt x="1997" y="146"/>
                  <a:pt x="2005" y="154"/>
                  <a:pt x="2016" y="154"/>
                </a:cubicBezTo>
                <a:cubicBezTo>
                  <a:pt x="2026" y="154"/>
                  <a:pt x="2034" y="146"/>
                  <a:pt x="2034" y="135"/>
                </a:cubicBezTo>
                <a:cubicBezTo>
                  <a:pt x="2034" y="135"/>
                  <a:pt x="2034" y="135"/>
                  <a:pt x="2034" y="135"/>
                </a:cubicBezTo>
                <a:moveTo>
                  <a:pt x="2034" y="19"/>
                </a:moveTo>
                <a:cubicBezTo>
                  <a:pt x="2034" y="9"/>
                  <a:pt x="2026" y="0"/>
                  <a:pt x="2016" y="0"/>
                </a:cubicBezTo>
                <a:cubicBezTo>
                  <a:pt x="2005" y="0"/>
                  <a:pt x="1997" y="9"/>
                  <a:pt x="1997" y="19"/>
                </a:cubicBezTo>
                <a:cubicBezTo>
                  <a:pt x="1997" y="29"/>
                  <a:pt x="2005" y="37"/>
                  <a:pt x="2016" y="37"/>
                </a:cubicBezTo>
                <a:cubicBezTo>
                  <a:pt x="2026" y="37"/>
                  <a:pt x="2034" y="29"/>
                  <a:pt x="2034" y="19"/>
                </a:cubicBezTo>
                <a:cubicBezTo>
                  <a:pt x="2034" y="19"/>
                  <a:pt x="2034" y="19"/>
                  <a:pt x="2034" y="19"/>
                </a:cubicBezTo>
                <a:moveTo>
                  <a:pt x="2016" y="1451"/>
                </a:moveTo>
                <a:cubicBezTo>
                  <a:pt x="2016" y="1451"/>
                  <a:pt x="2016" y="1451"/>
                  <a:pt x="2016" y="1451"/>
                </a:cubicBezTo>
                <a:cubicBezTo>
                  <a:pt x="2000" y="1451"/>
                  <a:pt x="1987" y="1463"/>
                  <a:pt x="1987" y="1479"/>
                </a:cubicBezTo>
                <a:cubicBezTo>
                  <a:pt x="1987" y="1525"/>
                  <a:pt x="1987" y="1525"/>
                  <a:pt x="1987" y="1525"/>
                </a:cubicBezTo>
                <a:cubicBezTo>
                  <a:pt x="1987" y="1540"/>
                  <a:pt x="2000" y="1553"/>
                  <a:pt x="2016" y="1553"/>
                </a:cubicBezTo>
                <a:cubicBezTo>
                  <a:pt x="2031" y="1553"/>
                  <a:pt x="2044" y="1540"/>
                  <a:pt x="2044" y="1525"/>
                </a:cubicBezTo>
                <a:cubicBezTo>
                  <a:pt x="2044" y="1479"/>
                  <a:pt x="2044" y="1479"/>
                  <a:pt x="2044" y="1479"/>
                </a:cubicBezTo>
                <a:cubicBezTo>
                  <a:pt x="2044" y="1463"/>
                  <a:pt x="2031" y="1451"/>
                  <a:pt x="2016" y="1451"/>
                </a:cubicBezTo>
                <a:moveTo>
                  <a:pt x="2133" y="490"/>
                </a:moveTo>
                <a:cubicBezTo>
                  <a:pt x="2133" y="480"/>
                  <a:pt x="2125" y="472"/>
                  <a:pt x="2115" y="472"/>
                </a:cubicBezTo>
                <a:cubicBezTo>
                  <a:pt x="2104" y="472"/>
                  <a:pt x="2096" y="480"/>
                  <a:pt x="2096" y="490"/>
                </a:cubicBezTo>
                <a:cubicBezTo>
                  <a:pt x="2096" y="500"/>
                  <a:pt x="2104" y="509"/>
                  <a:pt x="2115" y="509"/>
                </a:cubicBezTo>
                <a:cubicBezTo>
                  <a:pt x="2125" y="509"/>
                  <a:pt x="2133" y="500"/>
                  <a:pt x="2133" y="490"/>
                </a:cubicBezTo>
                <a:cubicBezTo>
                  <a:pt x="2133" y="490"/>
                  <a:pt x="2133" y="490"/>
                  <a:pt x="2133" y="490"/>
                </a:cubicBezTo>
                <a:moveTo>
                  <a:pt x="2115" y="605"/>
                </a:moveTo>
                <a:cubicBezTo>
                  <a:pt x="2115" y="605"/>
                  <a:pt x="2115" y="605"/>
                  <a:pt x="2115" y="605"/>
                </a:cubicBezTo>
                <a:cubicBezTo>
                  <a:pt x="2104" y="605"/>
                  <a:pt x="2095" y="614"/>
                  <a:pt x="2095" y="625"/>
                </a:cubicBezTo>
                <a:cubicBezTo>
                  <a:pt x="2095" y="637"/>
                  <a:pt x="2095" y="637"/>
                  <a:pt x="2095" y="637"/>
                </a:cubicBezTo>
                <a:cubicBezTo>
                  <a:pt x="2095" y="648"/>
                  <a:pt x="2104" y="657"/>
                  <a:pt x="2115" y="657"/>
                </a:cubicBezTo>
                <a:cubicBezTo>
                  <a:pt x="2126" y="657"/>
                  <a:pt x="2135" y="648"/>
                  <a:pt x="2135" y="637"/>
                </a:cubicBezTo>
                <a:cubicBezTo>
                  <a:pt x="2135" y="625"/>
                  <a:pt x="2135" y="625"/>
                  <a:pt x="2135" y="625"/>
                </a:cubicBezTo>
                <a:cubicBezTo>
                  <a:pt x="2135" y="614"/>
                  <a:pt x="2126" y="605"/>
                  <a:pt x="2115" y="605"/>
                </a:cubicBezTo>
                <a:moveTo>
                  <a:pt x="2136" y="767"/>
                </a:moveTo>
                <a:cubicBezTo>
                  <a:pt x="2136" y="755"/>
                  <a:pt x="2126" y="746"/>
                  <a:pt x="2115" y="746"/>
                </a:cubicBezTo>
                <a:cubicBezTo>
                  <a:pt x="2103" y="746"/>
                  <a:pt x="2093" y="755"/>
                  <a:pt x="2093" y="767"/>
                </a:cubicBezTo>
                <a:cubicBezTo>
                  <a:pt x="2093" y="783"/>
                  <a:pt x="2093" y="783"/>
                  <a:pt x="2093" y="783"/>
                </a:cubicBezTo>
                <a:cubicBezTo>
                  <a:pt x="2093" y="795"/>
                  <a:pt x="2103" y="805"/>
                  <a:pt x="2115" y="805"/>
                </a:cubicBezTo>
                <a:cubicBezTo>
                  <a:pt x="2126" y="805"/>
                  <a:pt x="2136" y="795"/>
                  <a:pt x="2136" y="783"/>
                </a:cubicBezTo>
                <a:cubicBezTo>
                  <a:pt x="2136" y="767"/>
                  <a:pt x="2136" y="767"/>
                  <a:pt x="2136" y="767"/>
                </a:cubicBezTo>
                <a:moveTo>
                  <a:pt x="2115" y="887"/>
                </a:moveTo>
                <a:cubicBezTo>
                  <a:pt x="2115" y="887"/>
                  <a:pt x="2115" y="887"/>
                  <a:pt x="2115" y="887"/>
                </a:cubicBezTo>
                <a:cubicBezTo>
                  <a:pt x="2102" y="887"/>
                  <a:pt x="2092" y="897"/>
                  <a:pt x="2092" y="910"/>
                </a:cubicBezTo>
                <a:cubicBezTo>
                  <a:pt x="2092" y="930"/>
                  <a:pt x="2092" y="930"/>
                  <a:pt x="2092" y="930"/>
                </a:cubicBezTo>
                <a:cubicBezTo>
                  <a:pt x="2092" y="943"/>
                  <a:pt x="2102" y="953"/>
                  <a:pt x="2115" y="953"/>
                </a:cubicBezTo>
                <a:cubicBezTo>
                  <a:pt x="2127" y="953"/>
                  <a:pt x="2137" y="943"/>
                  <a:pt x="2137" y="930"/>
                </a:cubicBezTo>
                <a:cubicBezTo>
                  <a:pt x="2137" y="910"/>
                  <a:pt x="2137" y="910"/>
                  <a:pt x="2137" y="910"/>
                </a:cubicBezTo>
                <a:cubicBezTo>
                  <a:pt x="2137" y="897"/>
                  <a:pt x="2127" y="887"/>
                  <a:pt x="2115" y="887"/>
                </a:cubicBezTo>
                <a:moveTo>
                  <a:pt x="2139" y="1052"/>
                </a:moveTo>
                <a:cubicBezTo>
                  <a:pt x="2139" y="1039"/>
                  <a:pt x="2128" y="1028"/>
                  <a:pt x="2115" y="1028"/>
                </a:cubicBezTo>
                <a:cubicBezTo>
                  <a:pt x="2101" y="1028"/>
                  <a:pt x="2090" y="1039"/>
                  <a:pt x="2090" y="1052"/>
                </a:cubicBezTo>
                <a:cubicBezTo>
                  <a:pt x="2090" y="1077"/>
                  <a:pt x="2090" y="1077"/>
                  <a:pt x="2090" y="1077"/>
                </a:cubicBezTo>
                <a:cubicBezTo>
                  <a:pt x="2090" y="1090"/>
                  <a:pt x="2101" y="1101"/>
                  <a:pt x="2115" y="1101"/>
                </a:cubicBezTo>
                <a:cubicBezTo>
                  <a:pt x="2128" y="1101"/>
                  <a:pt x="2139" y="1090"/>
                  <a:pt x="2139" y="1077"/>
                </a:cubicBezTo>
                <a:cubicBezTo>
                  <a:pt x="2139" y="1052"/>
                  <a:pt x="2139" y="1052"/>
                  <a:pt x="2139" y="1052"/>
                </a:cubicBezTo>
                <a:moveTo>
                  <a:pt x="2115" y="1169"/>
                </a:moveTo>
                <a:cubicBezTo>
                  <a:pt x="2115" y="1169"/>
                  <a:pt x="2115" y="1169"/>
                  <a:pt x="2115" y="1169"/>
                </a:cubicBezTo>
                <a:cubicBezTo>
                  <a:pt x="2100" y="1169"/>
                  <a:pt x="2089" y="1180"/>
                  <a:pt x="2089" y="1194"/>
                </a:cubicBezTo>
                <a:cubicBezTo>
                  <a:pt x="2089" y="1223"/>
                  <a:pt x="2089" y="1223"/>
                  <a:pt x="2089" y="1223"/>
                </a:cubicBezTo>
                <a:cubicBezTo>
                  <a:pt x="2089" y="1238"/>
                  <a:pt x="2100" y="1249"/>
                  <a:pt x="2115" y="1249"/>
                </a:cubicBezTo>
                <a:cubicBezTo>
                  <a:pt x="2129" y="1249"/>
                  <a:pt x="2140" y="1238"/>
                  <a:pt x="2140" y="1223"/>
                </a:cubicBezTo>
                <a:cubicBezTo>
                  <a:pt x="2140" y="1194"/>
                  <a:pt x="2140" y="1194"/>
                  <a:pt x="2140" y="1194"/>
                </a:cubicBezTo>
                <a:cubicBezTo>
                  <a:pt x="2140" y="1180"/>
                  <a:pt x="2129" y="1169"/>
                  <a:pt x="2115" y="1169"/>
                </a:cubicBezTo>
                <a:moveTo>
                  <a:pt x="2142" y="1337"/>
                </a:moveTo>
                <a:cubicBezTo>
                  <a:pt x="2142" y="1322"/>
                  <a:pt x="2130" y="1310"/>
                  <a:pt x="2115" y="1310"/>
                </a:cubicBezTo>
                <a:cubicBezTo>
                  <a:pt x="2100" y="1310"/>
                  <a:pt x="2088" y="1322"/>
                  <a:pt x="2088" y="1337"/>
                </a:cubicBezTo>
                <a:cubicBezTo>
                  <a:pt x="2088" y="1370"/>
                  <a:pt x="2088" y="1370"/>
                  <a:pt x="2088" y="1370"/>
                </a:cubicBezTo>
                <a:cubicBezTo>
                  <a:pt x="2088" y="1385"/>
                  <a:pt x="2100" y="1397"/>
                  <a:pt x="2115" y="1397"/>
                </a:cubicBezTo>
                <a:cubicBezTo>
                  <a:pt x="2130" y="1397"/>
                  <a:pt x="2142" y="1385"/>
                  <a:pt x="2142" y="1370"/>
                </a:cubicBezTo>
                <a:cubicBezTo>
                  <a:pt x="2142" y="1337"/>
                  <a:pt x="2142" y="1337"/>
                  <a:pt x="2142" y="1337"/>
                </a:cubicBezTo>
                <a:moveTo>
                  <a:pt x="2145" y="1629"/>
                </a:moveTo>
                <a:cubicBezTo>
                  <a:pt x="2145" y="1613"/>
                  <a:pt x="2131" y="1599"/>
                  <a:pt x="2115" y="1599"/>
                </a:cubicBezTo>
                <a:cubicBezTo>
                  <a:pt x="2098" y="1599"/>
                  <a:pt x="2085" y="1613"/>
                  <a:pt x="2085" y="1629"/>
                </a:cubicBezTo>
                <a:cubicBezTo>
                  <a:pt x="2085" y="1687"/>
                  <a:pt x="2085" y="1687"/>
                  <a:pt x="2085" y="1687"/>
                </a:cubicBezTo>
                <a:cubicBezTo>
                  <a:pt x="2085" y="1703"/>
                  <a:pt x="2098" y="1717"/>
                  <a:pt x="2115" y="1717"/>
                </a:cubicBezTo>
                <a:cubicBezTo>
                  <a:pt x="2131" y="1717"/>
                  <a:pt x="2145" y="1703"/>
                  <a:pt x="2145" y="1687"/>
                </a:cubicBezTo>
                <a:cubicBezTo>
                  <a:pt x="2145" y="1629"/>
                  <a:pt x="2145" y="1629"/>
                  <a:pt x="2145" y="1629"/>
                </a:cubicBezTo>
                <a:moveTo>
                  <a:pt x="2115" y="1756"/>
                </a:moveTo>
                <a:cubicBezTo>
                  <a:pt x="2115" y="1756"/>
                  <a:pt x="2115" y="1756"/>
                  <a:pt x="2115" y="1756"/>
                </a:cubicBezTo>
                <a:cubicBezTo>
                  <a:pt x="2097" y="1756"/>
                  <a:pt x="2083" y="1770"/>
                  <a:pt x="2083" y="1787"/>
                </a:cubicBezTo>
                <a:cubicBezTo>
                  <a:pt x="2083" y="1857"/>
                  <a:pt x="2083" y="1857"/>
                  <a:pt x="2083" y="1857"/>
                </a:cubicBezTo>
                <a:cubicBezTo>
                  <a:pt x="2083" y="1874"/>
                  <a:pt x="2097" y="1888"/>
                  <a:pt x="2115" y="1888"/>
                </a:cubicBezTo>
                <a:cubicBezTo>
                  <a:pt x="2132" y="1888"/>
                  <a:pt x="2146" y="1874"/>
                  <a:pt x="2146" y="1857"/>
                </a:cubicBezTo>
                <a:cubicBezTo>
                  <a:pt x="2146" y="1787"/>
                  <a:pt x="2146" y="1787"/>
                  <a:pt x="2146" y="1787"/>
                </a:cubicBezTo>
                <a:cubicBezTo>
                  <a:pt x="2146" y="1770"/>
                  <a:pt x="2132" y="1756"/>
                  <a:pt x="2115" y="1756"/>
                </a:cubicBezTo>
                <a:moveTo>
                  <a:pt x="2147" y="1953"/>
                </a:moveTo>
                <a:cubicBezTo>
                  <a:pt x="2147" y="1935"/>
                  <a:pt x="2133" y="1920"/>
                  <a:pt x="2115" y="1920"/>
                </a:cubicBezTo>
                <a:cubicBezTo>
                  <a:pt x="2097" y="1920"/>
                  <a:pt x="2082" y="1935"/>
                  <a:pt x="2082" y="1953"/>
                </a:cubicBezTo>
                <a:cubicBezTo>
                  <a:pt x="2082" y="2042"/>
                  <a:pt x="2082" y="2042"/>
                  <a:pt x="2082" y="2042"/>
                </a:cubicBezTo>
                <a:cubicBezTo>
                  <a:pt x="2082" y="2060"/>
                  <a:pt x="2097" y="2075"/>
                  <a:pt x="2115" y="2075"/>
                </a:cubicBezTo>
                <a:cubicBezTo>
                  <a:pt x="2133" y="2075"/>
                  <a:pt x="2147" y="2060"/>
                  <a:pt x="2147" y="2042"/>
                </a:cubicBezTo>
                <a:cubicBezTo>
                  <a:pt x="2147" y="1953"/>
                  <a:pt x="2147" y="1953"/>
                  <a:pt x="2147" y="1953"/>
                </a:cubicBezTo>
                <a:moveTo>
                  <a:pt x="2133" y="369"/>
                </a:moveTo>
                <a:cubicBezTo>
                  <a:pt x="2133" y="359"/>
                  <a:pt x="2125" y="351"/>
                  <a:pt x="2115" y="351"/>
                </a:cubicBezTo>
                <a:cubicBezTo>
                  <a:pt x="2104" y="351"/>
                  <a:pt x="2096" y="359"/>
                  <a:pt x="2096" y="369"/>
                </a:cubicBezTo>
                <a:cubicBezTo>
                  <a:pt x="2096" y="379"/>
                  <a:pt x="2104" y="387"/>
                  <a:pt x="2115" y="387"/>
                </a:cubicBezTo>
                <a:cubicBezTo>
                  <a:pt x="2125" y="387"/>
                  <a:pt x="2133" y="379"/>
                  <a:pt x="2133" y="369"/>
                </a:cubicBezTo>
                <a:cubicBezTo>
                  <a:pt x="2133" y="369"/>
                  <a:pt x="2133" y="369"/>
                  <a:pt x="2133" y="369"/>
                </a:cubicBezTo>
                <a:moveTo>
                  <a:pt x="2133" y="252"/>
                </a:moveTo>
                <a:cubicBezTo>
                  <a:pt x="2133" y="242"/>
                  <a:pt x="2125" y="234"/>
                  <a:pt x="2115" y="234"/>
                </a:cubicBezTo>
                <a:cubicBezTo>
                  <a:pt x="2104" y="234"/>
                  <a:pt x="2096" y="242"/>
                  <a:pt x="2096" y="252"/>
                </a:cubicBezTo>
                <a:cubicBezTo>
                  <a:pt x="2096" y="262"/>
                  <a:pt x="2104" y="271"/>
                  <a:pt x="2115" y="271"/>
                </a:cubicBezTo>
                <a:cubicBezTo>
                  <a:pt x="2125" y="271"/>
                  <a:pt x="2133" y="262"/>
                  <a:pt x="2133" y="252"/>
                </a:cubicBezTo>
                <a:cubicBezTo>
                  <a:pt x="2133" y="252"/>
                  <a:pt x="2133" y="252"/>
                  <a:pt x="2133" y="252"/>
                </a:cubicBezTo>
                <a:moveTo>
                  <a:pt x="2133" y="135"/>
                </a:moveTo>
                <a:cubicBezTo>
                  <a:pt x="2133" y="125"/>
                  <a:pt x="2125" y="117"/>
                  <a:pt x="2115" y="117"/>
                </a:cubicBezTo>
                <a:cubicBezTo>
                  <a:pt x="2104" y="117"/>
                  <a:pt x="2096" y="125"/>
                  <a:pt x="2096" y="135"/>
                </a:cubicBezTo>
                <a:cubicBezTo>
                  <a:pt x="2096" y="146"/>
                  <a:pt x="2104" y="154"/>
                  <a:pt x="2115" y="154"/>
                </a:cubicBezTo>
                <a:cubicBezTo>
                  <a:pt x="2125" y="154"/>
                  <a:pt x="2133" y="146"/>
                  <a:pt x="2133" y="135"/>
                </a:cubicBezTo>
                <a:cubicBezTo>
                  <a:pt x="2133" y="135"/>
                  <a:pt x="2133" y="135"/>
                  <a:pt x="2133" y="135"/>
                </a:cubicBezTo>
                <a:moveTo>
                  <a:pt x="2133" y="19"/>
                </a:moveTo>
                <a:cubicBezTo>
                  <a:pt x="2133" y="9"/>
                  <a:pt x="2125" y="0"/>
                  <a:pt x="2115" y="0"/>
                </a:cubicBezTo>
                <a:cubicBezTo>
                  <a:pt x="2104" y="0"/>
                  <a:pt x="2096" y="9"/>
                  <a:pt x="2096" y="19"/>
                </a:cubicBezTo>
                <a:cubicBezTo>
                  <a:pt x="2096" y="29"/>
                  <a:pt x="2104" y="37"/>
                  <a:pt x="2115" y="37"/>
                </a:cubicBezTo>
                <a:cubicBezTo>
                  <a:pt x="2125" y="37"/>
                  <a:pt x="2133" y="29"/>
                  <a:pt x="2133" y="19"/>
                </a:cubicBezTo>
                <a:cubicBezTo>
                  <a:pt x="2133" y="19"/>
                  <a:pt x="2133" y="19"/>
                  <a:pt x="2133" y="19"/>
                </a:cubicBezTo>
                <a:moveTo>
                  <a:pt x="2115" y="1451"/>
                </a:moveTo>
                <a:cubicBezTo>
                  <a:pt x="2115" y="1451"/>
                  <a:pt x="2115" y="1451"/>
                  <a:pt x="2115" y="1451"/>
                </a:cubicBezTo>
                <a:cubicBezTo>
                  <a:pt x="2099" y="1451"/>
                  <a:pt x="2086" y="1463"/>
                  <a:pt x="2086" y="1479"/>
                </a:cubicBezTo>
                <a:cubicBezTo>
                  <a:pt x="2086" y="1525"/>
                  <a:pt x="2086" y="1525"/>
                  <a:pt x="2086" y="1525"/>
                </a:cubicBezTo>
                <a:cubicBezTo>
                  <a:pt x="2086" y="1540"/>
                  <a:pt x="2099" y="1553"/>
                  <a:pt x="2115" y="1553"/>
                </a:cubicBezTo>
                <a:cubicBezTo>
                  <a:pt x="2130" y="1553"/>
                  <a:pt x="2143" y="1540"/>
                  <a:pt x="2143" y="1525"/>
                </a:cubicBezTo>
                <a:cubicBezTo>
                  <a:pt x="2143" y="1479"/>
                  <a:pt x="2143" y="1479"/>
                  <a:pt x="2143" y="1479"/>
                </a:cubicBezTo>
                <a:cubicBezTo>
                  <a:pt x="2143" y="1463"/>
                  <a:pt x="2130" y="1451"/>
                  <a:pt x="2115" y="1451"/>
                </a:cubicBezTo>
                <a:moveTo>
                  <a:pt x="2232" y="490"/>
                </a:moveTo>
                <a:cubicBezTo>
                  <a:pt x="2232" y="480"/>
                  <a:pt x="2224" y="472"/>
                  <a:pt x="2214" y="472"/>
                </a:cubicBezTo>
                <a:cubicBezTo>
                  <a:pt x="2204" y="472"/>
                  <a:pt x="2195" y="480"/>
                  <a:pt x="2195" y="490"/>
                </a:cubicBezTo>
                <a:cubicBezTo>
                  <a:pt x="2195" y="500"/>
                  <a:pt x="2204" y="509"/>
                  <a:pt x="2214" y="509"/>
                </a:cubicBezTo>
                <a:cubicBezTo>
                  <a:pt x="2224" y="509"/>
                  <a:pt x="2232" y="500"/>
                  <a:pt x="2232" y="490"/>
                </a:cubicBezTo>
                <a:cubicBezTo>
                  <a:pt x="2232" y="490"/>
                  <a:pt x="2232" y="490"/>
                  <a:pt x="2232" y="490"/>
                </a:cubicBezTo>
                <a:moveTo>
                  <a:pt x="2214" y="605"/>
                </a:moveTo>
                <a:cubicBezTo>
                  <a:pt x="2214" y="605"/>
                  <a:pt x="2214" y="605"/>
                  <a:pt x="2214" y="605"/>
                </a:cubicBezTo>
                <a:cubicBezTo>
                  <a:pt x="2203" y="605"/>
                  <a:pt x="2194" y="614"/>
                  <a:pt x="2194" y="625"/>
                </a:cubicBezTo>
                <a:cubicBezTo>
                  <a:pt x="2194" y="637"/>
                  <a:pt x="2194" y="637"/>
                  <a:pt x="2194" y="637"/>
                </a:cubicBezTo>
                <a:cubicBezTo>
                  <a:pt x="2194" y="648"/>
                  <a:pt x="2203" y="657"/>
                  <a:pt x="2214" y="657"/>
                </a:cubicBezTo>
                <a:cubicBezTo>
                  <a:pt x="2225" y="657"/>
                  <a:pt x="2234" y="648"/>
                  <a:pt x="2234" y="637"/>
                </a:cubicBezTo>
                <a:cubicBezTo>
                  <a:pt x="2234" y="625"/>
                  <a:pt x="2234" y="625"/>
                  <a:pt x="2234" y="625"/>
                </a:cubicBezTo>
                <a:cubicBezTo>
                  <a:pt x="2234" y="614"/>
                  <a:pt x="2225" y="605"/>
                  <a:pt x="2214" y="605"/>
                </a:cubicBezTo>
                <a:moveTo>
                  <a:pt x="2235" y="767"/>
                </a:moveTo>
                <a:cubicBezTo>
                  <a:pt x="2235" y="755"/>
                  <a:pt x="2226" y="746"/>
                  <a:pt x="2214" y="746"/>
                </a:cubicBezTo>
                <a:cubicBezTo>
                  <a:pt x="2202" y="746"/>
                  <a:pt x="2192" y="755"/>
                  <a:pt x="2192" y="767"/>
                </a:cubicBezTo>
                <a:cubicBezTo>
                  <a:pt x="2192" y="783"/>
                  <a:pt x="2192" y="783"/>
                  <a:pt x="2192" y="783"/>
                </a:cubicBezTo>
                <a:cubicBezTo>
                  <a:pt x="2192" y="795"/>
                  <a:pt x="2202" y="805"/>
                  <a:pt x="2214" y="805"/>
                </a:cubicBezTo>
                <a:cubicBezTo>
                  <a:pt x="2226" y="805"/>
                  <a:pt x="2235" y="795"/>
                  <a:pt x="2235" y="783"/>
                </a:cubicBezTo>
                <a:cubicBezTo>
                  <a:pt x="2235" y="767"/>
                  <a:pt x="2235" y="767"/>
                  <a:pt x="2235" y="767"/>
                </a:cubicBezTo>
                <a:moveTo>
                  <a:pt x="2214" y="887"/>
                </a:moveTo>
                <a:cubicBezTo>
                  <a:pt x="2214" y="887"/>
                  <a:pt x="2214" y="887"/>
                  <a:pt x="2214" y="887"/>
                </a:cubicBezTo>
                <a:cubicBezTo>
                  <a:pt x="2201" y="887"/>
                  <a:pt x="2191" y="897"/>
                  <a:pt x="2191" y="910"/>
                </a:cubicBezTo>
                <a:cubicBezTo>
                  <a:pt x="2191" y="930"/>
                  <a:pt x="2191" y="930"/>
                  <a:pt x="2191" y="930"/>
                </a:cubicBezTo>
                <a:cubicBezTo>
                  <a:pt x="2191" y="943"/>
                  <a:pt x="2201" y="953"/>
                  <a:pt x="2214" y="953"/>
                </a:cubicBezTo>
                <a:cubicBezTo>
                  <a:pt x="2226" y="953"/>
                  <a:pt x="2237" y="943"/>
                  <a:pt x="2237" y="930"/>
                </a:cubicBezTo>
                <a:cubicBezTo>
                  <a:pt x="2237" y="910"/>
                  <a:pt x="2237" y="910"/>
                  <a:pt x="2237" y="910"/>
                </a:cubicBezTo>
                <a:cubicBezTo>
                  <a:pt x="2237" y="897"/>
                  <a:pt x="2226" y="887"/>
                  <a:pt x="2214" y="887"/>
                </a:cubicBezTo>
                <a:moveTo>
                  <a:pt x="2238" y="1052"/>
                </a:moveTo>
                <a:cubicBezTo>
                  <a:pt x="2238" y="1039"/>
                  <a:pt x="2227" y="1028"/>
                  <a:pt x="2214" y="1028"/>
                </a:cubicBezTo>
                <a:cubicBezTo>
                  <a:pt x="2200" y="1028"/>
                  <a:pt x="2190" y="1039"/>
                  <a:pt x="2190" y="1052"/>
                </a:cubicBezTo>
                <a:cubicBezTo>
                  <a:pt x="2190" y="1077"/>
                  <a:pt x="2190" y="1077"/>
                  <a:pt x="2190" y="1077"/>
                </a:cubicBezTo>
                <a:cubicBezTo>
                  <a:pt x="2190" y="1090"/>
                  <a:pt x="2200" y="1101"/>
                  <a:pt x="2214" y="1101"/>
                </a:cubicBezTo>
                <a:cubicBezTo>
                  <a:pt x="2227" y="1101"/>
                  <a:pt x="2238" y="1090"/>
                  <a:pt x="2238" y="1077"/>
                </a:cubicBezTo>
                <a:cubicBezTo>
                  <a:pt x="2238" y="1052"/>
                  <a:pt x="2238" y="1052"/>
                  <a:pt x="2238" y="1052"/>
                </a:cubicBezTo>
                <a:moveTo>
                  <a:pt x="2214" y="1169"/>
                </a:moveTo>
                <a:cubicBezTo>
                  <a:pt x="2214" y="1169"/>
                  <a:pt x="2214" y="1169"/>
                  <a:pt x="2214" y="1169"/>
                </a:cubicBezTo>
                <a:cubicBezTo>
                  <a:pt x="2200" y="1169"/>
                  <a:pt x="2188" y="1180"/>
                  <a:pt x="2188" y="1194"/>
                </a:cubicBezTo>
                <a:cubicBezTo>
                  <a:pt x="2188" y="1223"/>
                  <a:pt x="2188" y="1223"/>
                  <a:pt x="2188" y="1223"/>
                </a:cubicBezTo>
                <a:cubicBezTo>
                  <a:pt x="2188" y="1238"/>
                  <a:pt x="2200" y="1249"/>
                  <a:pt x="2214" y="1249"/>
                </a:cubicBezTo>
                <a:cubicBezTo>
                  <a:pt x="2228" y="1249"/>
                  <a:pt x="2239" y="1238"/>
                  <a:pt x="2239" y="1223"/>
                </a:cubicBezTo>
                <a:cubicBezTo>
                  <a:pt x="2239" y="1194"/>
                  <a:pt x="2239" y="1194"/>
                  <a:pt x="2239" y="1194"/>
                </a:cubicBezTo>
                <a:cubicBezTo>
                  <a:pt x="2239" y="1180"/>
                  <a:pt x="2228" y="1169"/>
                  <a:pt x="2214" y="1169"/>
                </a:cubicBezTo>
                <a:moveTo>
                  <a:pt x="2241" y="1337"/>
                </a:moveTo>
                <a:cubicBezTo>
                  <a:pt x="2241" y="1322"/>
                  <a:pt x="2229" y="1310"/>
                  <a:pt x="2214" y="1310"/>
                </a:cubicBezTo>
                <a:cubicBezTo>
                  <a:pt x="2199" y="1310"/>
                  <a:pt x="2187" y="1322"/>
                  <a:pt x="2187" y="1337"/>
                </a:cubicBezTo>
                <a:cubicBezTo>
                  <a:pt x="2187" y="1370"/>
                  <a:pt x="2187" y="1370"/>
                  <a:pt x="2187" y="1370"/>
                </a:cubicBezTo>
                <a:cubicBezTo>
                  <a:pt x="2187" y="1385"/>
                  <a:pt x="2199" y="1397"/>
                  <a:pt x="2214" y="1397"/>
                </a:cubicBezTo>
                <a:cubicBezTo>
                  <a:pt x="2229" y="1397"/>
                  <a:pt x="2241" y="1385"/>
                  <a:pt x="2241" y="1370"/>
                </a:cubicBezTo>
                <a:cubicBezTo>
                  <a:pt x="2241" y="1337"/>
                  <a:pt x="2241" y="1337"/>
                  <a:pt x="2241" y="1337"/>
                </a:cubicBezTo>
                <a:moveTo>
                  <a:pt x="2244" y="1629"/>
                </a:moveTo>
                <a:cubicBezTo>
                  <a:pt x="2244" y="1613"/>
                  <a:pt x="2230" y="1599"/>
                  <a:pt x="2214" y="1599"/>
                </a:cubicBezTo>
                <a:cubicBezTo>
                  <a:pt x="2197" y="1599"/>
                  <a:pt x="2184" y="1613"/>
                  <a:pt x="2184" y="1629"/>
                </a:cubicBezTo>
                <a:cubicBezTo>
                  <a:pt x="2184" y="1687"/>
                  <a:pt x="2184" y="1687"/>
                  <a:pt x="2184" y="1687"/>
                </a:cubicBezTo>
                <a:cubicBezTo>
                  <a:pt x="2184" y="1703"/>
                  <a:pt x="2197" y="1717"/>
                  <a:pt x="2214" y="1717"/>
                </a:cubicBezTo>
                <a:cubicBezTo>
                  <a:pt x="2230" y="1717"/>
                  <a:pt x="2244" y="1703"/>
                  <a:pt x="2244" y="1687"/>
                </a:cubicBezTo>
                <a:cubicBezTo>
                  <a:pt x="2244" y="1629"/>
                  <a:pt x="2244" y="1629"/>
                  <a:pt x="2244" y="1629"/>
                </a:cubicBezTo>
                <a:moveTo>
                  <a:pt x="2214" y="1756"/>
                </a:moveTo>
                <a:cubicBezTo>
                  <a:pt x="2214" y="1756"/>
                  <a:pt x="2214" y="1756"/>
                  <a:pt x="2214" y="1756"/>
                </a:cubicBezTo>
                <a:cubicBezTo>
                  <a:pt x="2196" y="1756"/>
                  <a:pt x="2182" y="1770"/>
                  <a:pt x="2182" y="1787"/>
                </a:cubicBezTo>
                <a:cubicBezTo>
                  <a:pt x="2182" y="1857"/>
                  <a:pt x="2182" y="1857"/>
                  <a:pt x="2182" y="1857"/>
                </a:cubicBezTo>
                <a:cubicBezTo>
                  <a:pt x="2182" y="1874"/>
                  <a:pt x="2196" y="1888"/>
                  <a:pt x="2214" y="1888"/>
                </a:cubicBezTo>
                <a:cubicBezTo>
                  <a:pt x="2231" y="1888"/>
                  <a:pt x="2245" y="1874"/>
                  <a:pt x="2245" y="1857"/>
                </a:cubicBezTo>
                <a:cubicBezTo>
                  <a:pt x="2245" y="1787"/>
                  <a:pt x="2245" y="1787"/>
                  <a:pt x="2245" y="1787"/>
                </a:cubicBezTo>
                <a:cubicBezTo>
                  <a:pt x="2245" y="1770"/>
                  <a:pt x="2231" y="1756"/>
                  <a:pt x="2214" y="1756"/>
                </a:cubicBezTo>
                <a:moveTo>
                  <a:pt x="2247" y="1953"/>
                </a:moveTo>
                <a:cubicBezTo>
                  <a:pt x="2247" y="1935"/>
                  <a:pt x="2232" y="1920"/>
                  <a:pt x="2214" y="1920"/>
                </a:cubicBezTo>
                <a:cubicBezTo>
                  <a:pt x="2196" y="1920"/>
                  <a:pt x="2181" y="1935"/>
                  <a:pt x="2181" y="1953"/>
                </a:cubicBezTo>
                <a:cubicBezTo>
                  <a:pt x="2181" y="2042"/>
                  <a:pt x="2181" y="2042"/>
                  <a:pt x="2181" y="2042"/>
                </a:cubicBezTo>
                <a:cubicBezTo>
                  <a:pt x="2181" y="2060"/>
                  <a:pt x="2196" y="2075"/>
                  <a:pt x="2214" y="2075"/>
                </a:cubicBezTo>
                <a:cubicBezTo>
                  <a:pt x="2232" y="2075"/>
                  <a:pt x="2247" y="2060"/>
                  <a:pt x="2247" y="2042"/>
                </a:cubicBezTo>
                <a:cubicBezTo>
                  <a:pt x="2247" y="1953"/>
                  <a:pt x="2247" y="1953"/>
                  <a:pt x="2247" y="1953"/>
                </a:cubicBezTo>
                <a:moveTo>
                  <a:pt x="2232" y="369"/>
                </a:moveTo>
                <a:cubicBezTo>
                  <a:pt x="2232" y="359"/>
                  <a:pt x="2224" y="351"/>
                  <a:pt x="2214" y="351"/>
                </a:cubicBezTo>
                <a:cubicBezTo>
                  <a:pt x="2204" y="351"/>
                  <a:pt x="2195" y="359"/>
                  <a:pt x="2195" y="369"/>
                </a:cubicBezTo>
                <a:cubicBezTo>
                  <a:pt x="2195" y="379"/>
                  <a:pt x="2204" y="387"/>
                  <a:pt x="2214" y="387"/>
                </a:cubicBezTo>
                <a:cubicBezTo>
                  <a:pt x="2224" y="387"/>
                  <a:pt x="2232" y="379"/>
                  <a:pt x="2232" y="369"/>
                </a:cubicBezTo>
                <a:cubicBezTo>
                  <a:pt x="2232" y="369"/>
                  <a:pt x="2232" y="369"/>
                  <a:pt x="2232" y="369"/>
                </a:cubicBezTo>
                <a:moveTo>
                  <a:pt x="2232" y="252"/>
                </a:moveTo>
                <a:cubicBezTo>
                  <a:pt x="2232" y="242"/>
                  <a:pt x="2224" y="234"/>
                  <a:pt x="2214" y="234"/>
                </a:cubicBezTo>
                <a:cubicBezTo>
                  <a:pt x="2204" y="234"/>
                  <a:pt x="2195" y="242"/>
                  <a:pt x="2195" y="252"/>
                </a:cubicBezTo>
                <a:cubicBezTo>
                  <a:pt x="2195" y="262"/>
                  <a:pt x="2204" y="271"/>
                  <a:pt x="2214" y="271"/>
                </a:cubicBezTo>
                <a:cubicBezTo>
                  <a:pt x="2224" y="271"/>
                  <a:pt x="2232" y="262"/>
                  <a:pt x="2232" y="252"/>
                </a:cubicBezTo>
                <a:cubicBezTo>
                  <a:pt x="2232" y="252"/>
                  <a:pt x="2232" y="252"/>
                  <a:pt x="2232" y="252"/>
                </a:cubicBezTo>
                <a:moveTo>
                  <a:pt x="2232" y="135"/>
                </a:moveTo>
                <a:cubicBezTo>
                  <a:pt x="2232" y="125"/>
                  <a:pt x="2224" y="117"/>
                  <a:pt x="2214" y="117"/>
                </a:cubicBezTo>
                <a:cubicBezTo>
                  <a:pt x="2204" y="117"/>
                  <a:pt x="2195" y="125"/>
                  <a:pt x="2195" y="135"/>
                </a:cubicBezTo>
                <a:cubicBezTo>
                  <a:pt x="2195" y="146"/>
                  <a:pt x="2204" y="154"/>
                  <a:pt x="2214" y="154"/>
                </a:cubicBezTo>
                <a:cubicBezTo>
                  <a:pt x="2224" y="154"/>
                  <a:pt x="2232" y="146"/>
                  <a:pt x="2232" y="135"/>
                </a:cubicBezTo>
                <a:cubicBezTo>
                  <a:pt x="2232" y="135"/>
                  <a:pt x="2232" y="135"/>
                  <a:pt x="2232" y="135"/>
                </a:cubicBezTo>
                <a:moveTo>
                  <a:pt x="2232" y="19"/>
                </a:moveTo>
                <a:cubicBezTo>
                  <a:pt x="2232" y="9"/>
                  <a:pt x="2224" y="0"/>
                  <a:pt x="2214" y="0"/>
                </a:cubicBezTo>
                <a:cubicBezTo>
                  <a:pt x="2204" y="0"/>
                  <a:pt x="2195" y="9"/>
                  <a:pt x="2195" y="19"/>
                </a:cubicBezTo>
                <a:cubicBezTo>
                  <a:pt x="2195" y="29"/>
                  <a:pt x="2204" y="37"/>
                  <a:pt x="2214" y="37"/>
                </a:cubicBezTo>
                <a:cubicBezTo>
                  <a:pt x="2224" y="37"/>
                  <a:pt x="2232" y="29"/>
                  <a:pt x="2232" y="19"/>
                </a:cubicBezTo>
                <a:cubicBezTo>
                  <a:pt x="2232" y="19"/>
                  <a:pt x="2232" y="19"/>
                  <a:pt x="2232" y="19"/>
                </a:cubicBezTo>
                <a:moveTo>
                  <a:pt x="2214" y="1451"/>
                </a:moveTo>
                <a:cubicBezTo>
                  <a:pt x="2214" y="1451"/>
                  <a:pt x="2214" y="1451"/>
                  <a:pt x="2214" y="1451"/>
                </a:cubicBezTo>
                <a:cubicBezTo>
                  <a:pt x="2198" y="1451"/>
                  <a:pt x="2185" y="1463"/>
                  <a:pt x="2185" y="1479"/>
                </a:cubicBezTo>
                <a:cubicBezTo>
                  <a:pt x="2185" y="1525"/>
                  <a:pt x="2185" y="1525"/>
                  <a:pt x="2185" y="1525"/>
                </a:cubicBezTo>
                <a:cubicBezTo>
                  <a:pt x="2185" y="1540"/>
                  <a:pt x="2198" y="1553"/>
                  <a:pt x="2214" y="1553"/>
                </a:cubicBezTo>
                <a:cubicBezTo>
                  <a:pt x="2230" y="1553"/>
                  <a:pt x="2242" y="1540"/>
                  <a:pt x="2242" y="1525"/>
                </a:cubicBezTo>
                <a:cubicBezTo>
                  <a:pt x="2242" y="1479"/>
                  <a:pt x="2242" y="1479"/>
                  <a:pt x="2242" y="1479"/>
                </a:cubicBezTo>
                <a:cubicBezTo>
                  <a:pt x="2242" y="1463"/>
                  <a:pt x="2230" y="1451"/>
                  <a:pt x="2214" y="1451"/>
                </a:cubicBezTo>
                <a:moveTo>
                  <a:pt x="2331" y="490"/>
                </a:moveTo>
                <a:cubicBezTo>
                  <a:pt x="2331" y="480"/>
                  <a:pt x="2323" y="472"/>
                  <a:pt x="2313" y="472"/>
                </a:cubicBezTo>
                <a:cubicBezTo>
                  <a:pt x="2303" y="472"/>
                  <a:pt x="2294" y="480"/>
                  <a:pt x="2294" y="490"/>
                </a:cubicBezTo>
                <a:cubicBezTo>
                  <a:pt x="2294" y="500"/>
                  <a:pt x="2303" y="509"/>
                  <a:pt x="2313" y="509"/>
                </a:cubicBezTo>
                <a:cubicBezTo>
                  <a:pt x="2323" y="509"/>
                  <a:pt x="2331" y="500"/>
                  <a:pt x="2331" y="490"/>
                </a:cubicBezTo>
                <a:cubicBezTo>
                  <a:pt x="2331" y="490"/>
                  <a:pt x="2331" y="490"/>
                  <a:pt x="2331" y="490"/>
                </a:cubicBezTo>
                <a:moveTo>
                  <a:pt x="2313" y="605"/>
                </a:moveTo>
                <a:cubicBezTo>
                  <a:pt x="2313" y="605"/>
                  <a:pt x="2313" y="605"/>
                  <a:pt x="2313" y="605"/>
                </a:cubicBezTo>
                <a:cubicBezTo>
                  <a:pt x="2302" y="605"/>
                  <a:pt x="2293" y="614"/>
                  <a:pt x="2293" y="625"/>
                </a:cubicBezTo>
                <a:cubicBezTo>
                  <a:pt x="2293" y="637"/>
                  <a:pt x="2293" y="637"/>
                  <a:pt x="2293" y="637"/>
                </a:cubicBezTo>
                <a:cubicBezTo>
                  <a:pt x="2293" y="648"/>
                  <a:pt x="2302" y="657"/>
                  <a:pt x="2313" y="657"/>
                </a:cubicBezTo>
                <a:cubicBezTo>
                  <a:pt x="2324" y="657"/>
                  <a:pt x="2333" y="648"/>
                  <a:pt x="2333" y="637"/>
                </a:cubicBezTo>
                <a:cubicBezTo>
                  <a:pt x="2333" y="625"/>
                  <a:pt x="2333" y="625"/>
                  <a:pt x="2333" y="625"/>
                </a:cubicBezTo>
                <a:cubicBezTo>
                  <a:pt x="2333" y="614"/>
                  <a:pt x="2324" y="605"/>
                  <a:pt x="2313" y="605"/>
                </a:cubicBezTo>
                <a:moveTo>
                  <a:pt x="2334" y="767"/>
                </a:moveTo>
                <a:cubicBezTo>
                  <a:pt x="2334" y="755"/>
                  <a:pt x="2325" y="746"/>
                  <a:pt x="2313" y="746"/>
                </a:cubicBezTo>
                <a:cubicBezTo>
                  <a:pt x="2301" y="746"/>
                  <a:pt x="2291" y="755"/>
                  <a:pt x="2291" y="767"/>
                </a:cubicBezTo>
                <a:cubicBezTo>
                  <a:pt x="2291" y="783"/>
                  <a:pt x="2291" y="783"/>
                  <a:pt x="2291" y="783"/>
                </a:cubicBezTo>
                <a:cubicBezTo>
                  <a:pt x="2291" y="795"/>
                  <a:pt x="2301" y="805"/>
                  <a:pt x="2313" y="805"/>
                </a:cubicBezTo>
                <a:cubicBezTo>
                  <a:pt x="2325" y="805"/>
                  <a:pt x="2334" y="795"/>
                  <a:pt x="2334" y="783"/>
                </a:cubicBezTo>
                <a:cubicBezTo>
                  <a:pt x="2334" y="767"/>
                  <a:pt x="2334" y="767"/>
                  <a:pt x="2334" y="767"/>
                </a:cubicBezTo>
                <a:moveTo>
                  <a:pt x="2313" y="887"/>
                </a:moveTo>
                <a:cubicBezTo>
                  <a:pt x="2313" y="887"/>
                  <a:pt x="2313" y="887"/>
                  <a:pt x="2313" y="887"/>
                </a:cubicBezTo>
                <a:cubicBezTo>
                  <a:pt x="2300" y="887"/>
                  <a:pt x="2290" y="897"/>
                  <a:pt x="2290" y="910"/>
                </a:cubicBezTo>
                <a:cubicBezTo>
                  <a:pt x="2290" y="930"/>
                  <a:pt x="2290" y="930"/>
                  <a:pt x="2290" y="930"/>
                </a:cubicBezTo>
                <a:cubicBezTo>
                  <a:pt x="2290" y="943"/>
                  <a:pt x="2300" y="953"/>
                  <a:pt x="2313" y="953"/>
                </a:cubicBezTo>
                <a:cubicBezTo>
                  <a:pt x="2325" y="953"/>
                  <a:pt x="2336" y="943"/>
                  <a:pt x="2336" y="930"/>
                </a:cubicBezTo>
                <a:cubicBezTo>
                  <a:pt x="2336" y="910"/>
                  <a:pt x="2336" y="910"/>
                  <a:pt x="2336" y="910"/>
                </a:cubicBezTo>
                <a:cubicBezTo>
                  <a:pt x="2336" y="897"/>
                  <a:pt x="2325" y="887"/>
                  <a:pt x="2313" y="887"/>
                </a:cubicBezTo>
                <a:moveTo>
                  <a:pt x="2337" y="1052"/>
                </a:moveTo>
                <a:cubicBezTo>
                  <a:pt x="2337" y="1039"/>
                  <a:pt x="2326" y="1028"/>
                  <a:pt x="2313" y="1028"/>
                </a:cubicBezTo>
                <a:cubicBezTo>
                  <a:pt x="2299" y="1028"/>
                  <a:pt x="2289" y="1039"/>
                  <a:pt x="2289" y="1052"/>
                </a:cubicBezTo>
                <a:cubicBezTo>
                  <a:pt x="2289" y="1077"/>
                  <a:pt x="2289" y="1077"/>
                  <a:pt x="2289" y="1077"/>
                </a:cubicBezTo>
                <a:cubicBezTo>
                  <a:pt x="2289" y="1090"/>
                  <a:pt x="2299" y="1101"/>
                  <a:pt x="2313" y="1101"/>
                </a:cubicBezTo>
                <a:cubicBezTo>
                  <a:pt x="2326" y="1101"/>
                  <a:pt x="2337" y="1090"/>
                  <a:pt x="2337" y="1077"/>
                </a:cubicBezTo>
                <a:cubicBezTo>
                  <a:pt x="2337" y="1052"/>
                  <a:pt x="2337" y="1052"/>
                  <a:pt x="2337" y="1052"/>
                </a:cubicBezTo>
                <a:moveTo>
                  <a:pt x="2313" y="1169"/>
                </a:moveTo>
                <a:cubicBezTo>
                  <a:pt x="2313" y="1169"/>
                  <a:pt x="2313" y="1169"/>
                  <a:pt x="2313" y="1169"/>
                </a:cubicBezTo>
                <a:cubicBezTo>
                  <a:pt x="2299" y="1169"/>
                  <a:pt x="2287" y="1180"/>
                  <a:pt x="2287" y="1194"/>
                </a:cubicBezTo>
                <a:cubicBezTo>
                  <a:pt x="2287" y="1223"/>
                  <a:pt x="2287" y="1223"/>
                  <a:pt x="2287" y="1223"/>
                </a:cubicBezTo>
                <a:cubicBezTo>
                  <a:pt x="2287" y="1238"/>
                  <a:pt x="2299" y="1249"/>
                  <a:pt x="2313" y="1249"/>
                </a:cubicBezTo>
                <a:cubicBezTo>
                  <a:pt x="2327" y="1249"/>
                  <a:pt x="2339" y="1238"/>
                  <a:pt x="2339" y="1223"/>
                </a:cubicBezTo>
                <a:cubicBezTo>
                  <a:pt x="2339" y="1194"/>
                  <a:pt x="2339" y="1194"/>
                  <a:pt x="2339" y="1194"/>
                </a:cubicBezTo>
                <a:cubicBezTo>
                  <a:pt x="2339" y="1180"/>
                  <a:pt x="2327" y="1169"/>
                  <a:pt x="2313" y="1169"/>
                </a:cubicBezTo>
                <a:moveTo>
                  <a:pt x="2340" y="1337"/>
                </a:moveTo>
                <a:cubicBezTo>
                  <a:pt x="2340" y="1322"/>
                  <a:pt x="2328" y="1310"/>
                  <a:pt x="2313" y="1310"/>
                </a:cubicBezTo>
                <a:cubicBezTo>
                  <a:pt x="2298" y="1310"/>
                  <a:pt x="2286" y="1322"/>
                  <a:pt x="2286" y="1337"/>
                </a:cubicBezTo>
                <a:cubicBezTo>
                  <a:pt x="2286" y="1370"/>
                  <a:pt x="2286" y="1370"/>
                  <a:pt x="2286" y="1370"/>
                </a:cubicBezTo>
                <a:cubicBezTo>
                  <a:pt x="2286" y="1385"/>
                  <a:pt x="2298" y="1397"/>
                  <a:pt x="2313" y="1397"/>
                </a:cubicBezTo>
                <a:cubicBezTo>
                  <a:pt x="2328" y="1397"/>
                  <a:pt x="2340" y="1385"/>
                  <a:pt x="2340" y="1370"/>
                </a:cubicBezTo>
                <a:cubicBezTo>
                  <a:pt x="2340" y="1337"/>
                  <a:pt x="2340" y="1337"/>
                  <a:pt x="2340" y="1337"/>
                </a:cubicBezTo>
                <a:moveTo>
                  <a:pt x="2343" y="1629"/>
                </a:moveTo>
                <a:cubicBezTo>
                  <a:pt x="2343" y="1613"/>
                  <a:pt x="2329" y="1599"/>
                  <a:pt x="2313" y="1599"/>
                </a:cubicBezTo>
                <a:cubicBezTo>
                  <a:pt x="2296" y="1599"/>
                  <a:pt x="2283" y="1613"/>
                  <a:pt x="2283" y="1629"/>
                </a:cubicBezTo>
                <a:cubicBezTo>
                  <a:pt x="2283" y="1687"/>
                  <a:pt x="2283" y="1687"/>
                  <a:pt x="2283" y="1687"/>
                </a:cubicBezTo>
                <a:cubicBezTo>
                  <a:pt x="2283" y="1703"/>
                  <a:pt x="2296" y="1717"/>
                  <a:pt x="2313" y="1717"/>
                </a:cubicBezTo>
                <a:cubicBezTo>
                  <a:pt x="2329" y="1717"/>
                  <a:pt x="2343" y="1703"/>
                  <a:pt x="2343" y="1687"/>
                </a:cubicBezTo>
                <a:cubicBezTo>
                  <a:pt x="2343" y="1629"/>
                  <a:pt x="2343" y="1629"/>
                  <a:pt x="2343" y="1629"/>
                </a:cubicBezTo>
                <a:moveTo>
                  <a:pt x="2313" y="1756"/>
                </a:moveTo>
                <a:cubicBezTo>
                  <a:pt x="2313" y="1756"/>
                  <a:pt x="2313" y="1756"/>
                  <a:pt x="2313" y="1756"/>
                </a:cubicBezTo>
                <a:cubicBezTo>
                  <a:pt x="2296" y="1756"/>
                  <a:pt x="2281" y="1770"/>
                  <a:pt x="2281" y="1787"/>
                </a:cubicBezTo>
                <a:cubicBezTo>
                  <a:pt x="2281" y="1857"/>
                  <a:pt x="2281" y="1857"/>
                  <a:pt x="2281" y="1857"/>
                </a:cubicBezTo>
                <a:cubicBezTo>
                  <a:pt x="2281" y="1874"/>
                  <a:pt x="2296" y="1888"/>
                  <a:pt x="2313" y="1888"/>
                </a:cubicBezTo>
                <a:cubicBezTo>
                  <a:pt x="2330" y="1888"/>
                  <a:pt x="2344" y="1874"/>
                  <a:pt x="2344" y="1857"/>
                </a:cubicBezTo>
                <a:cubicBezTo>
                  <a:pt x="2344" y="1787"/>
                  <a:pt x="2344" y="1787"/>
                  <a:pt x="2344" y="1787"/>
                </a:cubicBezTo>
                <a:cubicBezTo>
                  <a:pt x="2344" y="1770"/>
                  <a:pt x="2330" y="1756"/>
                  <a:pt x="2313" y="1756"/>
                </a:cubicBezTo>
                <a:moveTo>
                  <a:pt x="2346" y="1953"/>
                </a:moveTo>
                <a:cubicBezTo>
                  <a:pt x="2346" y="1935"/>
                  <a:pt x="2331" y="1920"/>
                  <a:pt x="2313" y="1920"/>
                </a:cubicBezTo>
                <a:cubicBezTo>
                  <a:pt x="2295" y="1920"/>
                  <a:pt x="2280" y="1935"/>
                  <a:pt x="2280" y="1953"/>
                </a:cubicBezTo>
                <a:cubicBezTo>
                  <a:pt x="2280" y="2042"/>
                  <a:pt x="2280" y="2042"/>
                  <a:pt x="2280" y="2042"/>
                </a:cubicBezTo>
                <a:cubicBezTo>
                  <a:pt x="2280" y="2060"/>
                  <a:pt x="2295" y="2075"/>
                  <a:pt x="2313" y="2075"/>
                </a:cubicBezTo>
                <a:cubicBezTo>
                  <a:pt x="2331" y="2075"/>
                  <a:pt x="2346" y="2060"/>
                  <a:pt x="2346" y="2042"/>
                </a:cubicBezTo>
                <a:cubicBezTo>
                  <a:pt x="2346" y="1953"/>
                  <a:pt x="2346" y="1953"/>
                  <a:pt x="2346" y="1953"/>
                </a:cubicBezTo>
                <a:moveTo>
                  <a:pt x="2331" y="369"/>
                </a:moveTo>
                <a:cubicBezTo>
                  <a:pt x="2331" y="359"/>
                  <a:pt x="2323" y="351"/>
                  <a:pt x="2313" y="351"/>
                </a:cubicBezTo>
                <a:cubicBezTo>
                  <a:pt x="2303" y="351"/>
                  <a:pt x="2294" y="359"/>
                  <a:pt x="2294" y="369"/>
                </a:cubicBezTo>
                <a:cubicBezTo>
                  <a:pt x="2294" y="379"/>
                  <a:pt x="2303" y="387"/>
                  <a:pt x="2313" y="387"/>
                </a:cubicBezTo>
                <a:cubicBezTo>
                  <a:pt x="2323" y="387"/>
                  <a:pt x="2331" y="379"/>
                  <a:pt x="2331" y="369"/>
                </a:cubicBezTo>
                <a:cubicBezTo>
                  <a:pt x="2331" y="369"/>
                  <a:pt x="2331" y="369"/>
                  <a:pt x="2331" y="369"/>
                </a:cubicBezTo>
                <a:moveTo>
                  <a:pt x="2331" y="252"/>
                </a:moveTo>
                <a:cubicBezTo>
                  <a:pt x="2331" y="242"/>
                  <a:pt x="2323" y="234"/>
                  <a:pt x="2313" y="234"/>
                </a:cubicBezTo>
                <a:cubicBezTo>
                  <a:pt x="2303" y="234"/>
                  <a:pt x="2294" y="242"/>
                  <a:pt x="2294" y="252"/>
                </a:cubicBezTo>
                <a:cubicBezTo>
                  <a:pt x="2294" y="262"/>
                  <a:pt x="2303" y="271"/>
                  <a:pt x="2313" y="271"/>
                </a:cubicBezTo>
                <a:cubicBezTo>
                  <a:pt x="2323" y="271"/>
                  <a:pt x="2331" y="262"/>
                  <a:pt x="2331" y="252"/>
                </a:cubicBezTo>
                <a:cubicBezTo>
                  <a:pt x="2331" y="252"/>
                  <a:pt x="2331" y="252"/>
                  <a:pt x="2331" y="252"/>
                </a:cubicBezTo>
                <a:moveTo>
                  <a:pt x="2331" y="135"/>
                </a:moveTo>
                <a:cubicBezTo>
                  <a:pt x="2331" y="125"/>
                  <a:pt x="2323" y="117"/>
                  <a:pt x="2313" y="117"/>
                </a:cubicBezTo>
                <a:cubicBezTo>
                  <a:pt x="2303" y="117"/>
                  <a:pt x="2294" y="125"/>
                  <a:pt x="2294" y="135"/>
                </a:cubicBezTo>
                <a:cubicBezTo>
                  <a:pt x="2294" y="146"/>
                  <a:pt x="2303" y="154"/>
                  <a:pt x="2313" y="154"/>
                </a:cubicBezTo>
                <a:cubicBezTo>
                  <a:pt x="2323" y="154"/>
                  <a:pt x="2331" y="146"/>
                  <a:pt x="2331" y="135"/>
                </a:cubicBezTo>
                <a:cubicBezTo>
                  <a:pt x="2331" y="135"/>
                  <a:pt x="2331" y="135"/>
                  <a:pt x="2331" y="135"/>
                </a:cubicBezTo>
                <a:moveTo>
                  <a:pt x="2331" y="19"/>
                </a:moveTo>
                <a:cubicBezTo>
                  <a:pt x="2331" y="9"/>
                  <a:pt x="2323" y="0"/>
                  <a:pt x="2313" y="0"/>
                </a:cubicBezTo>
                <a:cubicBezTo>
                  <a:pt x="2303" y="0"/>
                  <a:pt x="2294" y="9"/>
                  <a:pt x="2294" y="19"/>
                </a:cubicBezTo>
                <a:cubicBezTo>
                  <a:pt x="2294" y="29"/>
                  <a:pt x="2303" y="37"/>
                  <a:pt x="2313" y="37"/>
                </a:cubicBezTo>
                <a:cubicBezTo>
                  <a:pt x="2323" y="37"/>
                  <a:pt x="2331" y="29"/>
                  <a:pt x="2331" y="19"/>
                </a:cubicBezTo>
                <a:cubicBezTo>
                  <a:pt x="2331" y="19"/>
                  <a:pt x="2331" y="19"/>
                  <a:pt x="2331" y="19"/>
                </a:cubicBezTo>
                <a:moveTo>
                  <a:pt x="2313" y="1451"/>
                </a:moveTo>
                <a:cubicBezTo>
                  <a:pt x="2313" y="1451"/>
                  <a:pt x="2313" y="1451"/>
                  <a:pt x="2313" y="1451"/>
                </a:cubicBezTo>
                <a:cubicBezTo>
                  <a:pt x="2297" y="1451"/>
                  <a:pt x="2284" y="1463"/>
                  <a:pt x="2284" y="1479"/>
                </a:cubicBezTo>
                <a:cubicBezTo>
                  <a:pt x="2284" y="1525"/>
                  <a:pt x="2284" y="1525"/>
                  <a:pt x="2284" y="1525"/>
                </a:cubicBezTo>
                <a:cubicBezTo>
                  <a:pt x="2284" y="1540"/>
                  <a:pt x="2297" y="1553"/>
                  <a:pt x="2313" y="1553"/>
                </a:cubicBezTo>
                <a:cubicBezTo>
                  <a:pt x="2329" y="1553"/>
                  <a:pt x="2341" y="1540"/>
                  <a:pt x="2341" y="1525"/>
                </a:cubicBezTo>
                <a:cubicBezTo>
                  <a:pt x="2341" y="1479"/>
                  <a:pt x="2341" y="1479"/>
                  <a:pt x="2341" y="1479"/>
                </a:cubicBezTo>
                <a:cubicBezTo>
                  <a:pt x="2341" y="1463"/>
                  <a:pt x="2329" y="1451"/>
                  <a:pt x="2313" y="1451"/>
                </a:cubicBezTo>
                <a:moveTo>
                  <a:pt x="2431" y="490"/>
                </a:moveTo>
                <a:cubicBezTo>
                  <a:pt x="2431" y="480"/>
                  <a:pt x="2422" y="472"/>
                  <a:pt x="2412" y="472"/>
                </a:cubicBezTo>
                <a:cubicBezTo>
                  <a:pt x="2402" y="472"/>
                  <a:pt x="2393" y="480"/>
                  <a:pt x="2393" y="490"/>
                </a:cubicBezTo>
                <a:cubicBezTo>
                  <a:pt x="2393" y="500"/>
                  <a:pt x="2402" y="509"/>
                  <a:pt x="2412" y="509"/>
                </a:cubicBezTo>
                <a:cubicBezTo>
                  <a:pt x="2422" y="509"/>
                  <a:pt x="2431" y="500"/>
                  <a:pt x="2431" y="490"/>
                </a:cubicBezTo>
                <a:cubicBezTo>
                  <a:pt x="2431" y="490"/>
                  <a:pt x="2431" y="490"/>
                  <a:pt x="2431" y="490"/>
                </a:cubicBezTo>
                <a:moveTo>
                  <a:pt x="2412" y="605"/>
                </a:moveTo>
                <a:cubicBezTo>
                  <a:pt x="2412" y="605"/>
                  <a:pt x="2412" y="605"/>
                  <a:pt x="2412" y="605"/>
                </a:cubicBezTo>
                <a:cubicBezTo>
                  <a:pt x="2401" y="605"/>
                  <a:pt x="2392" y="614"/>
                  <a:pt x="2392" y="625"/>
                </a:cubicBezTo>
                <a:cubicBezTo>
                  <a:pt x="2392" y="637"/>
                  <a:pt x="2392" y="637"/>
                  <a:pt x="2392" y="637"/>
                </a:cubicBezTo>
                <a:cubicBezTo>
                  <a:pt x="2392" y="648"/>
                  <a:pt x="2401" y="657"/>
                  <a:pt x="2412" y="657"/>
                </a:cubicBezTo>
                <a:cubicBezTo>
                  <a:pt x="2423" y="657"/>
                  <a:pt x="2432" y="648"/>
                  <a:pt x="2432" y="637"/>
                </a:cubicBezTo>
                <a:cubicBezTo>
                  <a:pt x="2432" y="625"/>
                  <a:pt x="2432" y="625"/>
                  <a:pt x="2432" y="625"/>
                </a:cubicBezTo>
                <a:cubicBezTo>
                  <a:pt x="2432" y="614"/>
                  <a:pt x="2423" y="605"/>
                  <a:pt x="2412" y="605"/>
                </a:cubicBezTo>
                <a:moveTo>
                  <a:pt x="2433" y="767"/>
                </a:moveTo>
                <a:cubicBezTo>
                  <a:pt x="2433" y="755"/>
                  <a:pt x="2424" y="746"/>
                  <a:pt x="2412" y="746"/>
                </a:cubicBezTo>
                <a:cubicBezTo>
                  <a:pt x="2400" y="746"/>
                  <a:pt x="2391" y="755"/>
                  <a:pt x="2391" y="767"/>
                </a:cubicBezTo>
                <a:cubicBezTo>
                  <a:pt x="2391" y="783"/>
                  <a:pt x="2391" y="783"/>
                  <a:pt x="2391" y="783"/>
                </a:cubicBezTo>
                <a:cubicBezTo>
                  <a:pt x="2391" y="795"/>
                  <a:pt x="2400" y="805"/>
                  <a:pt x="2412" y="805"/>
                </a:cubicBezTo>
                <a:cubicBezTo>
                  <a:pt x="2424" y="805"/>
                  <a:pt x="2433" y="795"/>
                  <a:pt x="2433" y="783"/>
                </a:cubicBezTo>
                <a:cubicBezTo>
                  <a:pt x="2433" y="767"/>
                  <a:pt x="2433" y="767"/>
                  <a:pt x="2433" y="767"/>
                </a:cubicBezTo>
                <a:moveTo>
                  <a:pt x="2412" y="887"/>
                </a:moveTo>
                <a:cubicBezTo>
                  <a:pt x="2412" y="887"/>
                  <a:pt x="2412" y="887"/>
                  <a:pt x="2412" y="887"/>
                </a:cubicBezTo>
                <a:cubicBezTo>
                  <a:pt x="2399" y="887"/>
                  <a:pt x="2389" y="897"/>
                  <a:pt x="2389" y="910"/>
                </a:cubicBezTo>
                <a:cubicBezTo>
                  <a:pt x="2389" y="930"/>
                  <a:pt x="2389" y="930"/>
                  <a:pt x="2389" y="930"/>
                </a:cubicBezTo>
                <a:cubicBezTo>
                  <a:pt x="2389" y="943"/>
                  <a:pt x="2399" y="953"/>
                  <a:pt x="2412" y="953"/>
                </a:cubicBezTo>
                <a:cubicBezTo>
                  <a:pt x="2425" y="953"/>
                  <a:pt x="2435" y="943"/>
                  <a:pt x="2435" y="930"/>
                </a:cubicBezTo>
                <a:cubicBezTo>
                  <a:pt x="2435" y="910"/>
                  <a:pt x="2435" y="910"/>
                  <a:pt x="2435" y="910"/>
                </a:cubicBezTo>
                <a:cubicBezTo>
                  <a:pt x="2435" y="897"/>
                  <a:pt x="2425" y="887"/>
                  <a:pt x="2412" y="887"/>
                </a:cubicBezTo>
                <a:moveTo>
                  <a:pt x="2436" y="1052"/>
                </a:moveTo>
                <a:cubicBezTo>
                  <a:pt x="2436" y="1039"/>
                  <a:pt x="2425" y="1028"/>
                  <a:pt x="2412" y="1028"/>
                </a:cubicBezTo>
                <a:cubicBezTo>
                  <a:pt x="2399" y="1028"/>
                  <a:pt x="2388" y="1039"/>
                  <a:pt x="2388" y="1052"/>
                </a:cubicBezTo>
                <a:cubicBezTo>
                  <a:pt x="2388" y="1077"/>
                  <a:pt x="2388" y="1077"/>
                  <a:pt x="2388" y="1077"/>
                </a:cubicBezTo>
                <a:cubicBezTo>
                  <a:pt x="2388" y="1090"/>
                  <a:pt x="2399" y="1101"/>
                  <a:pt x="2412" y="1101"/>
                </a:cubicBezTo>
                <a:cubicBezTo>
                  <a:pt x="2425" y="1101"/>
                  <a:pt x="2436" y="1090"/>
                  <a:pt x="2436" y="1077"/>
                </a:cubicBezTo>
                <a:cubicBezTo>
                  <a:pt x="2436" y="1052"/>
                  <a:pt x="2436" y="1052"/>
                  <a:pt x="2436" y="1052"/>
                </a:cubicBezTo>
                <a:moveTo>
                  <a:pt x="2412" y="1169"/>
                </a:moveTo>
                <a:cubicBezTo>
                  <a:pt x="2412" y="1169"/>
                  <a:pt x="2412" y="1169"/>
                  <a:pt x="2412" y="1169"/>
                </a:cubicBezTo>
                <a:cubicBezTo>
                  <a:pt x="2398" y="1169"/>
                  <a:pt x="2386" y="1180"/>
                  <a:pt x="2386" y="1194"/>
                </a:cubicBezTo>
                <a:cubicBezTo>
                  <a:pt x="2386" y="1223"/>
                  <a:pt x="2386" y="1223"/>
                  <a:pt x="2386" y="1223"/>
                </a:cubicBezTo>
                <a:cubicBezTo>
                  <a:pt x="2386" y="1238"/>
                  <a:pt x="2398" y="1249"/>
                  <a:pt x="2412" y="1249"/>
                </a:cubicBezTo>
                <a:cubicBezTo>
                  <a:pt x="2426" y="1249"/>
                  <a:pt x="2438" y="1238"/>
                  <a:pt x="2438" y="1223"/>
                </a:cubicBezTo>
                <a:cubicBezTo>
                  <a:pt x="2438" y="1194"/>
                  <a:pt x="2438" y="1194"/>
                  <a:pt x="2438" y="1194"/>
                </a:cubicBezTo>
                <a:cubicBezTo>
                  <a:pt x="2438" y="1180"/>
                  <a:pt x="2426" y="1169"/>
                  <a:pt x="2412" y="1169"/>
                </a:cubicBezTo>
                <a:moveTo>
                  <a:pt x="2439" y="1337"/>
                </a:moveTo>
                <a:cubicBezTo>
                  <a:pt x="2439" y="1322"/>
                  <a:pt x="2427" y="1310"/>
                  <a:pt x="2412" y="1310"/>
                </a:cubicBezTo>
                <a:cubicBezTo>
                  <a:pt x="2397" y="1310"/>
                  <a:pt x="2385" y="1322"/>
                  <a:pt x="2385" y="1337"/>
                </a:cubicBezTo>
                <a:cubicBezTo>
                  <a:pt x="2385" y="1370"/>
                  <a:pt x="2385" y="1370"/>
                  <a:pt x="2385" y="1370"/>
                </a:cubicBezTo>
                <a:cubicBezTo>
                  <a:pt x="2385" y="1385"/>
                  <a:pt x="2397" y="1397"/>
                  <a:pt x="2412" y="1397"/>
                </a:cubicBezTo>
                <a:cubicBezTo>
                  <a:pt x="2427" y="1397"/>
                  <a:pt x="2439" y="1385"/>
                  <a:pt x="2439" y="1370"/>
                </a:cubicBezTo>
                <a:cubicBezTo>
                  <a:pt x="2439" y="1337"/>
                  <a:pt x="2439" y="1337"/>
                  <a:pt x="2439" y="1337"/>
                </a:cubicBezTo>
                <a:moveTo>
                  <a:pt x="2442" y="1629"/>
                </a:moveTo>
                <a:cubicBezTo>
                  <a:pt x="2442" y="1613"/>
                  <a:pt x="2429" y="1599"/>
                  <a:pt x="2412" y="1599"/>
                </a:cubicBezTo>
                <a:cubicBezTo>
                  <a:pt x="2395" y="1599"/>
                  <a:pt x="2382" y="1613"/>
                  <a:pt x="2382" y="1629"/>
                </a:cubicBezTo>
                <a:cubicBezTo>
                  <a:pt x="2382" y="1687"/>
                  <a:pt x="2382" y="1687"/>
                  <a:pt x="2382" y="1687"/>
                </a:cubicBezTo>
                <a:cubicBezTo>
                  <a:pt x="2382" y="1703"/>
                  <a:pt x="2395" y="1717"/>
                  <a:pt x="2412" y="1717"/>
                </a:cubicBezTo>
                <a:cubicBezTo>
                  <a:pt x="2429" y="1717"/>
                  <a:pt x="2442" y="1703"/>
                  <a:pt x="2442" y="1687"/>
                </a:cubicBezTo>
                <a:cubicBezTo>
                  <a:pt x="2442" y="1629"/>
                  <a:pt x="2442" y="1629"/>
                  <a:pt x="2442" y="1629"/>
                </a:cubicBezTo>
                <a:moveTo>
                  <a:pt x="2412" y="1756"/>
                </a:moveTo>
                <a:cubicBezTo>
                  <a:pt x="2412" y="1756"/>
                  <a:pt x="2412" y="1756"/>
                  <a:pt x="2412" y="1756"/>
                </a:cubicBezTo>
                <a:cubicBezTo>
                  <a:pt x="2395" y="1756"/>
                  <a:pt x="2381" y="1770"/>
                  <a:pt x="2381" y="1787"/>
                </a:cubicBezTo>
                <a:cubicBezTo>
                  <a:pt x="2381" y="1857"/>
                  <a:pt x="2381" y="1857"/>
                  <a:pt x="2381" y="1857"/>
                </a:cubicBezTo>
                <a:cubicBezTo>
                  <a:pt x="2381" y="1874"/>
                  <a:pt x="2395" y="1888"/>
                  <a:pt x="2412" y="1888"/>
                </a:cubicBezTo>
                <a:cubicBezTo>
                  <a:pt x="2429" y="1888"/>
                  <a:pt x="2443" y="1874"/>
                  <a:pt x="2443" y="1857"/>
                </a:cubicBezTo>
                <a:cubicBezTo>
                  <a:pt x="2443" y="1787"/>
                  <a:pt x="2443" y="1787"/>
                  <a:pt x="2443" y="1787"/>
                </a:cubicBezTo>
                <a:cubicBezTo>
                  <a:pt x="2443" y="1770"/>
                  <a:pt x="2429" y="1756"/>
                  <a:pt x="2412" y="1756"/>
                </a:cubicBezTo>
                <a:moveTo>
                  <a:pt x="2445" y="1953"/>
                </a:moveTo>
                <a:cubicBezTo>
                  <a:pt x="2445" y="1935"/>
                  <a:pt x="2430" y="1920"/>
                  <a:pt x="2412" y="1920"/>
                </a:cubicBezTo>
                <a:cubicBezTo>
                  <a:pt x="2394" y="1920"/>
                  <a:pt x="2379" y="1935"/>
                  <a:pt x="2379" y="1953"/>
                </a:cubicBezTo>
                <a:cubicBezTo>
                  <a:pt x="2379" y="2042"/>
                  <a:pt x="2379" y="2042"/>
                  <a:pt x="2379" y="2042"/>
                </a:cubicBezTo>
                <a:cubicBezTo>
                  <a:pt x="2379" y="2060"/>
                  <a:pt x="2394" y="2075"/>
                  <a:pt x="2412" y="2075"/>
                </a:cubicBezTo>
                <a:cubicBezTo>
                  <a:pt x="2430" y="2075"/>
                  <a:pt x="2445" y="2060"/>
                  <a:pt x="2445" y="2042"/>
                </a:cubicBezTo>
                <a:cubicBezTo>
                  <a:pt x="2445" y="1953"/>
                  <a:pt x="2445" y="1953"/>
                  <a:pt x="2445" y="1953"/>
                </a:cubicBezTo>
                <a:moveTo>
                  <a:pt x="2431" y="369"/>
                </a:moveTo>
                <a:cubicBezTo>
                  <a:pt x="2431" y="359"/>
                  <a:pt x="2422" y="351"/>
                  <a:pt x="2412" y="351"/>
                </a:cubicBezTo>
                <a:cubicBezTo>
                  <a:pt x="2402" y="351"/>
                  <a:pt x="2393" y="359"/>
                  <a:pt x="2393" y="369"/>
                </a:cubicBezTo>
                <a:cubicBezTo>
                  <a:pt x="2393" y="379"/>
                  <a:pt x="2402" y="387"/>
                  <a:pt x="2412" y="387"/>
                </a:cubicBezTo>
                <a:cubicBezTo>
                  <a:pt x="2422" y="387"/>
                  <a:pt x="2431" y="379"/>
                  <a:pt x="2431" y="369"/>
                </a:cubicBezTo>
                <a:cubicBezTo>
                  <a:pt x="2431" y="369"/>
                  <a:pt x="2431" y="369"/>
                  <a:pt x="2431" y="369"/>
                </a:cubicBezTo>
                <a:moveTo>
                  <a:pt x="2431" y="252"/>
                </a:moveTo>
                <a:cubicBezTo>
                  <a:pt x="2431" y="242"/>
                  <a:pt x="2422" y="234"/>
                  <a:pt x="2412" y="234"/>
                </a:cubicBezTo>
                <a:cubicBezTo>
                  <a:pt x="2402" y="234"/>
                  <a:pt x="2393" y="242"/>
                  <a:pt x="2393" y="252"/>
                </a:cubicBezTo>
                <a:cubicBezTo>
                  <a:pt x="2393" y="262"/>
                  <a:pt x="2402" y="271"/>
                  <a:pt x="2412" y="271"/>
                </a:cubicBezTo>
                <a:cubicBezTo>
                  <a:pt x="2422" y="271"/>
                  <a:pt x="2431" y="262"/>
                  <a:pt x="2431" y="252"/>
                </a:cubicBezTo>
                <a:cubicBezTo>
                  <a:pt x="2431" y="252"/>
                  <a:pt x="2431" y="252"/>
                  <a:pt x="2431" y="252"/>
                </a:cubicBezTo>
                <a:moveTo>
                  <a:pt x="2431" y="135"/>
                </a:moveTo>
                <a:cubicBezTo>
                  <a:pt x="2431" y="125"/>
                  <a:pt x="2422" y="117"/>
                  <a:pt x="2412" y="117"/>
                </a:cubicBezTo>
                <a:cubicBezTo>
                  <a:pt x="2402" y="117"/>
                  <a:pt x="2393" y="125"/>
                  <a:pt x="2393" y="135"/>
                </a:cubicBezTo>
                <a:cubicBezTo>
                  <a:pt x="2393" y="146"/>
                  <a:pt x="2402" y="154"/>
                  <a:pt x="2412" y="154"/>
                </a:cubicBezTo>
                <a:cubicBezTo>
                  <a:pt x="2422" y="154"/>
                  <a:pt x="2431" y="146"/>
                  <a:pt x="2431" y="135"/>
                </a:cubicBezTo>
                <a:cubicBezTo>
                  <a:pt x="2431" y="135"/>
                  <a:pt x="2431" y="135"/>
                  <a:pt x="2431" y="135"/>
                </a:cubicBezTo>
                <a:moveTo>
                  <a:pt x="2431" y="19"/>
                </a:moveTo>
                <a:cubicBezTo>
                  <a:pt x="2431" y="9"/>
                  <a:pt x="2422" y="0"/>
                  <a:pt x="2412" y="0"/>
                </a:cubicBezTo>
                <a:cubicBezTo>
                  <a:pt x="2402" y="0"/>
                  <a:pt x="2393" y="9"/>
                  <a:pt x="2393" y="19"/>
                </a:cubicBezTo>
                <a:cubicBezTo>
                  <a:pt x="2393" y="29"/>
                  <a:pt x="2402" y="37"/>
                  <a:pt x="2412" y="37"/>
                </a:cubicBezTo>
                <a:cubicBezTo>
                  <a:pt x="2422" y="37"/>
                  <a:pt x="2431" y="29"/>
                  <a:pt x="2431" y="19"/>
                </a:cubicBezTo>
                <a:cubicBezTo>
                  <a:pt x="2431" y="19"/>
                  <a:pt x="2431" y="19"/>
                  <a:pt x="2431" y="19"/>
                </a:cubicBezTo>
                <a:moveTo>
                  <a:pt x="2412" y="1451"/>
                </a:moveTo>
                <a:cubicBezTo>
                  <a:pt x="2412" y="1451"/>
                  <a:pt x="2412" y="1451"/>
                  <a:pt x="2412" y="1451"/>
                </a:cubicBezTo>
                <a:cubicBezTo>
                  <a:pt x="2396" y="1451"/>
                  <a:pt x="2383" y="1463"/>
                  <a:pt x="2383" y="1479"/>
                </a:cubicBezTo>
                <a:cubicBezTo>
                  <a:pt x="2383" y="1525"/>
                  <a:pt x="2383" y="1525"/>
                  <a:pt x="2383" y="1525"/>
                </a:cubicBezTo>
                <a:cubicBezTo>
                  <a:pt x="2383" y="1540"/>
                  <a:pt x="2396" y="1553"/>
                  <a:pt x="2412" y="1553"/>
                </a:cubicBezTo>
                <a:cubicBezTo>
                  <a:pt x="2428" y="1553"/>
                  <a:pt x="2441" y="1540"/>
                  <a:pt x="2441" y="1525"/>
                </a:cubicBezTo>
                <a:cubicBezTo>
                  <a:pt x="2441" y="1479"/>
                  <a:pt x="2441" y="1479"/>
                  <a:pt x="2441" y="1479"/>
                </a:cubicBezTo>
                <a:cubicBezTo>
                  <a:pt x="2441" y="1463"/>
                  <a:pt x="2428" y="1451"/>
                  <a:pt x="2412" y="1451"/>
                </a:cubicBezTo>
                <a:moveTo>
                  <a:pt x="2530" y="490"/>
                </a:moveTo>
                <a:cubicBezTo>
                  <a:pt x="2530" y="480"/>
                  <a:pt x="2521" y="472"/>
                  <a:pt x="2511" y="472"/>
                </a:cubicBezTo>
                <a:cubicBezTo>
                  <a:pt x="2501" y="472"/>
                  <a:pt x="2493" y="480"/>
                  <a:pt x="2493" y="490"/>
                </a:cubicBezTo>
                <a:cubicBezTo>
                  <a:pt x="2493" y="500"/>
                  <a:pt x="2501" y="509"/>
                  <a:pt x="2511" y="509"/>
                </a:cubicBezTo>
                <a:cubicBezTo>
                  <a:pt x="2521" y="509"/>
                  <a:pt x="2530" y="500"/>
                  <a:pt x="2530" y="490"/>
                </a:cubicBezTo>
                <a:cubicBezTo>
                  <a:pt x="2530" y="490"/>
                  <a:pt x="2530" y="490"/>
                  <a:pt x="2530" y="490"/>
                </a:cubicBezTo>
                <a:moveTo>
                  <a:pt x="2511" y="605"/>
                </a:moveTo>
                <a:cubicBezTo>
                  <a:pt x="2511" y="605"/>
                  <a:pt x="2511" y="605"/>
                  <a:pt x="2511" y="605"/>
                </a:cubicBezTo>
                <a:cubicBezTo>
                  <a:pt x="2500" y="605"/>
                  <a:pt x="2491" y="614"/>
                  <a:pt x="2491" y="625"/>
                </a:cubicBezTo>
                <a:cubicBezTo>
                  <a:pt x="2491" y="637"/>
                  <a:pt x="2491" y="637"/>
                  <a:pt x="2491" y="637"/>
                </a:cubicBezTo>
                <a:cubicBezTo>
                  <a:pt x="2491" y="648"/>
                  <a:pt x="2500" y="657"/>
                  <a:pt x="2511" y="657"/>
                </a:cubicBezTo>
                <a:cubicBezTo>
                  <a:pt x="2522" y="657"/>
                  <a:pt x="2531" y="648"/>
                  <a:pt x="2531" y="637"/>
                </a:cubicBezTo>
                <a:cubicBezTo>
                  <a:pt x="2531" y="625"/>
                  <a:pt x="2531" y="625"/>
                  <a:pt x="2531" y="625"/>
                </a:cubicBezTo>
                <a:cubicBezTo>
                  <a:pt x="2531" y="614"/>
                  <a:pt x="2522" y="605"/>
                  <a:pt x="2511" y="605"/>
                </a:cubicBezTo>
                <a:moveTo>
                  <a:pt x="2532" y="767"/>
                </a:moveTo>
                <a:cubicBezTo>
                  <a:pt x="2532" y="755"/>
                  <a:pt x="2523" y="746"/>
                  <a:pt x="2511" y="746"/>
                </a:cubicBezTo>
                <a:cubicBezTo>
                  <a:pt x="2499" y="746"/>
                  <a:pt x="2490" y="755"/>
                  <a:pt x="2490" y="767"/>
                </a:cubicBezTo>
                <a:cubicBezTo>
                  <a:pt x="2490" y="783"/>
                  <a:pt x="2490" y="783"/>
                  <a:pt x="2490" y="783"/>
                </a:cubicBezTo>
                <a:cubicBezTo>
                  <a:pt x="2490" y="795"/>
                  <a:pt x="2499" y="805"/>
                  <a:pt x="2511" y="805"/>
                </a:cubicBezTo>
                <a:cubicBezTo>
                  <a:pt x="2523" y="805"/>
                  <a:pt x="2532" y="795"/>
                  <a:pt x="2532" y="783"/>
                </a:cubicBezTo>
                <a:cubicBezTo>
                  <a:pt x="2532" y="767"/>
                  <a:pt x="2532" y="767"/>
                  <a:pt x="2532" y="767"/>
                </a:cubicBezTo>
                <a:moveTo>
                  <a:pt x="2511" y="887"/>
                </a:moveTo>
                <a:cubicBezTo>
                  <a:pt x="2511" y="887"/>
                  <a:pt x="2511" y="887"/>
                  <a:pt x="2511" y="887"/>
                </a:cubicBezTo>
                <a:cubicBezTo>
                  <a:pt x="2499" y="887"/>
                  <a:pt x="2488" y="897"/>
                  <a:pt x="2488" y="910"/>
                </a:cubicBezTo>
                <a:cubicBezTo>
                  <a:pt x="2488" y="930"/>
                  <a:pt x="2488" y="930"/>
                  <a:pt x="2488" y="930"/>
                </a:cubicBezTo>
                <a:cubicBezTo>
                  <a:pt x="2488" y="943"/>
                  <a:pt x="2499" y="953"/>
                  <a:pt x="2511" y="953"/>
                </a:cubicBezTo>
                <a:cubicBezTo>
                  <a:pt x="2524" y="953"/>
                  <a:pt x="2534" y="943"/>
                  <a:pt x="2534" y="930"/>
                </a:cubicBezTo>
                <a:cubicBezTo>
                  <a:pt x="2534" y="910"/>
                  <a:pt x="2534" y="910"/>
                  <a:pt x="2534" y="910"/>
                </a:cubicBezTo>
                <a:cubicBezTo>
                  <a:pt x="2534" y="897"/>
                  <a:pt x="2524" y="887"/>
                  <a:pt x="2511" y="887"/>
                </a:cubicBezTo>
                <a:moveTo>
                  <a:pt x="2535" y="1052"/>
                </a:moveTo>
                <a:cubicBezTo>
                  <a:pt x="2535" y="1039"/>
                  <a:pt x="2524" y="1028"/>
                  <a:pt x="2511" y="1028"/>
                </a:cubicBezTo>
                <a:cubicBezTo>
                  <a:pt x="2498" y="1028"/>
                  <a:pt x="2487" y="1039"/>
                  <a:pt x="2487" y="1052"/>
                </a:cubicBezTo>
                <a:cubicBezTo>
                  <a:pt x="2487" y="1077"/>
                  <a:pt x="2487" y="1077"/>
                  <a:pt x="2487" y="1077"/>
                </a:cubicBezTo>
                <a:cubicBezTo>
                  <a:pt x="2487" y="1090"/>
                  <a:pt x="2498" y="1101"/>
                  <a:pt x="2511" y="1101"/>
                </a:cubicBezTo>
                <a:cubicBezTo>
                  <a:pt x="2524" y="1101"/>
                  <a:pt x="2535" y="1090"/>
                  <a:pt x="2535" y="1077"/>
                </a:cubicBezTo>
                <a:cubicBezTo>
                  <a:pt x="2535" y="1052"/>
                  <a:pt x="2535" y="1052"/>
                  <a:pt x="2535" y="1052"/>
                </a:cubicBezTo>
                <a:moveTo>
                  <a:pt x="2511" y="1169"/>
                </a:moveTo>
                <a:cubicBezTo>
                  <a:pt x="2511" y="1169"/>
                  <a:pt x="2511" y="1169"/>
                  <a:pt x="2511" y="1169"/>
                </a:cubicBezTo>
                <a:cubicBezTo>
                  <a:pt x="2497" y="1169"/>
                  <a:pt x="2485" y="1180"/>
                  <a:pt x="2485" y="1194"/>
                </a:cubicBezTo>
                <a:cubicBezTo>
                  <a:pt x="2485" y="1223"/>
                  <a:pt x="2485" y="1223"/>
                  <a:pt x="2485" y="1223"/>
                </a:cubicBezTo>
                <a:cubicBezTo>
                  <a:pt x="2485" y="1238"/>
                  <a:pt x="2497" y="1249"/>
                  <a:pt x="2511" y="1249"/>
                </a:cubicBezTo>
                <a:cubicBezTo>
                  <a:pt x="2525" y="1249"/>
                  <a:pt x="2537" y="1238"/>
                  <a:pt x="2537" y="1223"/>
                </a:cubicBezTo>
                <a:cubicBezTo>
                  <a:pt x="2537" y="1194"/>
                  <a:pt x="2537" y="1194"/>
                  <a:pt x="2537" y="1194"/>
                </a:cubicBezTo>
                <a:cubicBezTo>
                  <a:pt x="2537" y="1180"/>
                  <a:pt x="2525" y="1169"/>
                  <a:pt x="2511" y="1169"/>
                </a:cubicBezTo>
                <a:moveTo>
                  <a:pt x="2538" y="1337"/>
                </a:moveTo>
                <a:cubicBezTo>
                  <a:pt x="2538" y="1322"/>
                  <a:pt x="2526" y="1310"/>
                  <a:pt x="2511" y="1310"/>
                </a:cubicBezTo>
                <a:cubicBezTo>
                  <a:pt x="2496" y="1310"/>
                  <a:pt x="2484" y="1322"/>
                  <a:pt x="2484" y="1337"/>
                </a:cubicBezTo>
                <a:cubicBezTo>
                  <a:pt x="2484" y="1370"/>
                  <a:pt x="2484" y="1370"/>
                  <a:pt x="2484" y="1370"/>
                </a:cubicBezTo>
                <a:cubicBezTo>
                  <a:pt x="2484" y="1385"/>
                  <a:pt x="2496" y="1397"/>
                  <a:pt x="2511" y="1397"/>
                </a:cubicBezTo>
                <a:cubicBezTo>
                  <a:pt x="2526" y="1397"/>
                  <a:pt x="2538" y="1385"/>
                  <a:pt x="2538" y="1370"/>
                </a:cubicBezTo>
                <a:cubicBezTo>
                  <a:pt x="2538" y="1337"/>
                  <a:pt x="2538" y="1337"/>
                  <a:pt x="2538" y="1337"/>
                </a:cubicBezTo>
                <a:moveTo>
                  <a:pt x="2541" y="1629"/>
                </a:moveTo>
                <a:cubicBezTo>
                  <a:pt x="2541" y="1613"/>
                  <a:pt x="2528" y="1599"/>
                  <a:pt x="2511" y="1599"/>
                </a:cubicBezTo>
                <a:cubicBezTo>
                  <a:pt x="2495" y="1599"/>
                  <a:pt x="2481" y="1613"/>
                  <a:pt x="2481" y="1629"/>
                </a:cubicBezTo>
                <a:cubicBezTo>
                  <a:pt x="2481" y="1687"/>
                  <a:pt x="2481" y="1687"/>
                  <a:pt x="2481" y="1687"/>
                </a:cubicBezTo>
                <a:cubicBezTo>
                  <a:pt x="2481" y="1703"/>
                  <a:pt x="2495" y="1717"/>
                  <a:pt x="2511" y="1717"/>
                </a:cubicBezTo>
                <a:cubicBezTo>
                  <a:pt x="2528" y="1717"/>
                  <a:pt x="2541" y="1703"/>
                  <a:pt x="2541" y="1687"/>
                </a:cubicBezTo>
                <a:cubicBezTo>
                  <a:pt x="2541" y="1629"/>
                  <a:pt x="2541" y="1629"/>
                  <a:pt x="2541" y="1629"/>
                </a:cubicBezTo>
                <a:moveTo>
                  <a:pt x="2511" y="1756"/>
                </a:moveTo>
                <a:cubicBezTo>
                  <a:pt x="2511" y="1756"/>
                  <a:pt x="2511" y="1756"/>
                  <a:pt x="2511" y="1756"/>
                </a:cubicBezTo>
                <a:cubicBezTo>
                  <a:pt x="2494" y="1756"/>
                  <a:pt x="2480" y="1770"/>
                  <a:pt x="2480" y="1787"/>
                </a:cubicBezTo>
                <a:cubicBezTo>
                  <a:pt x="2480" y="1857"/>
                  <a:pt x="2480" y="1857"/>
                  <a:pt x="2480" y="1857"/>
                </a:cubicBezTo>
                <a:cubicBezTo>
                  <a:pt x="2480" y="1874"/>
                  <a:pt x="2494" y="1888"/>
                  <a:pt x="2511" y="1888"/>
                </a:cubicBezTo>
                <a:cubicBezTo>
                  <a:pt x="2528" y="1888"/>
                  <a:pt x="2542" y="1874"/>
                  <a:pt x="2542" y="1857"/>
                </a:cubicBezTo>
                <a:cubicBezTo>
                  <a:pt x="2542" y="1787"/>
                  <a:pt x="2542" y="1787"/>
                  <a:pt x="2542" y="1787"/>
                </a:cubicBezTo>
                <a:cubicBezTo>
                  <a:pt x="2542" y="1770"/>
                  <a:pt x="2528" y="1756"/>
                  <a:pt x="2511" y="1756"/>
                </a:cubicBezTo>
                <a:moveTo>
                  <a:pt x="2544" y="1953"/>
                </a:moveTo>
                <a:cubicBezTo>
                  <a:pt x="2544" y="1935"/>
                  <a:pt x="2529" y="1920"/>
                  <a:pt x="2511" y="1920"/>
                </a:cubicBezTo>
                <a:cubicBezTo>
                  <a:pt x="2493" y="1920"/>
                  <a:pt x="2478" y="1935"/>
                  <a:pt x="2478" y="1953"/>
                </a:cubicBezTo>
                <a:cubicBezTo>
                  <a:pt x="2478" y="2042"/>
                  <a:pt x="2478" y="2042"/>
                  <a:pt x="2478" y="2042"/>
                </a:cubicBezTo>
                <a:cubicBezTo>
                  <a:pt x="2478" y="2060"/>
                  <a:pt x="2493" y="2075"/>
                  <a:pt x="2511" y="2075"/>
                </a:cubicBezTo>
                <a:cubicBezTo>
                  <a:pt x="2529" y="2075"/>
                  <a:pt x="2544" y="2060"/>
                  <a:pt x="2544" y="2042"/>
                </a:cubicBezTo>
                <a:cubicBezTo>
                  <a:pt x="2544" y="1953"/>
                  <a:pt x="2544" y="1953"/>
                  <a:pt x="2544" y="1953"/>
                </a:cubicBezTo>
                <a:moveTo>
                  <a:pt x="2530" y="369"/>
                </a:moveTo>
                <a:cubicBezTo>
                  <a:pt x="2530" y="359"/>
                  <a:pt x="2521" y="351"/>
                  <a:pt x="2511" y="351"/>
                </a:cubicBezTo>
                <a:cubicBezTo>
                  <a:pt x="2501" y="351"/>
                  <a:pt x="2493" y="359"/>
                  <a:pt x="2493" y="369"/>
                </a:cubicBezTo>
                <a:cubicBezTo>
                  <a:pt x="2493" y="379"/>
                  <a:pt x="2501" y="387"/>
                  <a:pt x="2511" y="387"/>
                </a:cubicBezTo>
                <a:cubicBezTo>
                  <a:pt x="2521" y="387"/>
                  <a:pt x="2530" y="379"/>
                  <a:pt x="2530" y="369"/>
                </a:cubicBezTo>
                <a:cubicBezTo>
                  <a:pt x="2530" y="369"/>
                  <a:pt x="2530" y="369"/>
                  <a:pt x="2530" y="369"/>
                </a:cubicBezTo>
                <a:moveTo>
                  <a:pt x="2530" y="252"/>
                </a:moveTo>
                <a:cubicBezTo>
                  <a:pt x="2530" y="242"/>
                  <a:pt x="2521" y="234"/>
                  <a:pt x="2511" y="234"/>
                </a:cubicBezTo>
                <a:cubicBezTo>
                  <a:pt x="2501" y="234"/>
                  <a:pt x="2493" y="242"/>
                  <a:pt x="2493" y="252"/>
                </a:cubicBezTo>
                <a:cubicBezTo>
                  <a:pt x="2493" y="262"/>
                  <a:pt x="2501" y="271"/>
                  <a:pt x="2511" y="271"/>
                </a:cubicBezTo>
                <a:cubicBezTo>
                  <a:pt x="2521" y="271"/>
                  <a:pt x="2530" y="262"/>
                  <a:pt x="2530" y="252"/>
                </a:cubicBezTo>
                <a:cubicBezTo>
                  <a:pt x="2530" y="252"/>
                  <a:pt x="2530" y="252"/>
                  <a:pt x="2530" y="252"/>
                </a:cubicBezTo>
                <a:moveTo>
                  <a:pt x="2530" y="135"/>
                </a:moveTo>
                <a:cubicBezTo>
                  <a:pt x="2530" y="125"/>
                  <a:pt x="2521" y="117"/>
                  <a:pt x="2511" y="117"/>
                </a:cubicBezTo>
                <a:cubicBezTo>
                  <a:pt x="2501" y="117"/>
                  <a:pt x="2493" y="125"/>
                  <a:pt x="2493" y="135"/>
                </a:cubicBezTo>
                <a:cubicBezTo>
                  <a:pt x="2493" y="146"/>
                  <a:pt x="2501" y="154"/>
                  <a:pt x="2511" y="154"/>
                </a:cubicBezTo>
                <a:cubicBezTo>
                  <a:pt x="2521" y="154"/>
                  <a:pt x="2530" y="146"/>
                  <a:pt x="2530" y="135"/>
                </a:cubicBezTo>
                <a:cubicBezTo>
                  <a:pt x="2530" y="135"/>
                  <a:pt x="2530" y="135"/>
                  <a:pt x="2530" y="135"/>
                </a:cubicBezTo>
                <a:moveTo>
                  <a:pt x="2530" y="19"/>
                </a:moveTo>
                <a:cubicBezTo>
                  <a:pt x="2530" y="9"/>
                  <a:pt x="2521" y="0"/>
                  <a:pt x="2511" y="0"/>
                </a:cubicBezTo>
                <a:cubicBezTo>
                  <a:pt x="2501" y="0"/>
                  <a:pt x="2493" y="9"/>
                  <a:pt x="2493" y="19"/>
                </a:cubicBezTo>
                <a:cubicBezTo>
                  <a:pt x="2493" y="29"/>
                  <a:pt x="2501" y="37"/>
                  <a:pt x="2511" y="37"/>
                </a:cubicBezTo>
                <a:cubicBezTo>
                  <a:pt x="2521" y="37"/>
                  <a:pt x="2530" y="29"/>
                  <a:pt x="2530" y="19"/>
                </a:cubicBezTo>
                <a:cubicBezTo>
                  <a:pt x="2530" y="19"/>
                  <a:pt x="2530" y="19"/>
                  <a:pt x="2530" y="19"/>
                </a:cubicBezTo>
                <a:moveTo>
                  <a:pt x="2511" y="1451"/>
                </a:moveTo>
                <a:cubicBezTo>
                  <a:pt x="2511" y="1451"/>
                  <a:pt x="2511" y="1451"/>
                  <a:pt x="2511" y="1451"/>
                </a:cubicBezTo>
                <a:cubicBezTo>
                  <a:pt x="2495" y="1451"/>
                  <a:pt x="2483" y="1463"/>
                  <a:pt x="2483" y="1479"/>
                </a:cubicBezTo>
                <a:cubicBezTo>
                  <a:pt x="2483" y="1525"/>
                  <a:pt x="2483" y="1525"/>
                  <a:pt x="2483" y="1525"/>
                </a:cubicBezTo>
                <a:cubicBezTo>
                  <a:pt x="2483" y="1540"/>
                  <a:pt x="2495" y="1553"/>
                  <a:pt x="2511" y="1553"/>
                </a:cubicBezTo>
                <a:cubicBezTo>
                  <a:pt x="2527" y="1553"/>
                  <a:pt x="2540" y="1540"/>
                  <a:pt x="2540" y="1525"/>
                </a:cubicBezTo>
                <a:cubicBezTo>
                  <a:pt x="2540" y="1479"/>
                  <a:pt x="2540" y="1479"/>
                  <a:pt x="2540" y="1479"/>
                </a:cubicBezTo>
                <a:cubicBezTo>
                  <a:pt x="2540" y="1463"/>
                  <a:pt x="2527" y="1451"/>
                  <a:pt x="2511" y="1451"/>
                </a:cubicBezTo>
                <a:moveTo>
                  <a:pt x="2629" y="490"/>
                </a:moveTo>
                <a:cubicBezTo>
                  <a:pt x="2629" y="480"/>
                  <a:pt x="2620" y="472"/>
                  <a:pt x="2610" y="472"/>
                </a:cubicBezTo>
                <a:cubicBezTo>
                  <a:pt x="2600" y="472"/>
                  <a:pt x="2592" y="480"/>
                  <a:pt x="2592" y="490"/>
                </a:cubicBezTo>
                <a:cubicBezTo>
                  <a:pt x="2592" y="500"/>
                  <a:pt x="2600" y="509"/>
                  <a:pt x="2610" y="509"/>
                </a:cubicBezTo>
                <a:cubicBezTo>
                  <a:pt x="2620" y="509"/>
                  <a:pt x="2629" y="500"/>
                  <a:pt x="2629" y="490"/>
                </a:cubicBezTo>
                <a:cubicBezTo>
                  <a:pt x="2629" y="490"/>
                  <a:pt x="2629" y="490"/>
                  <a:pt x="2629" y="490"/>
                </a:cubicBezTo>
                <a:moveTo>
                  <a:pt x="2610" y="605"/>
                </a:moveTo>
                <a:cubicBezTo>
                  <a:pt x="2610" y="605"/>
                  <a:pt x="2610" y="605"/>
                  <a:pt x="2610" y="605"/>
                </a:cubicBezTo>
                <a:cubicBezTo>
                  <a:pt x="2599" y="605"/>
                  <a:pt x="2590" y="614"/>
                  <a:pt x="2590" y="625"/>
                </a:cubicBezTo>
                <a:cubicBezTo>
                  <a:pt x="2590" y="637"/>
                  <a:pt x="2590" y="637"/>
                  <a:pt x="2590" y="637"/>
                </a:cubicBezTo>
                <a:cubicBezTo>
                  <a:pt x="2590" y="648"/>
                  <a:pt x="2599" y="657"/>
                  <a:pt x="2610" y="657"/>
                </a:cubicBezTo>
                <a:cubicBezTo>
                  <a:pt x="2621" y="657"/>
                  <a:pt x="2630" y="648"/>
                  <a:pt x="2630" y="637"/>
                </a:cubicBezTo>
                <a:cubicBezTo>
                  <a:pt x="2630" y="625"/>
                  <a:pt x="2630" y="625"/>
                  <a:pt x="2630" y="625"/>
                </a:cubicBezTo>
                <a:cubicBezTo>
                  <a:pt x="2630" y="614"/>
                  <a:pt x="2621" y="605"/>
                  <a:pt x="2610" y="605"/>
                </a:cubicBezTo>
                <a:moveTo>
                  <a:pt x="2632" y="767"/>
                </a:moveTo>
                <a:cubicBezTo>
                  <a:pt x="2632" y="755"/>
                  <a:pt x="2622" y="746"/>
                  <a:pt x="2610" y="746"/>
                </a:cubicBezTo>
                <a:cubicBezTo>
                  <a:pt x="2598" y="746"/>
                  <a:pt x="2589" y="755"/>
                  <a:pt x="2589" y="767"/>
                </a:cubicBezTo>
                <a:cubicBezTo>
                  <a:pt x="2589" y="783"/>
                  <a:pt x="2589" y="783"/>
                  <a:pt x="2589" y="783"/>
                </a:cubicBezTo>
                <a:cubicBezTo>
                  <a:pt x="2589" y="795"/>
                  <a:pt x="2598" y="805"/>
                  <a:pt x="2610" y="805"/>
                </a:cubicBezTo>
                <a:cubicBezTo>
                  <a:pt x="2622" y="805"/>
                  <a:pt x="2632" y="795"/>
                  <a:pt x="2632" y="783"/>
                </a:cubicBezTo>
                <a:cubicBezTo>
                  <a:pt x="2632" y="767"/>
                  <a:pt x="2632" y="767"/>
                  <a:pt x="2632" y="767"/>
                </a:cubicBezTo>
                <a:moveTo>
                  <a:pt x="2610" y="887"/>
                </a:moveTo>
                <a:cubicBezTo>
                  <a:pt x="2610" y="887"/>
                  <a:pt x="2610" y="887"/>
                  <a:pt x="2610" y="887"/>
                </a:cubicBezTo>
                <a:cubicBezTo>
                  <a:pt x="2598" y="887"/>
                  <a:pt x="2587" y="897"/>
                  <a:pt x="2587" y="910"/>
                </a:cubicBezTo>
                <a:cubicBezTo>
                  <a:pt x="2587" y="930"/>
                  <a:pt x="2587" y="930"/>
                  <a:pt x="2587" y="930"/>
                </a:cubicBezTo>
                <a:cubicBezTo>
                  <a:pt x="2587" y="943"/>
                  <a:pt x="2598" y="953"/>
                  <a:pt x="2610" y="953"/>
                </a:cubicBezTo>
                <a:cubicBezTo>
                  <a:pt x="2623" y="953"/>
                  <a:pt x="2633" y="943"/>
                  <a:pt x="2633" y="930"/>
                </a:cubicBezTo>
                <a:cubicBezTo>
                  <a:pt x="2633" y="910"/>
                  <a:pt x="2633" y="910"/>
                  <a:pt x="2633" y="910"/>
                </a:cubicBezTo>
                <a:cubicBezTo>
                  <a:pt x="2633" y="897"/>
                  <a:pt x="2623" y="887"/>
                  <a:pt x="2610" y="887"/>
                </a:cubicBezTo>
                <a:moveTo>
                  <a:pt x="2634" y="1052"/>
                </a:moveTo>
                <a:cubicBezTo>
                  <a:pt x="2634" y="1039"/>
                  <a:pt x="2624" y="1028"/>
                  <a:pt x="2610" y="1028"/>
                </a:cubicBezTo>
                <a:cubicBezTo>
                  <a:pt x="2597" y="1028"/>
                  <a:pt x="2586" y="1039"/>
                  <a:pt x="2586" y="1052"/>
                </a:cubicBezTo>
                <a:cubicBezTo>
                  <a:pt x="2586" y="1077"/>
                  <a:pt x="2586" y="1077"/>
                  <a:pt x="2586" y="1077"/>
                </a:cubicBezTo>
                <a:cubicBezTo>
                  <a:pt x="2586" y="1090"/>
                  <a:pt x="2597" y="1101"/>
                  <a:pt x="2610" y="1101"/>
                </a:cubicBezTo>
                <a:cubicBezTo>
                  <a:pt x="2624" y="1101"/>
                  <a:pt x="2634" y="1090"/>
                  <a:pt x="2634" y="1077"/>
                </a:cubicBezTo>
                <a:cubicBezTo>
                  <a:pt x="2634" y="1052"/>
                  <a:pt x="2634" y="1052"/>
                  <a:pt x="2634" y="1052"/>
                </a:cubicBezTo>
                <a:moveTo>
                  <a:pt x="2610" y="1169"/>
                </a:moveTo>
                <a:cubicBezTo>
                  <a:pt x="2610" y="1169"/>
                  <a:pt x="2610" y="1169"/>
                  <a:pt x="2610" y="1169"/>
                </a:cubicBezTo>
                <a:cubicBezTo>
                  <a:pt x="2596" y="1169"/>
                  <a:pt x="2585" y="1180"/>
                  <a:pt x="2585" y="1194"/>
                </a:cubicBezTo>
                <a:cubicBezTo>
                  <a:pt x="2585" y="1223"/>
                  <a:pt x="2585" y="1223"/>
                  <a:pt x="2585" y="1223"/>
                </a:cubicBezTo>
                <a:cubicBezTo>
                  <a:pt x="2585" y="1238"/>
                  <a:pt x="2596" y="1249"/>
                  <a:pt x="2610" y="1249"/>
                </a:cubicBezTo>
                <a:cubicBezTo>
                  <a:pt x="2624" y="1249"/>
                  <a:pt x="2636" y="1238"/>
                  <a:pt x="2636" y="1223"/>
                </a:cubicBezTo>
                <a:cubicBezTo>
                  <a:pt x="2636" y="1194"/>
                  <a:pt x="2636" y="1194"/>
                  <a:pt x="2636" y="1194"/>
                </a:cubicBezTo>
                <a:cubicBezTo>
                  <a:pt x="2636" y="1180"/>
                  <a:pt x="2624" y="1169"/>
                  <a:pt x="2610" y="1169"/>
                </a:cubicBezTo>
                <a:moveTo>
                  <a:pt x="2637" y="1337"/>
                </a:moveTo>
                <a:cubicBezTo>
                  <a:pt x="2637" y="1322"/>
                  <a:pt x="2625" y="1310"/>
                  <a:pt x="2610" y="1310"/>
                </a:cubicBezTo>
                <a:cubicBezTo>
                  <a:pt x="2595" y="1310"/>
                  <a:pt x="2583" y="1322"/>
                  <a:pt x="2583" y="1337"/>
                </a:cubicBezTo>
                <a:cubicBezTo>
                  <a:pt x="2583" y="1370"/>
                  <a:pt x="2583" y="1370"/>
                  <a:pt x="2583" y="1370"/>
                </a:cubicBezTo>
                <a:cubicBezTo>
                  <a:pt x="2583" y="1385"/>
                  <a:pt x="2595" y="1397"/>
                  <a:pt x="2610" y="1397"/>
                </a:cubicBezTo>
                <a:cubicBezTo>
                  <a:pt x="2625" y="1397"/>
                  <a:pt x="2637" y="1385"/>
                  <a:pt x="2637" y="1370"/>
                </a:cubicBezTo>
                <a:cubicBezTo>
                  <a:pt x="2637" y="1337"/>
                  <a:pt x="2637" y="1337"/>
                  <a:pt x="2637" y="1337"/>
                </a:cubicBezTo>
                <a:moveTo>
                  <a:pt x="2640" y="1629"/>
                </a:moveTo>
                <a:cubicBezTo>
                  <a:pt x="2640" y="1613"/>
                  <a:pt x="2627" y="1599"/>
                  <a:pt x="2610" y="1599"/>
                </a:cubicBezTo>
                <a:cubicBezTo>
                  <a:pt x="2594" y="1599"/>
                  <a:pt x="2580" y="1613"/>
                  <a:pt x="2580" y="1629"/>
                </a:cubicBezTo>
                <a:cubicBezTo>
                  <a:pt x="2580" y="1687"/>
                  <a:pt x="2580" y="1687"/>
                  <a:pt x="2580" y="1687"/>
                </a:cubicBezTo>
                <a:cubicBezTo>
                  <a:pt x="2580" y="1703"/>
                  <a:pt x="2594" y="1717"/>
                  <a:pt x="2610" y="1717"/>
                </a:cubicBezTo>
                <a:cubicBezTo>
                  <a:pt x="2627" y="1717"/>
                  <a:pt x="2640" y="1703"/>
                  <a:pt x="2640" y="1687"/>
                </a:cubicBezTo>
                <a:cubicBezTo>
                  <a:pt x="2640" y="1629"/>
                  <a:pt x="2640" y="1629"/>
                  <a:pt x="2640" y="1629"/>
                </a:cubicBezTo>
                <a:moveTo>
                  <a:pt x="2610" y="1756"/>
                </a:moveTo>
                <a:cubicBezTo>
                  <a:pt x="2610" y="1756"/>
                  <a:pt x="2610" y="1756"/>
                  <a:pt x="2610" y="1756"/>
                </a:cubicBezTo>
                <a:cubicBezTo>
                  <a:pt x="2593" y="1756"/>
                  <a:pt x="2579" y="1770"/>
                  <a:pt x="2579" y="1787"/>
                </a:cubicBezTo>
                <a:cubicBezTo>
                  <a:pt x="2579" y="1857"/>
                  <a:pt x="2579" y="1857"/>
                  <a:pt x="2579" y="1857"/>
                </a:cubicBezTo>
                <a:cubicBezTo>
                  <a:pt x="2579" y="1874"/>
                  <a:pt x="2593" y="1888"/>
                  <a:pt x="2610" y="1888"/>
                </a:cubicBezTo>
                <a:cubicBezTo>
                  <a:pt x="2628" y="1888"/>
                  <a:pt x="2642" y="1874"/>
                  <a:pt x="2642" y="1857"/>
                </a:cubicBezTo>
                <a:cubicBezTo>
                  <a:pt x="2642" y="1787"/>
                  <a:pt x="2642" y="1787"/>
                  <a:pt x="2642" y="1787"/>
                </a:cubicBezTo>
                <a:cubicBezTo>
                  <a:pt x="2642" y="1770"/>
                  <a:pt x="2628" y="1756"/>
                  <a:pt x="2610" y="1756"/>
                </a:cubicBezTo>
                <a:moveTo>
                  <a:pt x="2643" y="1953"/>
                </a:moveTo>
                <a:cubicBezTo>
                  <a:pt x="2643" y="1935"/>
                  <a:pt x="2628" y="1920"/>
                  <a:pt x="2610" y="1920"/>
                </a:cubicBezTo>
                <a:cubicBezTo>
                  <a:pt x="2592" y="1920"/>
                  <a:pt x="2577" y="1935"/>
                  <a:pt x="2577" y="1953"/>
                </a:cubicBezTo>
                <a:cubicBezTo>
                  <a:pt x="2577" y="2042"/>
                  <a:pt x="2577" y="2042"/>
                  <a:pt x="2577" y="2042"/>
                </a:cubicBezTo>
                <a:cubicBezTo>
                  <a:pt x="2577" y="2060"/>
                  <a:pt x="2592" y="2075"/>
                  <a:pt x="2610" y="2075"/>
                </a:cubicBezTo>
                <a:cubicBezTo>
                  <a:pt x="2628" y="2075"/>
                  <a:pt x="2643" y="2060"/>
                  <a:pt x="2643" y="2042"/>
                </a:cubicBezTo>
                <a:cubicBezTo>
                  <a:pt x="2643" y="1953"/>
                  <a:pt x="2643" y="1953"/>
                  <a:pt x="2643" y="1953"/>
                </a:cubicBezTo>
                <a:moveTo>
                  <a:pt x="2629" y="369"/>
                </a:moveTo>
                <a:cubicBezTo>
                  <a:pt x="2629" y="359"/>
                  <a:pt x="2620" y="351"/>
                  <a:pt x="2610" y="351"/>
                </a:cubicBezTo>
                <a:cubicBezTo>
                  <a:pt x="2600" y="351"/>
                  <a:pt x="2592" y="359"/>
                  <a:pt x="2592" y="369"/>
                </a:cubicBezTo>
                <a:cubicBezTo>
                  <a:pt x="2592" y="379"/>
                  <a:pt x="2600" y="387"/>
                  <a:pt x="2610" y="387"/>
                </a:cubicBezTo>
                <a:cubicBezTo>
                  <a:pt x="2620" y="387"/>
                  <a:pt x="2629" y="379"/>
                  <a:pt x="2629" y="369"/>
                </a:cubicBezTo>
                <a:cubicBezTo>
                  <a:pt x="2629" y="369"/>
                  <a:pt x="2629" y="369"/>
                  <a:pt x="2629" y="369"/>
                </a:cubicBezTo>
                <a:moveTo>
                  <a:pt x="2629" y="252"/>
                </a:moveTo>
                <a:cubicBezTo>
                  <a:pt x="2629" y="242"/>
                  <a:pt x="2620" y="234"/>
                  <a:pt x="2610" y="234"/>
                </a:cubicBezTo>
                <a:cubicBezTo>
                  <a:pt x="2600" y="234"/>
                  <a:pt x="2592" y="242"/>
                  <a:pt x="2592" y="252"/>
                </a:cubicBezTo>
                <a:cubicBezTo>
                  <a:pt x="2592" y="262"/>
                  <a:pt x="2600" y="271"/>
                  <a:pt x="2610" y="271"/>
                </a:cubicBezTo>
                <a:cubicBezTo>
                  <a:pt x="2620" y="271"/>
                  <a:pt x="2629" y="262"/>
                  <a:pt x="2629" y="252"/>
                </a:cubicBezTo>
                <a:cubicBezTo>
                  <a:pt x="2629" y="252"/>
                  <a:pt x="2629" y="252"/>
                  <a:pt x="2629" y="252"/>
                </a:cubicBezTo>
                <a:moveTo>
                  <a:pt x="2629" y="135"/>
                </a:moveTo>
                <a:cubicBezTo>
                  <a:pt x="2629" y="125"/>
                  <a:pt x="2620" y="117"/>
                  <a:pt x="2610" y="117"/>
                </a:cubicBezTo>
                <a:cubicBezTo>
                  <a:pt x="2600" y="117"/>
                  <a:pt x="2592" y="125"/>
                  <a:pt x="2592" y="135"/>
                </a:cubicBezTo>
                <a:cubicBezTo>
                  <a:pt x="2592" y="146"/>
                  <a:pt x="2600" y="154"/>
                  <a:pt x="2610" y="154"/>
                </a:cubicBezTo>
                <a:cubicBezTo>
                  <a:pt x="2620" y="154"/>
                  <a:pt x="2629" y="146"/>
                  <a:pt x="2629" y="135"/>
                </a:cubicBezTo>
                <a:cubicBezTo>
                  <a:pt x="2629" y="135"/>
                  <a:pt x="2629" y="135"/>
                  <a:pt x="2629" y="135"/>
                </a:cubicBezTo>
                <a:moveTo>
                  <a:pt x="2629" y="19"/>
                </a:moveTo>
                <a:cubicBezTo>
                  <a:pt x="2629" y="9"/>
                  <a:pt x="2620" y="0"/>
                  <a:pt x="2610" y="0"/>
                </a:cubicBezTo>
                <a:cubicBezTo>
                  <a:pt x="2600" y="0"/>
                  <a:pt x="2592" y="9"/>
                  <a:pt x="2592" y="19"/>
                </a:cubicBezTo>
                <a:cubicBezTo>
                  <a:pt x="2592" y="29"/>
                  <a:pt x="2600" y="37"/>
                  <a:pt x="2610" y="37"/>
                </a:cubicBezTo>
                <a:cubicBezTo>
                  <a:pt x="2620" y="37"/>
                  <a:pt x="2629" y="29"/>
                  <a:pt x="2629" y="19"/>
                </a:cubicBezTo>
                <a:cubicBezTo>
                  <a:pt x="2629" y="19"/>
                  <a:pt x="2629" y="19"/>
                  <a:pt x="2629" y="19"/>
                </a:cubicBezTo>
                <a:moveTo>
                  <a:pt x="2610" y="1451"/>
                </a:moveTo>
                <a:cubicBezTo>
                  <a:pt x="2610" y="1451"/>
                  <a:pt x="2610" y="1451"/>
                  <a:pt x="2610" y="1451"/>
                </a:cubicBezTo>
                <a:cubicBezTo>
                  <a:pt x="2594" y="1451"/>
                  <a:pt x="2582" y="1463"/>
                  <a:pt x="2582" y="1479"/>
                </a:cubicBezTo>
                <a:cubicBezTo>
                  <a:pt x="2582" y="1525"/>
                  <a:pt x="2582" y="1525"/>
                  <a:pt x="2582" y="1525"/>
                </a:cubicBezTo>
                <a:cubicBezTo>
                  <a:pt x="2582" y="1540"/>
                  <a:pt x="2594" y="1553"/>
                  <a:pt x="2610" y="1553"/>
                </a:cubicBezTo>
                <a:cubicBezTo>
                  <a:pt x="2626" y="1553"/>
                  <a:pt x="2639" y="1540"/>
                  <a:pt x="2639" y="1525"/>
                </a:cubicBezTo>
                <a:cubicBezTo>
                  <a:pt x="2639" y="1479"/>
                  <a:pt x="2639" y="1479"/>
                  <a:pt x="2639" y="1479"/>
                </a:cubicBezTo>
                <a:cubicBezTo>
                  <a:pt x="2639" y="1463"/>
                  <a:pt x="2626" y="1451"/>
                  <a:pt x="2610" y="1451"/>
                </a:cubicBezTo>
                <a:moveTo>
                  <a:pt x="2728" y="490"/>
                </a:moveTo>
                <a:cubicBezTo>
                  <a:pt x="2728" y="480"/>
                  <a:pt x="2720" y="472"/>
                  <a:pt x="2709" y="472"/>
                </a:cubicBezTo>
                <a:cubicBezTo>
                  <a:pt x="2699" y="472"/>
                  <a:pt x="2691" y="480"/>
                  <a:pt x="2691" y="490"/>
                </a:cubicBezTo>
                <a:cubicBezTo>
                  <a:pt x="2691" y="500"/>
                  <a:pt x="2699" y="509"/>
                  <a:pt x="2709" y="509"/>
                </a:cubicBezTo>
                <a:cubicBezTo>
                  <a:pt x="2720" y="509"/>
                  <a:pt x="2728" y="500"/>
                  <a:pt x="2728" y="490"/>
                </a:cubicBezTo>
                <a:cubicBezTo>
                  <a:pt x="2728" y="490"/>
                  <a:pt x="2728" y="490"/>
                  <a:pt x="2728" y="490"/>
                </a:cubicBezTo>
                <a:moveTo>
                  <a:pt x="2709" y="605"/>
                </a:moveTo>
                <a:cubicBezTo>
                  <a:pt x="2709" y="605"/>
                  <a:pt x="2709" y="605"/>
                  <a:pt x="2709" y="605"/>
                </a:cubicBezTo>
                <a:cubicBezTo>
                  <a:pt x="2698" y="605"/>
                  <a:pt x="2689" y="614"/>
                  <a:pt x="2689" y="625"/>
                </a:cubicBezTo>
                <a:cubicBezTo>
                  <a:pt x="2689" y="637"/>
                  <a:pt x="2689" y="637"/>
                  <a:pt x="2689" y="637"/>
                </a:cubicBezTo>
                <a:cubicBezTo>
                  <a:pt x="2689" y="648"/>
                  <a:pt x="2698" y="657"/>
                  <a:pt x="2709" y="657"/>
                </a:cubicBezTo>
                <a:cubicBezTo>
                  <a:pt x="2720" y="657"/>
                  <a:pt x="2729" y="648"/>
                  <a:pt x="2729" y="637"/>
                </a:cubicBezTo>
                <a:cubicBezTo>
                  <a:pt x="2729" y="625"/>
                  <a:pt x="2729" y="625"/>
                  <a:pt x="2729" y="625"/>
                </a:cubicBezTo>
                <a:cubicBezTo>
                  <a:pt x="2729" y="614"/>
                  <a:pt x="2720" y="605"/>
                  <a:pt x="2709" y="605"/>
                </a:cubicBezTo>
                <a:moveTo>
                  <a:pt x="2731" y="767"/>
                </a:moveTo>
                <a:cubicBezTo>
                  <a:pt x="2731" y="755"/>
                  <a:pt x="2721" y="746"/>
                  <a:pt x="2709" y="746"/>
                </a:cubicBezTo>
                <a:cubicBezTo>
                  <a:pt x="2698" y="746"/>
                  <a:pt x="2688" y="755"/>
                  <a:pt x="2688" y="767"/>
                </a:cubicBezTo>
                <a:cubicBezTo>
                  <a:pt x="2688" y="783"/>
                  <a:pt x="2688" y="783"/>
                  <a:pt x="2688" y="783"/>
                </a:cubicBezTo>
                <a:cubicBezTo>
                  <a:pt x="2688" y="795"/>
                  <a:pt x="2698" y="805"/>
                  <a:pt x="2709" y="805"/>
                </a:cubicBezTo>
                <a:cubicBezTo>
                  <a:pt x="2721" y="805"/>
                  <a:pt x="2731" y="795"/>
                  <a:pt x="2731" y="783"/>
                </a:cubicBezTo>
                <a:cubicBezTo>
                  <a:pt x="2731" y="767"/>
                  <a:pt x="2731" y="767"/>
                  <a:pt x="2731" y="767"/>
                </a:cubicBezTo>
                <a:moveTo>
                  <a:pt x="2709" y="887"/>
                </a:moveTo>
                <a:cubicBezTo>
                  <a:pt x="2709" y="887"/>
                  <a:pt x="2709" y="887"/>
                  <a:pt x="2709" y="887"/>
                </a:cubicBezTo>
                <a:cubicBezTo>
                  <a:pt x="2697" y="887"/>
                  <a:pt x="2687" y="897"/>
                  <a:pt x="2687" y="910"/>
                </a:cubicBezTo>
                <a:cubicBezTo>
                  <a:pt x="2687" y="930"/>
                  <a:pt x="2687" y="930"/>
                  <a:pt x="2687" y="930"/>
                </a:cubicBezTo>
                <a:cubicBezTo>
                  <a:pt x="2687" y="943"/>
                  <a:pt x="2697" y="953"/>
                  <a:pt x="2709" y="953"/>
                </a:cubicBezTo>
                <a:cubicBezTo>
                  <a:pt x="2722" y="953"/>
                  <a:pt x="2732" y="943"/>
                  <a:pt x="2732" y="930"/>
                </a:cubicBezTo>
                <a:cubicBezTo>
                  <a:pt x="2732" y="910"/>
                  <a:pt x="2732" y="910"/>
                  <a:pt x="2732" y="910"/>
                </a:cubicBezTo>
                <a:cubicBezTo>
                  <a:pt x="2732" y="897"/>
                  <a:pt x="2722" y="887"/>
                  <a:pt x="2709" y="887"/>
                </a:cubicBezTo>
                <a:moveTo>
                  <a:pt x="2734" y="1052"/>
                </a:moveTo>
                <a:cubicBezTo>
                  <a:pt x="2734" y="1039"/>
                  <a:pt x="2723" y="1028"/>
                  <a:pt x="2709" y="1028"/>
                </a:cubicBezTo>
                <a:cubicBezTo>
                  <a:pt x="2696" y="1028"/>
                  <a:pt x="2685" y="1039"/>
                  <a:pt x="2685" y="1052"/>
                </a:cubicBezTo>
                <a:cubicBezTo>
                  <a:pt x="2685" y="1077"/>
                  <a:pt x="2685" y="1077"/>
                  <a:pt x="2685" y="1077"/>
                </a:cubicBezTo>
                <a:cubicBezTo>
                  <a:pt x="2685" y="1090"/>
                  <a:pt x="2696" y="1101"/>
                  <a:pt x="2709" y="1101"/>
                </a:cubicBezTo>
                <a:cubicBezTo>
                  <a:pt x="2723" y="1101"/>
                  <a:pt x="2734" y="1090"/>
                  <a:pt x="2734" y="1077"/>
                </a:cubicBezTo>
                <a:cubicBezTo>
                  <a:pt x="2734" y="1052"/>
                  <a:pt x="2734" y="1052"/>
                  <a:pt x="2734" y="1052"/>
                </a:cubicBezTo>
                <a:moveTo>
                  <a:pt x="2709" y="1169"/>
                </a:moveTo>
                <a:cubicBezTo>
                  <a:pt x="2709" y="1169"/>
                  <a:pt x="2709" y="1169"/>
                  <a:pt x="2709" y="1169"/>
                </a:cubicBezTo>
                <a:cubicBezTo>
                  <a:pt x="2695" y="1169"/>
                  <a:pt x="2684" y="1180"/>
                  <a:pt x="2684" y="1194"/>
                </a:cubicBezTo>
                <a:cubicBezTo>
                  <a:pt x="2684" y="1223"/>
                  <a:pt x="2684" y="1223"/>
                  <a:pt x="2684" y="1223"/>
                </a:cubicBezTo>
                <a:cubicBezTo>
                  <a:pt x="2684" y="1238"/>
                  <a:pt x="2695" y="1249"/>
                  <a:pt x="2709" y="1249"/>
                </a:cubicBezTo>
                <a:cubicBezTo>
                  <a:pt x="2724" y="1249"/>
                  <a:pt x="2735" y="1238"/>
                  <a:pt x="2735" y="1223"/>
                </a:cubicBezTo>
                <a:cubicBezTo>
                  <a:pt x="2735" y="1194"/>
                  <a:pt x="2735" y="1194"/>
                  <a:pt x="2735" y="1194"/>
                </a:cubicBezTo>
                <a:cubicBezTo>
                  <a:pt x="2735" y="1180"/>
                  <a:pt x="2724" y="1169"/>
                  <a:pt x="2709" y="1169"/>
                </a:cubicBezTo>
                <a:moveTo>
                  <a:pt x="2736" y="1337"/>
                </a:moveTo>
                <a:cubicBezTo>
                  <a:pt x="2736" y="1322"/>
                  <a:pt x="2724" y="1310"/>
                  <a:pt x="2709" y="1310"/>
                </a:cubicBezTo>
                <a:cubicBezTo>
                  <a:pt x="2694" y="1310"/>
                  <a:pt x="2682" y="1322"/>
                  <a:pt x="2682" y="1337"/>
                </a:cubicBezTo>
                <a:cubicBezTo>
                  <a:pt x="2682" y="1370"/>
                  <a:pt x="2682" y="1370"/>
                  <a:pt x="2682" y="1370"/>
                </a:cubicBezTo>
                <a:cubicBezTo>
                  <a:pt x="2682" y="1385"/>
                  <a:pt x="2694" y="1397"/>
                  <a:pt x="2709" y="1397"/>
                </a:cubicBezTo>
                <a:cubicBezTo>
                  <a:pt x="2724" y="1397"/>
                  <a:pt x="2736" y="1385"/>
                  <a:pt x="2736" y="1370"/>
                </a:cubicBezTo>
                <a:cubicBezTo>
                  <a:pt x="2736" y="1337"/>
                  <a:pt x="2736" y="1337"/>
                  <a:pt x="2736" y="1337"/>
                </a:cubicBezTo>
                <a:moveTo>
                  <a:pt x="2739" y="1629"/>
                </a:moveTo>
                <a:cubicBezTo>
                  <a:pt x="2739" y="1613"/>
                  <a:pt x="2726" y="1599"/>
                  <a:pt x="2709" y="1599"/>
                </a:cubicBezTo>
                <a:cubicBezTo>
                  <a:pt x="2693" y="1599"/>
                  <a:pt x="2679" y="1613"/>
                  <a:pt x="2679" y="1629"/>
                </a:cubicBezTo>
                <a:cubicBezTo>
                  <a:pt x="2679" y="1687"/>
                  <a:pt x="2679" y="1687"/>
                  <a:pt x="2679" y="1687"/>
                </a:cubicBezTo>
                <a:cubicBezTo>
                  <a:pt x="2679" y="1703"/>
                  <a:pt x="2693" y="1717"/>
                  <a:pt x="2709" y="1717"/>
                </a:cubicBezTo>
                <a:cubicBezTo>
                  <a:pt x="2726" y="1717"/>
                  <a:pt x="2739" y="1703"/>
                  <a:pt x="2739" y="1687"/>
                </a:cubicBezTo>
                <a:cubicBezTo>
                  <a:pt x="2739" y="1629"/>
                  <a:pt x="2739" y="1629"/>
                  <a:pt x="2739" y="1629"/>
                </a:cubicBezTo>
                <a:moveTo>
                  <a:pt x="2709" y="1756"/>
                </a:moveTo>
                <a:cubicBezTo>
                  <a:pt x="2709" y="1756"/>
                  <a:pt x="2709" y="1756"/>
                  <a:pt x="2709" y="1756"/>
                </a:cubicBezTo>
                <a:cubicBezTo>
                  <a:pt x="2692" y="1756"/>
                  <a:pt x="2678" y="1770"/>
                  <a:pt x="2678" y="1787"/>
                </a:cubicBezTo>
                <a:cubicBezTo>
                  <a:pt x="2678" y="1857"/>
                  <a:pt x="2678" y="1857"/>
                  <a:pt x="2678" y="1857"/>
                </a:cubicBezTo>
                <a:cubicBezTo>
                  <a:pt x="2678" y="1874"/>
                  <a:pt x="2692" y="1888"/>
                  <a:pt x="2709" y="1888"/>
                </a:cubicBezTo>
                <a:cubicBezTo>
                  <a:pt x="2727" y="1888"/>
                  <a:pt x="2741" y="1874"/>
                  <a:pt x="2741" y="1857"/>
                </a:cubicBezTo>
                <a:cubicBezTo>
                  <a:pt x="2741" y="1787"/>
                  <a:pt x="2741" y="1787"/>
                  <a:pt x="2741" y="1787"/>
                </a:cubicBezTo>
                <a:cubicBezTo>
                  <a:pt x="2741" y="1770"/>
                  <a:pt x="2727" y="1756"/>
                  <a:pt x="2709" y="1756"/>
                </a:cubicBezTo>
                <a:moveTo>
                  <a:pt x="2742" y="1953"/>
                </a:moveTo>
                <a:cubicBezTo>
                  <a:pt x="2742" y="1935"/>
                  <a:pt x="2727" y="1920"/>
                  <a:pt x="2709" y="1920"/>
                </a:cubicBezTo>
                <a:cubicBezTo>
                  <a:pt x="2691" y="1920"/>
                  <a:pt x="2677" y="1935"/>
                  <a:pt x="2677" y="1953"/>
                </a:cubicBezTo>
                <a:cubicBezTo>
                  <a:pt x="2677" y="2042"/>
                  <a:pt x="2677" y="2042"/>
                  <a:pt x="2677" y="2042"/>
                </a:cubicBezTo>
                <a:cubicBezTo>
                  <a:pt x="2677" y="2060"/>
                  <a:pt x="2691" y="2075"/>
                  <a:pt x="2709" y="2075"/>
                </a:cubicBezTo>
                <a:cubicBezTo>
                  <a:pt x="2727" y="2075"/>
                  <a:pt x="2742" y="2060"/>
                  <a:pt x="2742" y="2042"/>
                </a:cubicBezTo>
                <a:cubicBezTo>
                  <a:pt x="2742" y="1953"/>
                  <a:pt x="2742" y="1953"/>
                  <a:pt x="2742" y="1953"/>
                </a:cubicBezTo>
                <a:moveTo>
                  <a:pt x="2728" y="369"/>
                </a:moveTo>
                <a:cubicBezTo>
                  <a:pt x="2728" y="359"/>
                  <a:pt x="2720" y="351"/>
                  <a:pt x="2709" y="351"/>
                </a:cubicBezTo>
                <a:cubicBezTo>
                  <a:pt x="2699" y="351"/>
                  <a:pt x="2691" y="359"/>
                  <a:pt x="2691" y="369"/>
                </a:cubicBezTo>
                <a:cubicBezTo>
                  <a:pt x="2691" y="379"/>
                  <a:pt x="2699" y="387"/>
                  <a:pt x="2709" y="387"/>
                </a:cubicBezTo>
                <a:cubicBezTo>
                  <a:pt x="2720" y="387"/>
                  <a:pt x="2728" y="379"/>
                  <a:pt x="2728" y="369"/>
                </a:cubicBezTo>
                <a:cubicBezTo>
                  <a:pt x="2728" y="369"/>
                  <a:pt x="2728" y="369"/>
                  <a:pt x="2728" y="369"/>
                </a:cubicBezTo>
                <a:moveTo>
                  <a:pt x="2728" y="252"/>
                </a:moveTo>
                <a:cubicBezTo>
                  <a:pt x="2728" y="242"/>
                  <a:pt x="2720" y="234"/>
                  <a:pt x="2709" y="234"/>
                </a:cubicBezTo>
                <a:cubicBezTo>
                  <a:pt x="2699" y="234"/>
                  <a:pt x="2691" y="242"/>
                  <a:pt x="2691" y="252"/>
                </a:cubicBezTo>
                <a:cubicBezTo>
                  <a:pt x="2691" y="262"/>
                  <a:pt x="2699" y="271"/>
                  <a:pt x="2709" y="271"/>
                </a:cubicBezTo>
                <a:cubicBezTo>
                  <a:pt x="2720" y="271"/>
                  <a:pt x="2728" y="262"/>
                  <a:pt x="2728" y="252"/>
                </a:cubicBezTo>
                <a:cubicBezTo>
                  <a:pt x="2728" y="252"/>
                  <a:pt x="2728" y="252"/>
                  <a:pt x="2728" y="252"/>
                </a:cubicBezTo>
                <a:moveTo>
                  <a:pt x="2728" y="135"/>
                </a:moveTo>
                <a:cubicBezTo>
                  <a:pt x="2728" y="125"/>
                  <a:pt x="2720" y="117"/>
                  <a:pt x="2709" y="117"/>
                </a:cubicBezTo>
                <a:cubicBezTo>
                  <a:pt x="2699" y="117"/>
                  <a:pt x="2691" y="125"/>
                  <a:pt x="2691" y="135"/>
                </a:cubicBezTo>
                <a:cubicBezTo>
                  <a:pt x="2691" y="146"/>
                  <a:pt x="2699" y="154"/>
                  <a:pt x="2709" y="154"/>
                </a:cubicBezTo>
                <a:cubicBezTo>
                  <a:pt x="2720" y="154"/>
                  <a:pt x="2728" y="146"/>
                  <a:pt x="2728" y="135"/>
                </a:cubicBezTo>
                <a:cubicBezTo>
                  <a:pt x="2728" y="135"/>
                  <a:pt x="2728" y="135"/>
                  <a:pt x="2728" y="135"/>
                </a:cubicBezTo>
                <a:moveTo>
                  <a:pt x="2728" y="19"/>
                </a:moveTo>
                <a:cubicBezTo>
                  <a:pt x="2728" y="9"/>
                  <a:pt x="2720" y="0"/>
                  <a:pt x="2709" y="0"/>
                </a:cubicBezTo>
                <a:cubicBezTo>
                  <a:pt x="2699" y="0"/>
                  <a:pt x="2691" y="9"/>
                  <a:pt x="2691" y="19"/>
                </a:cubicBezTo>
                <a:cubicBezTo>
                  <a:pt x="2691" y="29"/>
                  <a:pt x="2699" y="37"/>
                  <a:pt x="2709" y="37"/>
                </a:cubicBezTo>
                <a:cubicBezTo>
                  <a:pt x="2720" y="37"/>
                  <a:pt x="2728" y="29"/>
                  <a:pt x="2728" y="19"/>
                </a:cubicBezTo>
                <a:cubicBezTo>
                  <a:pt x="2728" y="19"/>
                  <a:pt x="2728" y="19"/>
                  <a:pt x="2728" y="19"/>
                </a:cubicBezTo>
                <a:moveTo>
                  <a:pt x="2709" y="1451"/>
                </a:moveTo>
                <a:cubicBezTo>
                  <a:pt x="2709" y="1451"/>
                  <a:pt x="2709" y="1451"/>
                  <a:pt x="2709" y="1451"/>
                </a:cubicBezTo>
                <a:cubicBezTo>
                  <a:pt x="2694" y="1451"/>
                  <a:pt x="2681" y="1463"/>
                  <a:pt x="2681" y="1479"/>
                </a:cubicBezTo>
                <a:cubicBezTo>
                  <a:pt x="2681" y="1525"/>
                  <a:pt x="2681" y="1525"/>
                  <a:pt x="2681" y="1525"/>
                </a:cubicBezTo>
                <a:cubicBezTo>
                  <a:pt x="2681" y="1540"/>
                  <a:pt x="2694" y="1553"/>
                  <a:pt x="2709" y="1553"/>
                </a:cubicBezTo>
                <a:cubicBezTo>
                  <a:pt x="2725" y="1553"/>
                  <a:pt x="2738" y="1540"/>
                  <a:pt x="2738" y="1525"/>
                </a:cubicBezTo>
                <a:cubicBezTo>
                  <a:pt x="2738" y="1479"/>
                  <a:pt x="2738" y="1479"/>
                  <a:pt x="2738" y="1479"/>
                </a:cubicBezTo>
                <a:cubicBezTo>
                  <a:pt x="2738" y="1463"/>
                  <a:pt x="2725" y="1451"/>
                  <a:pt x="2709" y="1451"/>
                </a:cubicBezTo>
                <a:moveTo>
                  <a:pt x="2827" y="490"/>
                </a:moveTo>
                <a:cubicBezTo>
                  <a:pt x="2827" y="480"/>
                  <a:pt x="2819" y="472"/>
                  <a:pt x="2808" y="472"/>
                </a:cubicBezTo>
                <a:cubicBezTo>
                  <a:pt x="2798" y="472"/>
                  <a:pt x="2790" y="480"/>
                  <a:pt x="2790" y="490"/>
                </a:cubicBezTo>
                <a:cubicBezTo>
                  <a:pt x="2790" y="500"/>
                  <a:pt x="2798" y="509"/>
                  <a:pt x="2808" y="509"/>
                </a:cubicBezTo>
                <a:cubicBezTo>
                  <a:pt x="2819" y="509"/>
                  <a:pt x="2827" y="500"/>
                  <a:pt x="2827" y="490"/>
                </a:cubicBezTo>
                <a:cubicBezTo>
                  <a:pt x="2827" y="490"/>
                  <a:pt x="2827" y="490"/>
                  <a:pt x="2827" y="490"/>
                </a:cubicBezTo>
                <a:moveTo>
                  <a:pt x="2808" y="605"/>
                </a:moveTo>
                <a:cubicBezTo>
                  <a:pt x="2808" y="605"/>
                  <a:pt x="2808" y="605"/>
                  <a:pt x="2808" y="605"/>
                </a:cubicBezTo>
                <a:cubicBezTo>
                  <a:pt x="2797" y="605"/>
                  <a:pt x="2788" y="614"/>
                  <a:pt x="2788" y="625"/>
                </a:cubicBezTo>
                <a:cubicBezTo>
                  <a:pt x="2788" y="637"/>
                  <a:pt x="2788" y="637"/>
                  <a:pt x="2788" y="637"/>
                </a:cubicBezTo>
                <a:cubicBezTo>
                  <a:pt x="2788" y="648"/>
                  <a:pt x="2797" y="657"/>
                  <a:pt x="2808" y="657"/>
                </a:cubicBezTo>
                <a:cubicBezTo>
                  <a:pt x="2819" y="657"/>
                  <a:pt x="2828" y="648"/>
                  <a:pt x="2828" y="637"/>
                </a:cubicBezTo>
                <a:cubicBezTo>
                  <a:pt x="2828" y="625"/>
                  <a:pt x="2828" y="625"/>
                  <a:pt x="2828" y="625"/>
                </a:cubicBezTo>
                <a:cubicBezTo>
                  <a:pt x="2828" y="614"/>
                  <a:pt x="2819" y="605"/>
                  <a:pt x="2808" y="605"/>
                </a:cubicBezTo>
                <a:moveTo>
                  <a:pt x="2830" y="767"/>
                </a:moveTo>
                <a:cubicBezTo>
                  <a:pt x="2830" y="755"/>
                  <a:pt x="2820" y="746"/>
                  <a:pt x="2808" y="746"/>
                </a:cubicBezTo>
                <a:cubicBezTo>
                  <a:pt x="2797" y="746"/>
                  <a:pt x="2787" y="755"/>
                  <a:pt x="2787" y="767"/>
                </a:cubicBezTo>
                <a:cubicBezTo>
                  <a:pt x="2787" y="783"/>
                  <a:pt x="2787" y="783"/>
                  <a:pt x="2787" y="783"/>
                </a:cubicBezTo>
                <a:cubicBezTo>
                  <a:pt x="2787" y="795"/>
                  <a:pt x="2797" y="805"/>
                  <a:pt x="2808" y="805"/>
                </a:cubicBezTo>
                <a:cubicBezTo>
                  <a:pt x="2820" y="805"/>
                  <a:pt x="2830" y="795"/>
                  <a:pt x="2830" y="783"/>
                </a:cubicBezTo>
                <a:cubicBezTo>
                  <a:pt x="2830" y="767"/>
                  <a:pt x="2830" y="767"/>
                  <a:pt x="2830" y="767"/>
                </a:cubicBezTo>
                <a:moveTo>
                  <a:pt x="2808" y="887"/>
                </a:moveTo>
                <a:cubicBezTo>
                  <a:pt x="2808" y="887"/>
                  <a:pt x="2808" y="887"/>
                  <a:pt x="2808" y="887"/>
                </a:cubicBezTo>
                <a:cubicBezTo>
                  <a:pt x="2796" y="887"/>
                  <a:pt x="2786" y="897"/>
                  <a:pt x="2786" y="910"/>
                </a:cubicBezTo>
                <a:cubicBezTo>
                  <a:pt x="2786" y="930"/>
                  <a:pt x="2786" y="930"/>
                  <a:pt x="2786" y="930"/>
                </a:cubicBezTo>
                <a:cubicBezTo>
                  <a:pt x="2786" y="943"/>
                  <a:pt x="2796" y="953"/>
                  <a:pt x="2808" y="953"/>
                </a:cubicBezTo>
                <a:cubicBezTo>
                  <a:pt x="2821" y="953"/>
                  <a:pt x="2831" y="943"/>
                  <a:pt x="2831" y="930"/>
                </a:cubicBezTo>
                <a:cubicBezTo>
                  <a:pt x="2831" y="910"/>
                  <a:pt x="2831" y="910"/>
                  <a:pt x="2831" y="910"/>
                </a:cubicBezTo>
                <a:cubicBezTo>
                  <a:pt x="2831" y="897"/>
                  <a:pt x="2821" y="887"/>
                  <a:pt x="2808" y="887"/>
                </a:cubicBezTo>
                <a:moveTo>
                  <a:pt x="2833" y="1052"/>
                </a:moveTo>
                <a:cubicBezTo>
                  <a:pt x="2833" y="1039"/>
                  <a:pt x="2822" y="1028"/>
                  <a:pt x="2808" y="1028"/>
                </a:cubicBezTo>
                <a:cubicBezTo>
                  <a:pt x="2795" y="1028"/>
                  <a:pt x="2784" y="1039"/>
                  <a:pt x="2784" y="1052"/>
                </a:cubicBezTo>
                <a:cubicBezTo>
                  <a:pt x="2784" y="1077"/>
                  <a:pt x="2784" y="1077"/>
                  <a:pt x="2784" y="1077"/>
                </a:cubicBezTo>
                <a:cubicBezTo>
                  <a:pt x="2784" y="1090"/>
                  <a:pt x="2795" y="1101"/>
                  <a:pt x="2808" y="1101"/>
                </a:cubicBezTo>
                <a:cubicBezTo>
                  <a:pt x="2822" y="1101"/>
                  <a:pt x="2833" y="1090"/>
                  <a:pt x="2833" y="1077"/>
                </a:cubicBezTo>
                <a:cubicBezTo>
                  <a:pt x="2833" y="1052"/>
                  <a:pt x="2833" y="1052"/>
                  <a:pt x="2833" y="1052"/>
                </a:cubicBezTo>
                <a:moveTo>
                  <a:pt x="2808" y="1169"/>
                </a:moveTo>
                <a:cubicBezTo>
                  <a:pt x="2808" y="1169"/>
                  <a:pt x="2808" y="1169"/>
                  <a:pt x="2808" y="1169"/>
                </a:cubicBezTo>
                <a:cubicBezTo>
                  <a:pt x="2794" y="1169"/>
                  <a:pt x="2783" y="1180"/>
                  <a:pt x="2783" y="1194"/>
                </a:cubicBezTo>
                <a:cubicBezTo>
                  <a:pt x="2783" y="1223"/>
                  <a:pt x="2783" y="1223"/>
                  <a:pt x="2783" y="1223"/>
                </a:cubicBezTo>
                <a:cubicBezTo>
                  <a:pt x="2783" y="1238"/>
                  <a:pt x="2794" y="1249"/>
                  <a:pt x="2808" y="1249"/>
                </a:cubicBezTo>
                <a:cubicBezTo>
                  <a:pt x="2823" y="1249"/>
                  <a:pt x="2834" y="1238"/>
                  <a:pt x="2834" y="1223"/>
                </a:cubicBezTo>
                <a:cubicBezTo>
                  <a:pt x="2834" y="1194"/>
                  <a:pt x="2834" y="1194"/>
                  <a:pt x="2834" y="1194"/>
                </a:cubicBezTo>
                <a:cubicBezTo>
                  <a:pt x="2834" y="1180"/>
                  <a:pt x="2823" y="1169"/>
                  <a:pt x="2808" y="1169"/>
                </a:cubicBezTo>
                <a:moveTo>
                  <a:pt x="2836" y="1337"/>
                </a:moveTo>
                <a:cubicBezTo>
                  <a:pt x="2836" y="1322"/>
                  <a:pt x="2823" y="1310"/>
                  <a:pt x="2808" y="1310"/>
                </a:cubicBezTo>
                <a:cubicBezTo>
                  <a:pt x="2793" y="1310"/>
                  <a:pt x="2781" y="1322"/>
                  <a:pt x="2781" y="1337"/>
                </a:cubicBezTo>
                <a:cubicBezTo>
                  <a:pt x="2781" y="1370"/>
                  <a:pt x="2781" y="1370"/>
                  <a:pt x="2781" y="1370"/>
                </a:cubicBezTo>
                <a:cubicBezTo>
                  <a:pt x="2781" y="1385"/>
                  <a:pt x="2793" y="1397"/>
                  <a:pt x="2808" y="1397"/>
                </a:cubicBezTo>
                <a:cubicBezTo>
                  <a:pt x="2823" y="1397"/>
                  <a:pt x="2836" y="1385"/>
                  <a:pt x="2836" y="1370"/>
                </a:cubicBezTo>
                <a:cubicBezTo>
                  <a:pt x="2836" y="1337"/>
                  <a:pt x="2836" y="1337"/>
                  <a:pt x="2836" y="1337"/>
                </a:cubicBezTo>
                <a:moveTo>
                  <a:pt x="2838" y="1629"/>
                </a:moveTo>
                <a:cubicBezTo>
                  <a:pt x="2838" y="1613"/>
                  <a:pt x="2825" y="1599"/>
                  <a:pt x="2808" y="1599"/>
                </a:cubicBezTo>
                <a:cubicBezTo>
                  <a:pt x="2792" y="1599"/>
                  <a:pt x="2778" y="1613"/>
                  <a:pt x="2778" y="1629"/>
                </a:cubicBezTo>
                <a:cubicBezTo>
                  <a:pt x="2778" y="1687"/>
                  <a:pt x="2778" y="1687"/>
                  <a:pt x="2778" y="1687"/>
                </a:cubicBezTo>
                <a:cubicBezTo>
                  <a:pt x="2778" y="1703"/>
                  <a:pt x="2792" y="1717"/>
                  <a:pt x="2808" y="1717"/>
                </a:cubicBezTo>
                <a:cubicBezTo>
                  <a:pt x="2825" y="1717"/>
                  <a:pt x="2838" y="1703"/>
                  <a:pt x="2838" y="1687"/>
                </a:cubicBezTo>
                <a:cubicBezTo>
                  <a:pt x="2838" y="1629"/>
                  <a:pt x="2838" y="1629"/>
                  <a:pt x="2838" y="1629"/>
                </a:cubicBezTo>
                <a:moveTo>
                  <a:pt x="2808" y="1756"/>
                </a:moveTo>
                <a:cubicBezTo>
                  <a:pt x="2808" y="1756"/>
                  <a:pt x="2808" y="1756"/>
                  <a:pt x="2808" y="1756"/>
                </a:cubicBezTo>
                <a:cubicBezTo>
                  <a:pt x="2791" y="1756"/>
                  <a:pt x="2777" y="1770"/>
                  <a:pt x="2777" y="1787"/>
                </a:cubicBezTo>
                <a:cubicBezTo>
                  <a:pt x="2777" y="1857"/>
                  <a:pt x="2777" y="1857"/>
                  <a:pt x="2777" y="1857"/>
                </a:cubicBezTo>
                <a:cubicBezTo>
                  <a:pt x="2777" y="1874"/>
                  <a:pt x="2791" y="1888"/>
                  <a:pt x="2808" y="1888"/>
                </a:cubicBezTo>
                <a:cubicBezTo>
                  <a:pt x="2826" y="1888"/>
                  <a:pt x="2840" y="1874"/>
                  <a:pt x="2840" y="1857"/>
                </a:cubicBezTo>
                <a:cubicBezTo>
                  <a:pt x="2840" y="1787"/>
                  <a:pt x="2840" y="1787"/>
                  <a:pt x="2840" y="1787"/>
                </a:cubicBezTo>
                <a:cubicBezTo>
                  <a:pt x="2840" y="1770"/>
                  <a:pt x="2826" y="1756"/>
                  <a:pt x="2808" y="1756"/>
                </a:cubicBezTo>
                <a:moveTo>
                  <a:pt x="2841" y="1953"/>
                </a:moveTo>
                <a:cubicBezTo>
                  <a:pt x="2841" y="1935"/>
                  <a:pt x="2827" y="1920"/>
                  <a:pt x="2808" y="1920"/>
                </a:cubicBezTo>
                <a:cubicBezTo>
                  <a:pt x="2790" y="1920"/>
                  <a:pt x="2776" y="1935"/>
                  <a:pt x="2776" y="1953"/>
                </a:cubicBezTo>
                <a:cubicBezTo>
                  <a:pt x="2776" y="2042"/>
                  <a:pt x="2776" y="2042"/>
                  <a:pt x="2776" y="2042"/>
                </a:cubicBezTo>
                <a:cubicBezTo>
                  <a:pt x="2776" y="2060"/>
                  <a:pt x="2790" y="2075"/>
                  <a:pt x="2808" y="2075"/>
                </a:cubicBezTo>
                <a:cubicBezTo>
                  <a:pt x="2827" y="2075"/>
                  <a:pt x="2841" y="2060"/>
                  <a:pt x="2841" y="2042"/>
                </a:cubicBezTo>
                <a:cubicBezTo>
                  <a:pt x="2841" y="1953"/>
                  <a:pt x="2841" y="1953"/>
                  <a:pt x="2841" y="1953"/>
                </a:cubicBezTo>
                <a:moveTo>
                  <a:pt x="2827" y="369"/>
                </a:moveTo>
                <a:cubicBezTo>
                  <a:pt x="2827" y="359"/>
                  <a:pt x="2819" y="351"/>
                  <a:pt x="2808" y="351"/>
                </a:cubicBezTo>
                <a:cubicBezTo>
                  <a:pt x="2798" y="351"/>
                  <a:pt x="2790" y="359"/>
                  <a:pt x="2790" y="369"/>
                </a:cubicBezTo>
                <a:cubicBezTo>
                  <a:pt x="2790" y="379"/>
                  <a:pt x="2798" y="387"/>
                  <a:pt x="2808" y="387"/>
                </a:cubicBezTo>
                <a:cubicBezTo>
                  <a:pt x="2819" y="387"/>
                  <a:pt x="2827" y="379"/>
                  <a:pt x="2827" y="369"/>
                </a:cubicBezTo>
                <a:cubicBezTo>
                  <a:pt x="2827" y="369"/>
                  <a:pt x="2827" y="369"/>
                  <a:pt x="2827" y="369"/>
                </a:cubicBezTo>
                <a:moveTo>
                  <a:pt x="2827" y="252"/>
                </a:moveTo>
                <a:cubicBezTo>
                  <a:pt x="2827" y="242"/>
                  <a:pt x="2819" y="234"/>
                  <a:pt x="2808" y="234"/>
                </a:cubicBezTo>
                <a:cubicBezTo>
                  <a:pt x="2798" y="234"/>
                  <a:pt x="2790" y="242"/>
                  <a:pt x="2790" y="252"/>
                </a:cubicBezTo>
                <a:cubicBezTo>
                  <a:pt x="2790" y="262"/>
                  <a:pt x="2798" y="271"/>
                  <a:pt x="2808" y="271"/>
                </a:cubicBezTo>
                <a:cubicBezTo>
                  <a:pt x="2819" y="271"/>
                  <a:pt x="2827" y="262"/>
                  <a:pt x="2827" y="252"/>
                </a:cubicBezTo>
                <a:cubicBezTo>
                  <a:pt x="2827" y="252"/>
                  <a:pt x="2827" y="252"/>
                  <a:pt x="2827" y="252"/>
                </a:cubicBezTo>
                <a:moveTo>
                  <a:pt x="2827" y="135"/>
                </a:moveTo>
                <a:cubicBezTo>
                  <a:pt x="2827" y="125"/>
                  <a:pt x="2819" y="117"/>
                  <a:pt x="2808" y="117"/>
                </a:cubicBezTo>
                <a:cubicBezTo>
                  <a:pt x="2798" y="117"/>
                  <a:pt x="2790" y="125"/>
                  <a:pt x="2790" y="135"/>
                </a:cubicBezTo>
                <a:cubicBezTo>
                  <a:pt x="2790" y="146"/>
                  <a:pt x="2798" y="154"/>
                  <a:pt x="2808" y="154"/>
                </a:cubicBezTo>
                <a:cubicBezTo>
                  <a:pt x="2819" y="154"/>
                  <a:pt x="2827" y="146"/>
                  <a:pt x="2827" y="135"/>
                </a:cubicBezTo>
                <a:cubicBezTo>
                  <a:pt x="2827" y="135"/>
                  <a:pt x="2827" y="135"/>
                  <a:pt x="2827" y="135"/>
                </a:cubicBezTo>
                <a:moveTo>
                  <a:pt x="2827" y="19"/>
                </a:moveTo>
                <a:cubicBezTo>
                  <a:pt x="2827" y="9"/>
                  <a:pt x="2819" y="0"/>
                  <a:pt x="2808" y="0"/>
                </a:cubicBezTo>
                <a:cubicBezTo>
                  <a:pt x="2798" y="0"/>
                  <a:pt x="2790" y="9"/>
                  <a:pt x="2790" y="19"/>
                </a:cubicBezTo>
                <a:cubicBezTo>
                  <a:pt x="2790" y="29"/>
                  <a:pt x="2798" y="37"/>
                  <a:pt x="2808" y="37"/>
                </a:cubicBezTo>
                <a:cubicBezTo>
                  <a:pt x="2819" y="37"/>
                  <a:pt x="2827" y="29"/>
                  <a:pt x="2827" y="19"/>
                </a:cubicBezTo>
                <a:cubicBezTo>
                  <a:pt x="2827" y="19"/>
                  <a:pt x="2827" y="19"/>
                  <a:pt x="2827" y="19"/>
                </a:cubicBezTo>
                <a:moveTo>
                  <a:pt x="2808" y="1451"/>
                </a:moveTo>
                <a:cubicBezTo>
                  <a:pt x="2808" y="1451"/>
                  <a:pt x="2808" y="1451"/>
                  <a:pt x="2808" y="1451"/>
                </a:cubicBezTo>
                <a:cubicBezTo>
                  <a:pt x="2793" y="1451"/>
                  <a:pt x="2780" y="1463"/>
                  <a:pt x="2780" y="1479"/>
                </a:cubicBezTo>
                <a:cubicBezTo>
                  <a:pt x="2780" y="1525"/>
                  <a:pt x="2780" y="1525"/>
                  <a:pt x="2780" y="1525"/>
                </a:cubicBezTo>
                <a:cubicBezTo>
                  <a:pt x="2780" y="1540"/>
                  <a:pt x="2793" y="1553"/>
                  <a:pt x="2808" y="1553"/>
                </a:cubicBezTo>
                <a:cubicBezTo>
                  <a:pt x="2824" y="1553"/>
                  <a:pt x="2837" y="1540"/>
                  <a:pt x="2837" y="1525"/>
                </a:cubicBezTo>
                <a:cubicBezTo>
                  <a:pt x="2837" y="1479"/>
                  <a:pt x="2837" y="1479"/>
                  <a:pt x="2837" y="1479"/>
                </a:cubicBezTo>
                <a:cubicBezTo>
                  <a:pt x="2837" y="1463"/>
                  <a:pt x="2824" y="1451"/>
                  <a:pt x="2808" y="1451"/>
                </a:cubicBezTo>
                <a:moveTo>
                  <a:pt x="2926" y="490"/>
                </a:moveTo>
                <a:cubicBezTo>
                  <a:pt x="2926" y="480"/>
                  <a:pt x="2918" y="472"/>
                  <a:pt x="2908" y="472"/>
                </a:cubicBezTo>
                <a:cubicBezTo>
                  <a:pt x="2897" y="472"/>
                  <a:pt x="2889" y="480"/>
                  <a:pt x="2889" y="490"/>
                </a:cubicBezTo>
                <a:cubicBezTo>
                  <a:pt x="2889" y="500"/>
                  <a:pt x="2897" y="509"/>
                  <a:pt x="2908" y="509"/>
                </a:cubicBezTo>
                <a:cubicBezTo>
                  <a:pt x="2918" y="509"/>
                  <a:pt x="2926" y="500"/>
                  <a:pt x="2926" y="490"/>
                </a:cubicBezTo>
                <a:cubicBezTo>
                  <a:pt x="2926" y="490"/>
                  <a:pt x="2926" y="490"/>
                  <a:pt x="2926" y="490"/>
                </a:cubicBezTo>
                <a:moveTo>
                  <a:pt x="2908" y="605"/>
                </a:moveTo>
                <a:cubicBezTo>
                  <a:pt x="2908" y="605"/>
                  <a:pt x="2908" y="605"/>
                  <a:pt x="2908" y="605"/>
                </a:cubicBezTo>
                <a:cubicBezTo>
                  <a:pt x="2897" y="605"/>
                  <a:pt x="2888" y="614"/>
                  <a:pt x="2888" y="625"/>
                </a:cubicBezTo>
                <a:cubicBezTo>
                  <a:pt x="2888" y="637"/>
                  <a:pt x="2888" y="637"/>
                  <a:pt x="2888" y="637"/>
                </a:cubicBezTo>
                <a:cubicBezTo>
                  <a:pt x="2888" y="648"/>
                  <a:pt x="2897" y="657"/>
                  <a:pt x="2908" y="657"/>
                </a:cubicBezTo>
                <a:cubicBezTo>
                  <a:pt x="2919" y="657"/>
                  <a:pt x="2928" y="648"/>
                  <a:pt x="2928" y="637"/>
                </a:cubicBezTo>
                <a:cubicBezTo>
                  <a:pt x="2928" y="625"/>
                  <a:pt x="2928" y="625"/>
                  <a:pt x="2928" y="625"/>
                </a:cubicBezTo>
                <a:cubicBezTo>
                  <a:pt x="2928" y="614"/>
                  <a:pt x="2919" y="605"/>
                  <a:pt x="2908" y="605"/>
                </a:cubicBezTo>
                <a:moveTo>
                  <a:pt x="2929" y="767"/>
                </a:moveTo>
                <a:cubicBezTo>
                  <a:pt x="2929" y="755"/>
                  <a:pt x="2919" y="746"/>
                  <a:pt x="2908" y="746"/>
                </a:cubicBezTo>
                <a:cubicBezTo>
                  <a:pt x="2896" y="746"/>
                  <a:pt x="2886" y="755"/>
                  <a:pt x="2886" y="767"/>
                </a:cubicBezTo>
                <a:cubicBezTo>
                  <a:pt x="2886" y="783"/>
                  <a:pt x="2886" y="783"/>
                  <a:pt x="2886" y="783"/>
                </a:cubicBezTo>
                <a:cubicBezTo>
                  <a:pt x="2886" y="795"/>
                  <a:pt x="2896" y="805"/>
                  <a:pt x="2908" y="805"/>
                </a:cubicBezTo>
                <a:cubicBezTo>
                  <a:pt x="2919" y="805"/>
                  <a:pt x="2929" y="795"/>
                  <a:pt x="2929" y="783"/>
                </a:cubicBezTo>
                <a:cubicBezTo>
                  <a:pt x="2929" y="767"/>
                  <a:pt x="2929" y="767"/>
                  <a:pt x="2929" y="767"/>
                </a:cubicBezTo>
                <a:moveTo>
                  <a:pt x="2908" y="887"/>
                </a:moveTo>
                <a:cubicBezTo>
                  <a:pt x="2908" y="887"/>
                  <a:pt x="2908" y="887"/>
                  <a:pt x="2908" y="887"/>
                </a:cubicBezTo>
                <a:cubicBezTo>
                  <a:pt x="2895" y="887"/>
                  <a:pt x="2885" y="897"/>
                  <a:pt x="2885" y="910"/>
                </a:cubicBezTo>
                <a:cubicBezTo>
                  <a:pt x="2885" y="930"/>
                  <a:pt x="2885" y="930"/>
                  <a:pt x="2885" y="930"/>
                </a:cubicBezTo>
                <a:cubicBezTo>
                  <a:pt x="2885" y="943"/>
                  <a:pt x="2895" y="953"/>
                  <a:pt x="2908" y="953"/>
                </a:cubicBezTo>
                <a:cubicBezTo>
                  <a:pt x="2920" y="953"/>
                  <a:pt x="2930" y="943"/>
                  <a:pt x="2930" y="930"/>
                </a:cubicBezTo>
                <a:cubicBezTo>
                  <a:pt x="2930" y="910"/>
                  <a:pt x="2930" y="910"/>
                  <a:pt x="2930" y="910"/>
                </a:cubicBezTo>
                <a:cubicBezTo>
                  <a:pt x="2930" y="897"/>
                  <a:pt x="2920" y="887"/>
                  <a:pt x="2908" y="887"/>
                </a:cubicBezTo>
                <a:moveTo>
                  <a:pt x="2932" y="1052"/>
                </a:moveTo>
                <a:cubicBezTo>
                  <a:pt x="2932" y="1039"/>
                  <a:pt x="2921" y="1028"/>
                  <a:pt x="2908" y="1028"/>
                </a:cubicBezTo>
                <a:cubicBezTo>
                  <a:pt x="2894" y="1028"/>
                  <a:pt x="2883" y="1039"/>
                  <a:pt x="2883" y="1052"/>
                </a:cubicBezTo>
                <a:cubicBezTo>
                  <a:pt x="2883" y="1077"/>
                  <a:pt x="2883" y="1077"/>
                  <a:pt x="2883" y="1077"/>
                </a:cubicBezTo>
                <a:cubicBezTo>
                  <a:pt x="2883" y="1090"/>
                  <a:pt x="2894" y="1101"/>
                  <a:pt x="2908" y="1101"/>
                </a:cubicBezTo>
                <a:cubicBezTo>
                  <a:pt x="2921" y="1101"/>
                  <a:pt x="2932" y="1090"/>
                  <a:pt x="2932" y="1077"/>
                </a:cubicBezTo>
                <a:cubicBezTo>
                  <a:pt x="2932" y="1052"/>
                  <a:pt x="2932" y="1052"/>
                  <a:pt x="2932" y="1052"/>
                </a:cubicBezTo>
                <a:moveTo>
                  <a:pt x="2908" y="1169"/>
                </a:moveTo>
                <a:cubicBezTo>
                  <a:pt x="2908" y="1169"/>
                  <a:pt x="2908" y="1169"/>
                  <a:pt x="2908" y="1169"/>
                </a:cubicBezTo>
                <a:cubicBezTo>
                  <a:pt x="2893" y="1169"/>
                  <a:pt x="2882" y="1180"/>
                  <a:pt x="2882" y="1194"/>
                </a:cubicBezTo>
                <a:cubicBezTo>
                  <a:pt x="2882" y="1223"/>
                  <a:pt x="2882" y="1223"/>
                  <a:pt x="2882" y="1223"/>
                </a:cubicBezTo>
                <a:cubicBezTo>
                  <a:pt x="2882" y="1238"/>
                  <a:pt x="2893" y="1249"/>
                  <a:pt x="2908" y="1249"/>
                </a:cubicBezTo>
                <a:cubicBezTo>
                  <a:pt x="2922" y="1249"/>
                  <a:pt x="2933" y="1238"/>
                  <a:pt x="2933" y="1223"/>
                </a:cubicBezTo>
                <a:cubicBezTo>
                  <a:pt x="2933" y="1194"/>
                  <a:pt x="2933" y="1194"/>
                  <a:pt x="2933" y="1194"/>
                </a:cubicBezTo>
                <a:cubicBezTo>
                  <a:pt x="2933" y="1180"/>
                  <a:pt x="2922" y="1169"/>
                  <a:pt x="2908" y="1169"/>
                </a:cubicBezTo>
                <a:moveTo>
                  <a:pt x="2935" y="1337"/>
                </a:moveTo>
                <a:cubicBezTo>
                  <a:pt x="2935" y="1322"/>
                  <a:pt x="2923" y="1310"/>
                  <a:pt x="2908" y="1310"/>
                </a:cubicBezTo>
                <a:cubicBezTo>
                  <a:pt x="2893" y="1310"/>
                  <a:pt x="2880" y="1322"/>
                  <a:pt x="2880" y="1337"/>
                </a:cubicBezTo>
                <a:cubicBezTo>
                  <a:pt x="2880" y="1370"/>
                  <a:pt x="2880" y="1370"/>
                  <a:pt x="2880" y="1370"/>
                </a:cubicBezTo>
                <a:cubicBezTo>
                  <a:pt x="2880" y="1385"/>
                  <a:pt x="2893" y="1397"/>
                  <a:pt x="2908" y="1397"/>
                </a:cubicBezTo>
                <a:cubicBezTo>
                  <a:pt x="2923" y="1397"/>
                  <a:pt x="2935" y="1385"/>
                  <a:pt x="2935" y="1370"/>
                </a:cubicBezTo>
                <a:cubicBezTo>
                  <a:pt x="2935" y="1337"/>
                  <a:pt x="2935" y="1337"/>
                  <a:pt x="2935" y="1337"/>
                </a:cubicBezTo>
                <a:moveTo>
                  <a:pt x="2938" y="1629"/>
                </a:moveTo>
                <a:cubicBezTo>
                  <a:pt x="2938" y="1613"/>
                  <a:pt x="2924" y="1599"/>
                  <a:pt x="2908" y="1599"/>
                </a:cubicBezTo>
                <a:cubicBezTo>
                  <a:pt x="2891" y="1599"/>
                  <a:pt x="2878" y="1613"/>
                  <a:pt x="2878" y="1629"/>
                </a:cubicBezTo>
                <a:cubicBezTo>
                  <a:pt x="2878" y="1687"/>
                  <a:pt x="2878" y="1687"/>
                  <a:pt x="2878" y="1687"/>
                </a:cubicBezTo>
                <a:cubicBezTo>
                  <a:pt x="2878" y="1703"/>
                  <a:pt x="2891" y="1717"/>
                  <a:pt x="2908" y="1717"/>
                </a:cubicBezTo>
                <a:cubicBezTo>
                  <a:pt x="2924" y="1717"/>
                  <a:pt x="2938" y="1703"/>
                  <a:pt x="2938" y="1687"/>
                </a:cubicBezTo>
                <a:cubicBezTo>
                  <a:pt x="2938" y="1629"/>
                  <a:pt x="2938" y="1629"/>
                  <a:pt x="2938" y="1629"/>
                </a:cubicBezTo>
                <a:moveTo>
                  <a:pt x="2908" y="1756"/>
                </a:moveTo>
                <a:cubicBezTo>
                  <a:pt x="2908" y="1756"/>
                  <a:pt x="2908" y="1756"/>
                  <a:pt x="2908" y="1756"/>
                </a:cubicBezTo>
                <a:cubicBezTo>
                  <a:pt x="2890" y="1756"/>
                  <a:pt x="2876" y="1770"/>
                  <a:pt x="2876" y="1787"/>
                </a:cubicBezTo>
                <a:cubicBezTo>
                  <a:pt x="2876" y="1857"/>
                  <a:pt x="2876" y="1857"/>
                  <a:pt x="2876" y="1857"/>
                </a:cubicBezTo>
                <a:cubicBezTo>
                  <a:pt x="2876" y="1874"/>
                  <a:pt x="2890" y="1888"/>
                  <a:pt x="2908" y="1888"/>
                </a:cubicBezTo>
                <a:cubicBezTo>
                  <a:pt x="2925" y="1888"/>
                  <a:pt x="2939" y="1874"/>
                  <a:pt x="2939" y="1857"/>
                </a:cubicBezTo>
                <a:cubicBezTo>
                  <a:pt x="2939" y="1787"/>
                  <a:pt x="2939" y="1787"/>
                  <a:pt x="2939" y="1787"/>
                </a:cubicBezTo>
                <a:cubicBezTo>
                  <a:pt x="2939" y="1770"/>
                  <a:pt x="2925" y="1756"/>
                  <a:pt x="2908" y="1756"/>
                </a:cubicBezTo>
                <a:moveTo>
                  <a:pt x="2940" y="1953"/>
                </a:moveTo>
                <a:cubicBezTo>
                  <a:pt x="2940" y="1935"/>
                  <a:pt x="2926" y="1920"/>
                  <a:pt x="2908" y="1920"/>
                </a:cubicBezTo>
                <a:cubicBezTo>
                  <a:pt x="2889" y="1920"/>
                  <a:pt x="2875" y="1935"/>
                  <a:pt x="2875" y="1953"/>
                </a:cubicBezTo>
                <a:cubicBezTo>
                  <a:pt x="2875" y="2042"/>
                  <a:pt x="2875" y="2042"/>
                  <a:pt x="2875" y="2042"/>
                </a:cubicBezTo>
                <a:cubicBezTo>
                  <a:pt x="2875" y="2060"/>
                  <a:pt x="2889" y="2075"/>
                  <a:pt x="2908" y="2075"/>
                </a:cubicBezTo>
                <a:cubicBezTo>
                  <a:pt x="2926" y="2075"/>
                  <a:pt x="2940" y="2060"/>
                  <a:pt x="2940" y="2042"/>
                </a:cubicBezTo>
                <a:cubicBezTo>
                  <a:pt x="2940" y="1953"/>
                  <a:pt x="2940" y="1953"/>
                  <a:pt x="2940" y="1953"/>
                </a:cubicBezTo>
                <a:moveTo>
                  <a:pt x="2926" y="369"/>
                </a:moveTo>
                <a:cubicBezTo>
                  <a:pt x="2926" y="359"/>
                  <a:pt x="2918" y="351"/>
                  <a:pt x="2908" y="351"/>
                </a:cubicBezTo>
                <a:cubicBezTo>
                  <a:pt x="2897" y="351"/>
                  <a:pt x="2889" y="359"/>
                  <a:pt x="2889" y="369"/>
                </a:cubicBezTo>
                <a:cubicBezTo>
                  <a:pt x="2889" y="379"/>
                  <a:pt x="2897" y="387"/>
                  <a:pt x="2908" y="387"/>
                </a:cubicBezTo>
                <a:cubicBezTo>
                  <a:pt x="2918" y="387"/>
                  <a:pt x="2926" y="379"/>
                  <a:pt x="2926" y="369"/>
                </a:cubicBezTo>
                <a:cubicBezTo>
                  <a:pt x="2926" y="369"/>
                  <a:pt x="2926" y="369"/>
                  <a:pt x="2926" y="369"/>
                </a:cubicBezTo>
                <a:moveTo>
                  <a:pt x="2926" y="252"/>
                </a:moveTo>
                <a:cubicBezTo>
                  <a:pt x="2926" y="242"/>
                  <a:pt x="2918" y="234"/>
                  <a:pt x="2908" y="234"/>
                </a:cubicBezTo>
                <a:cubicBezTo>
                  <a:pt x="2897" y="234"/>
                  <a:pt x="2889" y="242"/>
                  <a:pt x="2889" y="252"/>
                </a:cubicBezTo>
                <a:cubicBezTo>
                  <a:pt x="2889" y="262"/>
                  <a:pt x="2897" y="271"/>
                  <a:pt x="2908" y="271"/>
                </a:cubicBezTo>
                <a:cubicBezTo>
                  <a:pt x="2918" y="271"/>
                  <a:pt x="2926" y="262"/>
                  <a:pt x="2926" y="252"/>
                </a:cubicBezTo>
                <a:cubicBezTo>
                  <a:pt x="2926" y="252"/>
                  <a:pt x="2926" y="252"/>
                  <a:pt x="2926" y="252"/>
                </a:cubicBezTo>
                <a:moveTo>
                  <a:pt x="2926" y="135"/>
                </a:moveTo>
                <a:cubicBezTo>
                  <a:pt x="2926" y="125"/>
                  <a:pt x="2918" y="117"/>
                  <a:pt x="2908" y="117"/>
                </a:cubicBezTo>
                <a:cubicBezTo>
                  <a:pt x="2897" y="117"/>
                  <a:pt x="2889" y="125"/>
                  <a:pt x="2889" y="135"/>
                </a:cubicBezTo>
                <a:cubicBezTo>
                  <a:pt x="2889" y="146"/>
                  <a:pt x="2897" y="154"/>
                  <a:pt x="2908" y="154"/>
                </a:cubicBezTo>
                <a:cubicBezTo>
                  <a:pt x="2918" y="154"/>
                  <a:pt x="2926" y="146"/>
                  <a:pt x="2926" y="135"/>
                </a:cubicBezTo>
                <a:cubicBezTo>
                  <a:pt x="2926" y="135"/>
                  <a:pt x="2926" y="135"/>
                  <a:pt x="2926" y="135"/>
                </a:cubicBezTo>
                <a:moveTo>
                  <a:pt x="2926" y="19"/>
                </a:moveTo>
                <a:cubicBezTo>
                  <a:pt x="2926" y="9"/>
                  <a:pt x="2918" y="0"/>
                  <a:pt x="2908" y="0"/>
                </a:cubicBezTo>
                <a:cubicBezTo>
                  <a:pt x="2897" y="0"/>
                  <a:pt x="2889" y="9"/>
                  <a:pt x="2889" y="19"/>
                </a:cubicBezTo>
                <a:cubicBezTo>
                  <a:pt x="2889" y="29"/>
                  <a:pt x="2897" y="37"/>
                  <a:pt x="2908" y="37"/>
                </a:cubicBezTo>
                <a:cubicBezTo>
                  <a:pt x="2918" y="37"/>
                  <a:pt x="2926" y="29"/>
                  <a:pt x="2926" y="19"/>
                </a:cubicBezTo>
                <a:cubicBezTo>
                  <a:pt x="2926" y="19"/>
                  <a:pt x="2926" y="19"/>
                  <a:pt x="2926" y="19"/>
                </a:cubicBezTo>
                <a:moveTo>
                  <a:pt x="2908" y="1451"/>
                </a:moveTo>
                <a:cubicBezTo>
                  <a:pt x="2908" y="1451"/>
                  <a:pt x="2908" y="1451"/>
                  <a:pt x="2908" y="1451"/>
                </a:cubicBezTo>
                <a:cubicBezTo>
                  <a:pt x="2892" y="1451"/>
                  <a:pt x="2879" y="1463"/>
                  <a:pt x="2879" y="1479"/>
                </a:cubicBezTo>
                <a:cubicBezTo>
                  <a:pt x="2879" y="1525"/>
                  <a:pt x="2879" y="1525"/>
                  <a:pt x="2879" y="1525"/>
                </a:cubicBezTo>
                <a:cubicBezTo>
                  <a:pt x="2879" y="1540"/>
                  <a:pt x="2892" y="1553"/>
                  <a:pt x="2908" y="1553"/>
                </a:cubicBezTo>
                <a:cubicBezTo>
                  <a:pt x="2923" y="1553"/>
                  <a:pt x="2936" y="1540"/>
                  <a:pt x="2936" y="1525"/>
                </a:cubicBezTo>
                <a:cubicBezTo>
                  <a:pt x="2936" y="1479"/>
                  <a:pt x="2936" y="1479"/>
                  <a:pt x="2936" y="1479"/>
                </a:cubicBezTo>
                <a:cubicBezTo>
                  <a:pt x="2936" y="1463"/>
                  <a:pt x="2923" y="1451"/>
                  <a:pt x="2908" y="1451"/>
                </a:cubicBezTo>
                <a:moveTo>
                  <a:pt x="3025" y="490"/>
                </a:moveTo>
                <a:cubicBezTo>
                  <a:pt x="3025" y="480"/>
                  <a:pt x="3017" y="472"/>
                  <a:pt x="3007" y="472"/>
                </a:cubicBezTo>
                <a:cubicBezTo>
                  <a:pt x="2996" y="472"/>
                  <a:pt x="2988" y="480"/>
                  <a:pt x="2988" y="490"/>
                </a:cubicBezTo>
                <a:cubicBezTo>
                  <a:pt x="2988" y="500"/>
                  <a:pt x="2996" y="509"/>
                  <a:pt x="3007" y="509"/>
                </a:cubicBezTo>
                <a:cubicBezTo>
                  <a:pt x="3017" y="509"/>
                  <a:pt x="3025" y="500"/>
                  <a:pt x="3025" y="490"/>
                </a:cubicBezTo>
                <a:cubicBezTo>
                  <a:pt x="3025" y="490"/>
                  <a:pt x="3025" y="490"/>
                  <a:pt x="3025" y="490"/>
                </a:cubicBezTo>
                <a:moveTo>
                  <a:pt x="3007" y="605"/>
                </a:moveTo>
                <a:cubicBezTo>
                  <a:pt x="3007" y="605"/>
                  <a:pt x="3007" y="605"/>
                  <a:pt x="3007" y="605"/>
                </a:cubicBezTo>
                <a:cubicBezTo>
                  <a:pt x="2996" y="605"/>
                  <a:pt x="2987" y="614"/>
                  <a:pt x="2987" y="625"/>
                </a:cubicBezTo>
                <a:cubicBezTo>
                  <a:pt x="2987" y="637"/>
                  <a:pt x="2987" y="637"/>
                  <a:pt x="2987" y="637"/>
                </a:cubicBezTo>
                <a:cubicBezTo>
                  <a:pt x="2987" y="648"/>
                  <a:pt x="2996" y="657"/>
                  <a:pt x="3007" y="657"/>
                </a:cubicBezTo>
                <a:cubicBezTo>
                  <a:pt x="3018" y="657"/>
                  <a:pt x="3027" y="648"/>
                  <a:pt x="3027" y="637"/>
                </a:cubicBezTo>
                <a:cubicBezTo>
                  <a:pt x="3027" y="625"/>
                  <a:pt x="3027" y="625"/>
                  <a:pt x="3027" y="625"/>
                </a:cubicBezTo>
                <a:cubicBezTo>
                  <a:pt x="3027" y="614"/>
                  <a:pt x="3018" y="605"/>
                  <a:pt x="3007" y="605"/>
                </a:cubicBezTo>
                <a:moveTo>
                  <a:pt x="3028" y="767"/>
                </a:moveTo>
                <a:cubicBezTo>
                  <a:pt x="3028" y="755"/>
                  <a:pt x="3018" y="746"/>
                  <a:pt x="3007" y="746"/>
                </a:cubicBezTo>
                <a:cubicBezTo>
                  <a:pt x="2995" y="746"/>
                  <a:pt x="2985" y="755"/>
                  <a:pt x="2985" y="767"/>
                </a:cubicBezTo>
                <a:cubicBezTo>
                  <a:pt x="2985" y="783"/>
                  <a:pt x="2985" y="783"/>
                  <a:pt x="2985" y="783"/>
                </a:cubicBezTo>
                <a:cubicBezTo>
                  <a:pt x="2985" y="795"/>
                  <a:pt x="2995" y="805"/>
                  <a:pt x="3007" y="805"/>
                </a:cubicBezTo>
                <a:cubicBezTo>
                  <a:pt x="3018" y="805"/>
                  <a:pt x="3028" y="795"/>
                  <a:pt x="3028" y="783"/>
                </a:cubicBezTo>
                <a:cubicBezTo>
                  <a:pt x="3028" y="767"/>
                  <a:pt x="3028" y="767"/>
                  <a:pt x="3028" y="767"/>
                </a:cubicBezTo>
                <a:moveTo>
                  <a:pt x="3007" y="887"/>
                </a:moveTo>
                <a:cubicBezTo>
                  <a:pt x="3007" y="887"/>
                  <a:pt x="3007" y="887"/>
                  <a:pt x="3007" y="887"/>
                </a:cubicBezTo>
                <a:cubicBezTo>
                  <a:pt x="2994" y="887"/>
                  <a:pt x="2984" y="897"/>
                  <a:pt x="2984" y="910"/>
                </a:cubicBezTo>
                <a:cubicBezTo>
                  <a:pt x="2984" y="930"/>
                  <a:pt x="2984" y="930"/>
                  <a:pt x="2984" y="930"/>
                </a:cubicBezTo>
                <a:cubicBezTo>
                  <a:pt x="2984" y="943"/>
                  <a:pt x="2994" y="953"/>
                  <a:pt x="3007" y="953"/>
                </a:cubicBezTo>
                <a:cubicBezTo>
                  <a:pt x="3019" y="953"/>
                  <a:pt x="3029" y="943"/>
                  <a:pt x="3029" y="930"/>
                </a:cubicBezTo>
                <a:cubicBezTo>
                  <a:pt x="3029" y="910"/>
                  <a:pt x="3029" y="910"/>
                  <a:pt x="3029" y="910"/>
                </a:cubicBezTo>
                <a:cubicBezTo>
                  <a:pt x="3029" y="897"/>
                  <a:pt x="3019" y="887"/>
                  <a:pt x="3007" y="887"/>
                </a:cubicBezTo>
                <a:moveTo>
                  <a:pt x="3031" y="1052"/>
                </a:moveTo>
                <a:cubicBezTo>
                  <a:pt x="3031" y="1039"/>
                  <a:pt x="3020" y="1028"/>
                  <a:pt x="3007" y="1028"/>
                </a:cubicBezTo>
                <a:cubicBezTo>
                  <a:pt x="2993" y="1028"/>
                  <a:pt x="2982" y="1039"/>
                  <a:pt x="2982" y="1052"/>
                </a:cubicBezTo>
                <a:cubicBezTo>
                  <a:pt x="2982" y="1077"/>
                  <a:pt x="2982" y="1077"/>
                  <a:pt x="2982" y="1077"/>
                </a:cubicBezTo>
                <a:cubicBezTo>
                  <a:pt x="2982" y="1090"/>
                  <a:pt x="2993" y="1101"/>
                  <a:pt x="3007" y="1101"/>
                </a:cubicBezTo>
                <a:cubicBezTo>
                  <a:pt x="3020" y="1101"/>
                  <a:pt x="3031" y="1090"/>
                  <a:pt x="3031" y="1077"/>
                </a:cubicBezTo>
                <a:cubicBezTo>
                  <a:pt x="3031" y="1052"/>
                  <a:pt x="3031" y="1052"/>
                  <a:pt x="3031" y="1052"/>
                </a:cubicBezTo>
                <a:moveTo>
                  <a:pt x="3007" y="1169"/>
                </a:moveTo>
                <a:cubicBezTo>
                  <a:pt x="3007" y="1169"/>
                  <a:pt x="3007" y="1169"/>
                  <a:pt x="3007" y="1169"/>
                </a:cubicBezTo>
                <a:cubicBezTo>
                  <a:pt x="2992" y="1169"/>
                  <a:pt x="2981" y="1180"/>
                  <a:pt x="2981" y="1194"/>
                </a:cubicBezTo>
                <a:cubicBezTo>
                  <a:pt x="2981" y="1223"/>
                  <a:pt x="2981" y="1223"/>
                  <a:pt x="2981" y="1223"/>
                </a:cubicBezTo>
                <a:cubicBezTo>
                  <a:pt x="2981" y="1238"/>
                  <a:pt x="2992" y="1249"/>
                  <a:pt x="3007" y="1249"/>
                </a:cubicBezTo>
                <a:cubicBezTo>
                  <a:pt x="3021" y="1249"/>
                  <a:pt x="3032" y="1238"/>
                  <a:pt x="3032" y="1223"/>
                </a:cubicBezTo>
                <a:cubicBezTo>
                  <a:pt x="3032" y="1194"/>
                  <a:pt x="3032" y="1194"/>
                  <a:pt x="3032" y="1194"/>
                </a:cubicBezTo>
                <a:cubicBezTo>
                  <a:pt x="3032" y="1180"/>
                  <a:pt x="3021" y="1169"/>
                  <a:pt x="3007" y="1169"/>
                </a:cubicBezTo>
                <a:moveTo>
                  <a:pt x="3034" y="1337"/>
                </a:moveTo>
                <a:cubicBezTo>
                  <a:pt x="3034" y="1322"/>
                  <a:pt x="3022" y="1310"/>
                  <a:pt x="3007" y="1310"/>
                </a:cubicBezTo>
                <a:cubicBezTo>
                  <a:pt x="2992" y="1310"/>
                  <a:pt x="2980" y="1322"/>
                  <a:pt x="2980" y="1337"/>
                </a:cubicBezTo>
                <a:cubicBezTo>
                  <a:pt x="2980" y="1370"/>
                  <a:pt x="2980" y="1370"/>
                  <a:pt x="2980" y="1370"/>
                </a:cubicBezTo>
                <a:cubicBezTo>
                  <a:pt x="2980" y="1385"/>
                  <a:pt x="2992" y="1397"/>
                  <a:pt x="3007" y="1397"/>
                </a:cubicBezTo>
                <a:cubicBezTo>
                  <a:pt x="3022" y="1397"/>
                  <a:pt x="3034" y="1385"/>
                  <a:pt x="3034" y="1370"/>
                </a:cubicBezTo>
                <a:cubicBezTo>
                  <a:pt x="3034" y="1337"/>
                  <a:pt x="3034" y="1337"/>
                  <a:pt x="3034" y="1337"/>
                </a:cubicBezTo>
                <a:moveTo>
                  <a:pt x="3037" y="1629"/>
                </a:moveTo>
                <a:cubicBezTo>
                  <a:pt x="3037" y="1613"/>
                  <a:pt x="3023" y="1599"/>
                  <a:pt x="3007" y="1599"/>
                </a:cubicBezTo>
                <a:cubicBezTo>
                  <a:pt x="2990" y="1599"/>
                  <a:pt x="2977" y="1613"/>
                  <a:pt x="2977" y="1629"/>
                </a:cubicBezTo>
                <a:cubicBezTo>
                  <a:pt x="2977" y="1687"/>
                  <a:pt x="2977" y="1687"/>
                  <a:pt x="2977" y="1687"/>
                </a:cubicBezTo>
                <a:cubicBezTo>
                  <a:pt x="2977" y="1703"/>
                  <a:pt x="2990" y="1717"/>
                  <a:pt x="3007" y="1717"/>
                </a:cubicBezTo>
                <a:cubicBezTo>
                  <a:pt x="3023" y="1717"/>
                  <a:pt x="3037" y="1703"/>
                  <a:pt x="3037" y="1687"/>
                </a:cubicBezTo>
                <a:cubicBezTo>
                  <a:pt x="3037" y="1629"/>
                  <a:pt x="3037" y="1629"/>
                  <a:pt x="3037" y="1629"/>
                </a:cubicBezTo>
                <a:moveTo>
                  <a:pt x="3007" y="1756"/>
                </a:moveTo>
                <a:cubicBezTo>
                  <a:pt x="3007" y="1756"/>
                  <a:pt x="3007" y="1756"/>
                  <a:pt x="3007" y="1756"/>
                </a:cubicBezTo>
                <a:cubicBezTo>
                  <a:pt x="2989" y="1756"/>
                  <a:pt x="2975" y="1770"/>
                  <a:pt x="2975" y="1787"/>
                </a:cubicBezTo>
                <a:cubicBezTo>
                  <a:pt x="2975" y="1857"/>
                  <a:pt x="2975" y="1857"/>
                  <a:pt x="2975" y="1857"/>
                </a:cubicBezTo>
                <a:cubicBezTo>
                  <a:pt x="2975" y="1874"/>
                  <a:pt x="2989" y="1888"/>
                  <a:pt x="3007" y="1888"/>
                </a:cubicBezTo>
                <a:cubicBezTo>
                  <a:pt x="3024" y="1888"/>
                  <a:pt x="3038" y="1874"/>
                  <a:pt x="3038" y="1857"/>
                </a:cubicBezTo>
                <a:cubicBezTo>
                  <a:pt x="3038" y="1787"/>
                  <a:pt x="3038" y="1787"/>
                  <a:pt x="3038" y="1787"/>
                </a:cubicBezTo>
                <a:cubicBezTo>
                  <a:pt x="3038" y="1770"/>
                  <a:pt x="3024" y="1756"/>
                  <a:pt x="3007" y="1756"/>
                </a:cubicBezTo>
                <a:moveTo>
                  <a:pt x="3039" y="1953"/>
                </a:moveTo>
                <a:cubicBezTo>
                  <a:pt x="3039" y="1935"/>
                  <a:pt x="3025" y="1920"/>
                  <a:pt x="3007" y="1920"/>
                </a:cubicBezTo>
                <a:cubicBezTo>
                  <a:pt x="2989" y="1920"/>
                  <a:pt x="2974" y="1935"/>
                  <a:pt x="2974" y="1953"/>
                </a:cubicBezTo>
                <a:cubicBezTo>
                  <a:pt x="2974" y="2042"/>
                  <a:pt x="2974" y="2042"/>
                  <a:pt x="2974" y="2042"/>
                </a:cubicBezTo>
                <a:cubicBezTo>
                  <a:pt x="2974" y="2060"/>
                  <a:pt x="2989" y="2075"/>
                  <a:pt x="3007" y="2075"/>
                </a:cubicBezTo>
                <a:cubicBezTo>
                  <a:pt x="3025" y="2075"/>
                  <a:pt x="3039" y="2060"/>
                  <a:pt x="3039" y="2042"/>
                </a:cubicBezTo>
                <a:cubicBezTo>
                  <a:pt x="3039" y="1953"/>
                  <a:pt x="3039" y="1953"/>
                  <a:pt x="3039" y="1953"/>
                </a:cubicBezTo>
                <a:moveTo>
                  <a:pt x="3025" y="369"/>
                </a:moveTo>
                <a:cubicBezTo>
                  <a:pt x="3025" y="359"/>
                  <a:pt x="3017" y="351"/>
                  <a:pt x="3007" y="351"/>
                </a:cubicBezTo>
                <a:cubicBezTo>
                  <a:pt x="2996" y="351"/>
                  <a:pt x="2988" y="359"/>
                  <a:pt x="2988" y="369"/>
                </a:cubicBezTo>
                <a:cubicBezTo>
                  <a:pt x="2988" y="379"/>
                  <a:pt x="2996" y="387"/>
                  <a:pt x="3007" y="387"/>
                </a:cubicBezTo>
                <a:cubicBezTo>
                  <a:pt x="3017" y="387"/>
                  <a:pt x="3025" y="379"/>
                  <a:pt x="3025" y="369"/>
                </a:cubicBezTo>
                <a:cubicBezTo>
                  <a:pt x="3025" y="369"/>
                  <a:pt x="3025" y="369"/>
                  <a:pt x="3025" y="369"/>
                </a:cubicBezTo>
                <a:moveTo>
                  <a:pt x="3025" y="252"/>
                </a:moveTo>
                <a:cubicBezTo>
                  <a:pt x="3025" y="242"/>
                  <a:pt x="3017" y="234"/>
                  <a:pt x="3007" y="234"/>
                </a:cubicBezTo>
                <a:cubicBezTo>
                  <a:pt x="2996" y="234"/>
                  <a:pt x="2988" y="242"/>
                  <a:pt x="2988" y="252"/>
                </a:cubicBezTo>
                <a:cubicBezTo>
                  <a:pt x="2988" y="262"/>
                  <a:pt x="2996" y="271"/>
                  <a:pt x="3007" y="271"/>
                </a:cubicBezTo>
                <a:cubicBezTo>
                  <a:pt x="3017" y="271"/>
                  <a:pt x="3025" y="262"/>
                  <a:pt x="3025" y="252"/>
                </a:cubicBezTo>
                <a:cubicBezTo>
                  <a:pt x="3025" y="252"/>
                  <a:pt x="3025" y="252"/>
                  <a:pt x="3025" y="252"/>
                </a:cubicBezTo>
                <a:moveTo>
                  <a:pt x="3025" y="135"/>
                </a:moveTo>
                <a:cubicBezTo>
                  <a:pt x="3025" y="125"/>
                  <a:pt x="3017" y="117"/>
                  <a:pt x="3007" y="117"/>
                </a:cubicBezTo>
                <a:cubicBezTo>
                  <a:pt x="2996" y="117"/>
                  <a:pt x="2988" y="125"/>
                  <a:pt x="2988" y="135"/>
                </a:cubicBezTo>
                <a:cubicBezTo>
                  <a:pt x="2988" y="146"/>
                  <a:pt x="2996" y="154"/>
                  <a:pt x="3007" y="154"/>
                </a:cubicBezTo>
                <a:cubicBezTo>
                  <a:pt x="3017" y="154"/>
                  <a:pt x="3025" y="146"/>
                  <a:pt x="3025" y="135"/>
                </a:cubicBezTo>
                <a:cubicBezTo>
                  <a:pt x="3025" y="135"/>
                  <a:pt x="3025" y="135"/>
                  <a:pt x="3025" y="135"/>
                </a:cubicBezTo>
                <a:moveTo>
                  <a:pt x="3025" y="19"/>
                </a:moveTo>
                <a:cubicBezTo>
                  <a:pt x="3025" y="9"/>
                  <a:pt x="3017" y="0"/>
                  <a:pt x="3007" y="0"/>
                </a:cubicBezTo>
                <a:cubicBezTo>
                  <a:pt x="2996" y="0"/>
                  <a:pt x="2988" y="9"/>
                  <a:pt x="2988" y="19"/>
                </a:cubicBezTo>
                <a:cubicBezTo>
                  <a:pt x="2988" y="29"/>
                  <a:pt x="2996" y="37"/>
                  <a:pt x="3007" y="37"/>
                </a:cubicBezTo>
                <a:cubicBezTo>
                  <a:pt x="3017" y="37"/>
                  <a:pt x="3025" y="29"/>
                  <a:pt x="3025" y="19"/>
                </a:cubicBezTo>
                <a:cubicBezTo>
                  <a:pt x="3025" y="19"/>
                  <a:pt x="3025" y="19"/>
                  <a:pt x="3025" y="19"/>
                </a:cubicBezTo>
                <a:moveTo>
                  <a:pt x="3007" y="1451"/>
                </a:moveTo>
                <a:cubicBezTo>
                  <a:pt x="3007" y="1451"/>
                  <a:pt x="3007" y="1451"/>
                  <a:pt x="3007" y="1451"/>
                </a:cubicBezTo>
                <a:cubicBezTo>
                  <a:pt x="2991" y="1451"/>
                  <a:pt x="2978" y="1463"/>
                  <a:pt x="2978" y="1479"/>
                </a:cubicBezTo>
                <a:cubicBezTo>
                  <a:pt x="2978" y="1525"/>
                  <a:pt x="2978" y="1525"/>
                  <a:pt x="2978" y="1525"/>
                </a:cubicBezTo>
                <a:cubicBezTo>
                  <a:pt x="2978" y="1540"/>
                  <a:pt x="2991" y="1553"/>
                  <a:pt x="3007" y="1553"/>
                </a:cubicBezTo>
                <a:cubicBezTo>
                  <a:pt x="3022" y="1553"/>
                  <a:pt x="3035" y="1540"/>
                  <a:pt x="3035" y="1525"/>
                </a:cubicBezTo>
                <a:cubicBezTo>
                  <a:pt x="3035" y="1479"/>
                  <a:pt x="3035" y="1479"/>
                  <a:pt x="3035" y="1479"/>
                </a:cubicBezTo>
                <a:cubicBezTo>
                  <a:pt x="3035" y="1463"/>
                  <a:pt x="3022" y="1451"/>
                  <a:pt x="3007" y="1451"/>
                </a:cubicBezTo>
                <a:moveTo>
                  <a:pt x="3124" y="490"/>
                </a:moveTo>
                <a:cubicBezTo>
                  <a:pt x="3124" y="480"/>
                  <a:pt x="3116" y="472"/>
                  <a:pt x="3106" y="472"/>
                </a:cubicBezTo>
                <a:cubicBezTo>
                  <a:pt x="3096" y="472"/>
                  <a:pt x="3087" y="480"/>
                  <a:pt x="3087" y="490"/>
                </a:cubicBezTo>
                <a:cubicBezTo>
                  <a:pt x="3087" y="500"/>
                  <a:pt x="3096" y="509"/>
                  <a:pt x="3106" y="509"/>
                </a:cubicBezTo>
                <a:cubicBezTo>
                  <a:pt x="3116" y="509"/>
                  <a:pt x="3124" y="500"/>
                  <a:pt x="3124" y="490"/>
                </a:cubicBezTo>
                <a:cubicBezTo>
                  <a:pt x="3124" y="490"/>
                  <a:pt x="3124" y="490"/>
                  <a:pt x="3124" y="490"/>
                </a:cubicBezTo>
                <a:moveTo>
                  <a:pt x="3106" y="605"/>
                </a:moveTo>
                <a:cubicBezTo>
                  <a:pt x="3106" y="605"/>
                  <a:pt x="3106" y="605"/>
                  <a:pt x="3106" y="605"/>
                </a:cubicBezTo>
                <a:cubicBezTo>
                  <a:pt x="3095" y="605"/>
                  <a:pt x="3086" y="614"/>
                  <a:pt x="3086" y="625"/>
                </a:cubicBezTo>
                <a:cubicBezTo>
                  <a:pt x="3086" y="637"/>
                  <a:pt x="3086" y="637"/>
                  <a:pt x="3086" y="637"/>
                </a:cubicBezTo>
                <a:cubicBezTo>
                  <a:pt x="3086" y="648"/>
                  <a:pt x="3095" y="657"/>
                  <a:pt x="3106" y="657"/>
                </a:cubicBezTo>
                <a:cubicBezTo>
                  <a:pt x="3117" y="657"/>
                  <a:pt x="3126" y="648"/>
                  <a:pt x="3126" y="637"/>
                </a:cubicBezTo>
                <a:cubicBezTo>
                  <a:pt x="3126" y="625"/>
                  <a:pt x="3126" y="625"/>
                  <a:pt x="3126" y="625"/>
                </a:cubicBezTo>
                <a:cubicBezTo>
                  <a:pt x="3126" y="614"/>
                  <a:pt x="3117" y="605"/>
                  <a:pt x="3106" y="605"/>
                </a:cubicBezTo>
                <a:moveTo>
                  <a:pt x="3127" y="767"/>
                </a:moveTo>
                <a:cubicBezTo>
                  <a:pt x="3127" y="755"/>
                  <a:pt x="3118" y="746"/>
                  <a:pt x="3106" y="746"/>
                </a:cubicBezTo>
                <a:cubicBezTo>
                  <a:pt x="3094" y="746"/>
                  <a:pt x="3084" y="755"/>
                  <a:pt x="3084" y="767"/>
                </a:cubicBezTo>
                <a:cubicBezTo>
                  <a:pt x="3084" y="783"/>
                  <a:pt x="3084" y="783"/>
                  <a:pt x="3084" y="783"/>
                </a:cubicBezTo>
                <a:cubicBezTo>
                  <a:pt x="3084" y="795"/>
                  <a:pt x="3094" y="805"/>
                  <a:pt x="3106" y="805"/>
                </a:cubicBezTo>
                <a:cubicBezTo>
                  <a:pt x="3118" y="805"/>
                  <a:pt x="3127" y="795"/>
                  <a:pt x="3127" y="783"/>
                </a:cubicBezTo>
                <a:cubicBezTo>
                  <a:pt x="3127" y="767"/>
                  <a:pt x="3127" y="767"/>
                  <a:pt x="3127" y="767"/>
                </a:cubicBezTo>
                <a:moveTo>
                  <a:pt x="3106" y="887"/>
                </a:moveTo>
                <a:cubicBezTo>
                  <a:pt x="3106" y="887"/>
                  <a:pt x="3106" y="887"/>
                  <a:pt x="3106" y="887"/>
                </a:cubicBezTo>
                <a:cubicBezTo>
                  <a:pt x="3093" y="887"/>
                  <a:pt x="3083" y="897"/>
                  <a:pt x="3083" y="910"/>
                </a:cubicBezTo>
                <a:cubicBezTo>
                  <a:pt x="3083" y="930"/>
                  <a:pt x="3083" y="930"/>
                  <a:pt x="3083" y="930"/>
                </a:cubicBezTo>
                <a:cubicBezTo>
                  <a:pt x="3083" y="943"/>
                  <a:pt x="3093" y="953"/>
                  <a:pt x="3106" y="953"/>
                </a:cubicBezTo>
                <a:cubicBezTo>
                  <a:pt x="3118" y="953"/>
                  <a:pt x="3129" y="943"/>
                  <a:pt x="3129" y="930"/>
                </a:cubicBezTo>
                <a:cubicBezTo>
                  <a:pt x="3129" y="910"/>
                  <a:pt x="3129" y="910"/>
                  <a:pt x="3129" y="910"/>
                </a:cubicBezTo>
                <a:cubicBezTo>
                  <a:pt x="3129" y="897"/>
                  <a:pt x="3118" y="887"/>
                  <a:pt x="3106" y="887"/>
                </a:cubicBezTo>
                <a:moveTo>
                  <a:pt x="3130" y="1052"/>
                </a:moveTo>
                <a:cubicBezTo>
                  <a:pt x="3130" y="1039"/>
                  <a:pt x="3119" y="1028"/>
                  <a:pt x="3106" y="1028"/>
                </a:cubicBezTo>
                <a:cubicBezTo>
                  <a:pt x="3092" y="1028"/>
                  <a:pt x="3082" y="1039"/>
                  <a:pt x="3082" y="1052"/>
                </a:cubicBezTo>
                <a:cubicBezTo>
                  <a:pt x="3082" y="1077"/>
                  <a:pt x="3082" y="1077"/>
                  <a:pt x="3082" y="1077"/>
                </a:cubicBezTo>
                <a:cubicBezTo>
                  <a:pt x="3082" y="1090"/>
                  <a:pt x="3092" y="1101"/>
                  <a:pt x="3106" y="1101"/>
                </a:cubicBezTo>
                <a:cubicBezTo>
                  <a:pt x="3119" y="1101"/>
                  <a:pt x="3130" y="1090"/>
                  <a:pt x="3130" y="1077"/>
                </a:cubicBezTo>
                <a:cubicBezTo>
                  <a:pt x="3130" y="1052"/>
                  <a:pt x="3130" y="1052"/>
                  <a:pt x="3130" y="1052"/>
                </a:cubicBezTo>
                <a:moveTo>
                  <a:pt x="3106" y="1169"/>
                </a:moveTo>
                <a:cubicBezTo>
                  <a:pt x="3106" y="1169"/>
                  <a:pt x="3106" y="1169"/>
                  <a:pt x="3106" y="1169"/>
                </a:cubicBezTo>
                <a:cubicBezTo>
                  <a:pt x="3092" y="1169"/>
                  <a:pt x="3080" y="1180"/>
                  <a:pt x="3080" y="1194"/>
                </a:cubicBezTo>
                <a:cubicBezTo>
                  <a:pt x="3080" y="1223"/>
                  <a:pt x="3080" y="1223"/>
                  <a:pt x="3080" y="1223"/>
                </a:cubicBezTo>
                <a:cubicBezTo>
                  <a:pt x="3080" y="1238"/>
                  <a:pt x="3092" y="1249"/>
                  <a:pt x="3106" y="1249"/>
                </a:cubicBezTo>
                <a:cubicBezTo>
                  <a:pt x="3120" y="1249"/>
                  <a:pt x="3131" y="1238"/>
                  <a:pt x="3131" y="1223"/>
                </a:cubicBezTo>
                <a:cubicBezTo>
                  <a:pt x="3131" y="1194"/>
                  <a:pt x="3131" y="1194"/>
                  <a:pt x="3131" y="1194"/>
                </a:cubicBezTo>
                <a:cubicBezTo>
                  <a:pt x="3131" y="1180"/>
                  <a:pt x="3120" y="1169"/>
                  <a:pt x="3106" y="1169"/>
                </a:cubicBezTo>
                <a:moveTo>
                  <a:pt x="3133" y="1337"/>
                </a:moveTo>
                <a:cubicBezTo>
                  <a:pt x="3133" y="1322"/>
                  <a:pt x="3121" y="1310"/>
                  <a:pt x="3106" y="1310"/>
                </a:cubicBezTo>
                <a:cubicBezTo>
                  <a:pt x="3091" y="1310"/>
                  <a:pt x="3079" y="1322"/>
                  <a:pt x="3079" y="1337"/>
                </a:cubicBezTo>
                <a:cubicBezTo>
                  <a:pt x="3079" y="1370"/>
                  <a:pt x="3079" y="1370"/>
                  <a:pt x="3079" y="1370"/>
                </a:cubicBezTo>
                <a:cubicBezTo>
                  <a:pt x="3079" y="1385"/>
                  <a:pt x="3091" y="1397"/>
                  <a:pt x="3106" y="1397"/>
                </a:cubicBezTo>
                <a:cubicBezTo>
                  <a:pt x="3121" y="1397"/>
                  <a:pt x="3133" y="1385"/>
                  <a:pt x="3133" y="1370"/>
                </a:cubicBezTo>
                <a:cubicBezTo>
                  <a:pt x="3133" y="1337"/>
                  <a:pt x="3133" y="1337"/>
                  <a:pt x="3133" y="1337"/>
                </a:cubicBezTo>
                <a:moveTo>
                  <a:pt x="3136" y="1629"/>
                </a:moveTo>
                <a:cubicBezTo>
                  <a:pt x="3136" y="1613"/>
                  <a:pt x="3122" y="1599"/>
                  <a:pt x="3106" y="1599"/>
                </a:cubicBezTo>
                <a:cubicBezTo>
                  <a:pt x="3089" y="1599"/>
                  <a:pt x="3076" y="1613"/>
                  <a:pt x="3076" y="1629"/>
                </a:cubicBezTo>
                <a:cubicBezTo>
                  <a:pt x="3076" y="1687"/>
                  <a:pt x="3076" y="1687"/>
                  <a:pt x="3076" y="1687"/>
                </a:cubicBezTo>
                <a:cubicBezTo>
                  <a:pt x="3076" y="1703"/>
                  <a:pt x="3089" y="1717"/>
                  <a:pt x="3106" y="1717"/>
                </a:cubicBezTo>
                <a:cubicBezTo>
                  <a:pt x="3122" y="1717"/>
                  <a:pt x="3136" y="1703"/>
                  <a:pt x="3136" y="1687"/>
                </a:cubicBezTo>
                <a:cubicBezTo>
                  <a:pt x="3136" y="1629"/>
                  <a:pt x="3136" y="1629"/>
                  <a:pt x="3136" y="1629"/>
                </a:cubicBezTo>
                <a:moveTo>
                  <a:pt x="3106" y="1756"/>
                </a:moveTo>
                <a:cubicBezTo>
                  <a:pt x="3106" y="1756"/>
                  <a:pt x="3106" y="1756"/>
                  <a:pt x="3106" y="1756"/>
                </a:cubicBezTo>
                <a:cubicBezTo>
                  <a:pt x="3088" y="1756"/>
                  <a:pt x="3074" y="1770"/>
                  <a:pt x="3074" y="1787"/>
                </a:cubicBezTo>
                <a:cubicBezTo>
                  <a:pt x="3074" y="1857"/>
                  <a:pt x="3074" y="1857"/>
                  <a:pt x="3074" y="1857"/>
                </a:cubicBezTo>
                <a:cubicBezTo>
                  <a:pt x="3074" y="1874"/>
                  <a:pt x="3088" y="1888"/>
                  <a:pt x="3106" y="1888"/>
                </a:cubicBezTo>
                <a:cubicBezTo>
                  <a:pt x="3123" y="1888"/>
                  <a:pt x="3137" y="1874"/>
                  <a:pt x="3137" y="1857"/>
                </a:cubicBezTo>
                <a:cubicBezTo>
                  <a:pt x="3137" y="1787"/>
                  <a:pt x="3137" y="1787"/>
                  <a:pt x="3137" y="1787"/>
                </a:cubicBezTo>
                <a:cubicBezTo>
                  <a:pt x="3137" y="1770"/>
                  <a:pt x="3123" y="1756"/>
                  <a:pt x="3106" y="1756"/>
                </a:cubicBezTo>
                <a:moveTo>
                  <a:pt x="3139" y="1953"/>
                </a:moveTo>
                <a:cubicBezTo>
                  <a:pt x="3139" y="1935"/>
                  <a:pt x="3124" y="1920"/>
                  <a:pt x="3106" y="1920"/>
                </a:cubicBezTo>
                <a:cubicBezTo>
                  <a:pt x="3088" y="1920"/>
                  <a:pt x="3073" y="1935"/>
                  <a:pt x="3073" y="1953"/>
                </a:cubicBezTo>
                <a:cubicBezTo>
                  <a:pt x="3073" y="2042"/>
                  <a:pt x="3073" y="2042"/>
                  <a:pt x="3073" y="2042"/>
                </a:cubicBezTo>
                <a:cubicBezTo>
                  <a:pt x="3073" y="2060"/>
                  <a:pt x="3088" y="2075"/>
                  <a:pt x="3106" y="2075"/>
                </a:cubicBezTo>
                <a:cubicBezTo>
                  <a:pt x="3124" y="2075"/>
                  <a:pt x="3139" y="2060"/>
                  <a:pt x="3139" y="2042"/>
                </a:cubicBezTo>
                <a:cubicBezTo>
                  <a:pt x="3139" y="1953"/>
                  <a:pt x="3139" y="1953"/>
                  <a:pt x="3139" y="1953"/>
                </a:cubicBezTo>
                <a:moveTo>
                  <a:pt x="3124" y="369"/>
                </a:moveTo>
                <a:cubicBezTo>
                  <a:pt x="3124" y="359"/>
                  <a:pt x="3116" y="351"/>
                  <a:pt x="3106" y="351"/>
                </a:cubicBezTo>
                <a:cubicBezTo>
                  <a:pt x="3096" y="351"/>
                  <a:pt x="3087" y="359"/>
                  <a:pt x="3087" y="369"/>
                </a:cubicBezTo>
                <a:cubicBezTo>
                  <a:pt x="3087" y="379"/>
                  <a:pt x="3096" y="387"/>
                  <a:pt x="3106" y="387"/>
                </a:cubicBezTo>
                <a:cubicBezTo>
                  <a:pt x="3116" y="387"/>
                  <a:pt x="3124" y="379"/>
                  <a:pt x="3124" y="369"/>
                </a:cubicBezTo>
                <a:cubicBezTo>
                  <a:pt x="3124" y="369"/>
                  <a:pt x="3124" y="369"/>
                  <a:pt x="3124" y="369"/>
                </a:cubicBezTo>
                <a:moveTo>
                  <a:pt x="3124" y="252"/>
                </a:moveTo>
                <a:cubicBezTo>
                  <a:pt x="3124" y="242"/>
                  <a:pt x="3116" y="234"/>
                  <a:pt x="3106" y="234"/>
                </a:cubicBezTo>
                <a:cubicBezTo>
                  <a:pt x="3096" y="234"/>
                  <a:pt x="3087" y="242"/>
                  <a:pt x="3087" y="252"/>
                </a:cubicBezTo>
                <a:cubicBezTo>
                  <a:pt x="3087" y="262"/>
                  <a:pt x="3096" y="271"/>
                  <a:pt x="3106" y="271"/>
                </a:cubicBezTo>
                <a:cubicBezTo>
                  <a:pt x="3116" y="271"/>
                  <a:pt x="3124" y="262"/>
                  <a:pt x="3124" y="252"/>
                </a:cubicBezTo>
                <a:cubicBezTo>
                  <a:pt x="3124" y="252"/>
                  <a:pt x="3124" y="252"/>
                  <a:pt x="3124" y="252"/>
                </a:cubicBezTo>
                <a:moveTo>
                  <a:pt x="3124" y="135"/>
                </a:moveTo>
                <a:cubicBezTo>
                  <a:pt x="3124" y="125"/>
                  <a:pt x="3116" y="117"/>
                  <a:pt x="3106" y="117"/>
                </a:cubicBezTo>
                <a:cubicBezTo>
                  <a:pt x="3096" y="117"/>
                  <a:pt x="3087" y="125"/>
                  <a:pt x="3087" y="135"/>
                </a:cubicBezTo>
                <a:cubicBezTo>
                  <a:pt x="3087" y="146"/>
                  <a:pt x="3096" y="154"/>
                  <a:pt x="3106" y="154"/>
                </a:cubicBezTo>
                <a:cubicBezTo>
                  <a:pt x="3116" y="154"/>
                  <a:pt x="3124" y="146"/>
                  <a:pt x="3124" y="135"/>
                </a:cubicBezTo>
                <a:cubicBezTo>
                  <a:pt x="3124" y="135"/>
                  <a:pt x="3124" y="135"/>
                  <a:pt x="3124" y="135"/>
                </a:cubicBezTo>
                <a:moveTo>
                  <a:pt x="3124" y="19"/>
                </a:moveTo>
                <a:cubicBezTo>
                  <a:pt x="3124" y="9"/>
                  <a:pt x="3116" y="0"/>
                  <a:pt x="3106" y="0"/>
                </a:cubicBezTo>
                <a:cubicBezTo>
                  <a:pt x="3096" y="0"/>
                  <a:pt x="3087" y="9"/>
                  <a:pt x="3087" y="19"/>
                </a:cubicBezTo>
                <a:cubicBezTo>
                  <a:pt x="3087" y="29"/>
                  <a:pt x="3096" y="37"/>
                  <a:pt x="3106" y="37"/>
                </a:cubicBezTo>
                <a:cubicBezTo>
                  <a:pt x="3116" y="37"/>
                  <a:pt x="3124" y="29"/>
                  <a:pt x="3124" y="19"/>
                </a:cubicBezTo>
                <a:cubicBezTo>
                  <a:pt x="3124" y="19"/>
                  <a:pt x="3124" y="19"/>
                  <a:pt x="3124" y="19"/>
                </a:cubicBezTo>
                <a:moveTo>
                  <a:pt x="3106" y="1451"/>
                </a:moveTo>
                <a:cubicBezTo>
                  <a:pt x="3106" y="1451"/>
                  <a:pt x="3106" y="1451"/>
                  <a:pt x="3106" y="1451"/>
                </a:cubicBezTo>
                <a:cubicBezTo>
                  <a:pt x="3090" y="1451"/>
                  <a:pt x="3077" y="1463"/>
                  <a:pt x="3077" y="1479"/>
                </a:cubicBezTo>
                <a:cubicBezTo>
                  <a:pt x="3077" y="1525"/>
                  <a:pt x="3077" y="1525"/>
                  <a:pt x="3077" y="1525"/>
                </a:cubicBezTo>
                <a:cubicBezTo>
                  <a:pt x="3077" y="1540"/>
                  <a:pt x="3090" y="1553"/>
                  <a:pt x="3106" y="1553"/>
                </a:cubicBezTo>
                <a:cubicBezTo>
                  <a:pt x="3122" y="1553"/>
                  <a:pt x="3134" y="1540"/>
                  <a:pt x="3134" y="1525"/>
                </a:cubicBezTo>
                <a:cubicBezTo>
                  <a:pt x="3134" y="1479"/>
                  <a:pt x="3134" y="1479"/>
                  <a:pt x="3134" y="1479"/>
                </a:cubicBezTo>
                <a:cubicBezTo>
                  <a:pt x="3134" y="1463"/>
                  <a:pt x="3122" y="1451"/>
                  <a:pt x="3106" y="1451"/>
                </a:cubicBezTo>
                <a:moveTo>
                  <a:pt x="3223" y="490"/>
                </a:moveTo>
                <a:cubicBezTo>
                  <a:pt x="3223" y="480"/>
                  <a:pt x="3215" y="472"/>
                  <a:pt x="3205" y="472"/>
                </a:cubicBezTo>
                <a:cubicBezTo>
                  <a:pt x="3195" y="472"/>
                  <a:pt x="3186" y="480"/>
                  <a:pt x="3186" y="490"/>
                </a:cubicBezTo>
                <a:cubicBezTo>
                  <a:pt x="3186" y="500"/>
                  <a:pt x="3195" y="509"/>
                  <a:pt x="3205" y="509"/>
                </a:cubicBezTo>
                <a:cubicBezTo>
                  <a:pt x="3215" y="509"/>
                  <a:pt x="3223" y="500"/>
                  <a:pt x="3223" y="490"/>
                </a:cubicBezTo>
                <a:cubicBezTo>
                  <a:pt x="3223" y="490"/>
                  <a:pt x="3223" y="490"/>
                  <a:pt x="3223" y="490"/>
                </a:cubicBezTo>
                <a:moveTo>
                  <a:pt x="3205" y="605"/>
                </a:moveTo>
                <a:cubicBezTo>
                  <a:pt x="3205" y="605"/>
                  <a:pt x="3205" y="605"/>
                  <a:pt x="3205" y="605"/>
                </a:cubicBezTo>
                <a:cubicBezTo>
                  <a:pt x="3194" y="605"/>
                  <a:pt x="3185" y="614"/>
                  <a:pt x="3185" y="625"/>
                </a:cubicBezTo>
                <a:cubicBezTo>
                  <a:pt x="3185" y="637"/>
                  <a:pt x="3185" y="637"/>
                  <a:pt x="3185" y="637"/>
                </a:cubicBezTo>
                <a:cubicBezTo>
                  <a:pt x="3185" y="648"/>
                  <a:pt x="3194" y="657"/>
                  <a:pt x="3205" y="657"/>
                </a:cubicBezTo>
                <a:cubicBezTo>
                  <a:pt x="3216" y="657"/>
                  <a:pt x="3225" y="648"/>
                  <a:pt x="3225" y="637"/>
                </a:cubicBezTo>
                <a:cubicBezTo>
                  <a:pt x="3225" y="625"/>
                  <a:pt x="3225" y="625"/>
                  <a:pt x="3225" y="625"/>
                </a:cubicBezTo>
                <a:cubicBezTo>
                  <a:pt x="3225" y="614"/>
                  <a:pt x="3216" y="605"/>
                  <a:pt x="3205" y="605"/>
                </a:cubicBezTo>
                <a:moveTo>
                  <a:pt x="3226" y="767"/>
                </a:moveTo>
                <a:cubicBezTo>
                  <a:pt x="3226" y="755"/>
                  <a:pt x="3217" y="746"/>
                  <a:pt x="3205" y="746"/>
                </a:cubicBezTo>
                <a:cubicBezTo>
                  <a:pt x="3193" y="746"/>
                  <a:pt x="3184" y="755"/>
                  <a:pt x="3184" y="767"/>
                </a:cubicBezTo>
                <a:cubicBezTo>
                  <a:pt x="3184" y="783"/>
                  <a:pt x="3184" y="783"/>
                  <a:pt x="3184" y="783"/>
                </a:cubicBezTo>
                <a:cubicBezTo>
                  <a:pt x="3184" y="795"/>
                  <a:pt x="3193" y="805"/>
                  <a:pt x="3205" y="805"/>
                </a:cubicBezTo>
                <a:cubicBezTo>
                  <a:pt x="3217" y="805"/>
                  <a:pt x="3226" y="795"/>
                  <a:pt x="3226" y="783"/>
                </a:cubicBezTo>
                <a:cubicBezTo>
                  <a:pt x="3226" y="767"/>
                  <a:pt x="3226" y="767"/>
                  <a:pt x="3226" y="767"/>
                </a:cubicBezTo>
                <a:moveTo>
                  <a:pt x="3205" y="887"/>
                </a:moveTo>
                <a:cubicBezTo>
                  <a:pt x="3205" y="887"/>
                  <a:pt x="3205" y="887"/>
                  <a:pt x="3205" y="887"/>
                </a:cubicBezTo>
                <a:cubicBezTo>
                  <a:pt x="3192" y="887"/>
                  <a:pt x="3182" y="897"/>
                  <a:pt x="3182" y="910"/>
                </a:cubicBezTo>
                <a:cubicBezTo>
                  <a:pt x="3182" y="930"/>
                  <a:pt x="3182" y="930"/>
                  <a:pt x="3182" y="930"/>
                </a:cubicBezTo>
                <a:cubicBezTo>
                  <a:pt x="3182" y="943"/>
                  <a:pt x="3192" y="953"/>
                  <a:pt x="3205" y="953"/>
                </a:cubicBezTo>
                <a:cubicBezTo>
                  <a:pt x="3218" y="953"/>
                  <a:pt x="3228" y="943"/>
                  <a:pt x="3228" y="930"/>
                </a:cubicBezTo>
                <a:cubicBezTo>
                  <a:pt x="3228" y="910"/>
                  <a:pt x="3228" y="910"/>
                  <a:pt x="3228" y="910"/>
                </a:cubicBezTo>
                <a:cubicBezTo>
                  <a:pt x="3228" y="897"/>
                  <a:pt x="3218" y="887"/>
                  <a:pt x="3205" y="887"/>
                </a:cubicBezTo>
                <a:moveTo>
                  <a:pt x="3229" y="1052"/>
                </a:moveTo>
                <a:cubicBezTo>
                  <a:pt x="3229" y="1039"/>
                  <a:pt x="3218" y="1028"/>
                  <a:pt x="3205" y="1028"/>
                </a:cubicBezTo>
                <a:cubicBezTo>
                  <a:pt x="3192" y="1028"/>
                  <a:pt x="3181" y="1039"/>
                  <a:pt x="3181" y="1052"/>
                </a:cubicBezTo>
                <a:cubicBezTo>
                  <a:pt x="3181" y="1077"/>
                  <a:pt x="3181" y="1077"/>
                  <a:pt x="3181" y="1077"/>
                </a:cubicBezTo>
                <a:cubicBezTo>
                  <a:pt x="3181" y="1090"/>
                  <a:pt x="3192" y="1101"/>
                  <a:pt x="3205" y="1101"/>
                </a:cubicBezTo>
                <a:cubicBezTo>
                  <a:pt x="3218" y="1101"/>
                  <a:pt x="3229" y="1090"/>
                  <a:pt x="3229" y="1077"/>
                </a:cubicBezTo>
                <a:cubicBezTo>
                  <a:pt x="3229" y="1052"/>
                  <a:pt x="3229" y="1052"/>
                  <a:pt x="3229" y="1052"/>
                </a:cubicBezTo>
                <a:moveTo>
                  <a:pt x="3205" y="1169"/>
                </a:moveTo>
                <a:cubicBezTo>
                  <a:pt x="3205" y="1169"/>
                  <a:pt x="3205" y="1169"/>
                  <a:pt x="3205" y="1169"/>
                </a:cubicBezTo>
                <a:cubicBezTo>
                  <a:pt x="3191" y="1169"/>
                  <a:pt x="3179" y="1180"/>
                  <a:pt x="3179" y="1194"/>
                </a:cubicBezTo>
                <a:cubicBezTo>
                  <a:pt x="3179" y="1223"/>
                  <a:pt x="3179" y="1223"/>
                  <a:pt x="3179" y="1223"/>
                </a:cubicBezTo>
                <a:cubicBezTo>
                  <a:pt x="3179" y="1238"/>
                  <a:pt x="3191" y="1249"/>
                  <a:pt x="3205" y="1249"/>
                </a:cubicBezTo>
                <a:cubicBezTo>
                  <a:pt x="3219" y="1249"/>
                  <a:pt x="3231" y="1238"/>
                  <a:pt x="3231" y="1223"/>
                </a:cubicBezTo>
                <a:cubicBezTo>
                  <a:pt x="3231" y="1194"/>
                  <a:pt x="3231" y="1194"/>
                  <a:pt x="3231" y="1194"/>
                </a:cubicBezTo>
                <a:cubicBezTo>
                  <a:pt x="3231" y="1180"/>
                  <a:pt x="3219" y="1169"/>
                  <a:pt x="3205" y="1169"/>
                </a:cubicBezTo>
                <a:moveTo>
                  <a:pt x="3232" y="1337"/>
                </a:moveTo>
                <a:cubicBezTo>
                  <a:pt x="3232" y="1322"/>
                  <a:pt x="3220" y="1310"/>
                  <a:pt x="3205" y="1310"/>
                </a:cubicBezTo>
                <a:cubicBezTo>
                  <a:pt x="3190" y="1310"/>
                  <a:pt x="3178" y="1322"/>
                  <a:pt x="3178" y="1337"/>
                </a:cubicBezTo>
                <a:cubicBezTo>
                  <a:pt x="3178" y="1370"/>
                  <a:pt x="3178" y="1370"/>
                  <a:pt x="3178" y="1370"/>
                </a:cubicBezTo>
                <a:cubicBezTo>
                  <a:pt x="3178" y="1385"/>
                  <a:pt x="3190" y="1397"/>
                  <a:pt x="3205" y="1397"/>
                </a:cubicBezTo>
                <a:cubicBezTo>
                  <a:pt x="3220" y="1397"/>
                  <a:pt x="3232" y="1385"/>
                  <a:pt x="3232" y="1370"/>
                </a:cubicBezTo>
                <a:cubicBezTo>
                  <a:pt x="3232" y="1337"/>
                  <a:pt x="3232" y="1337"/>
                  <a:pt x="3232" y="1337"/>
                </a:cubicBezTo>
                <a:moveTo>
                  <a:pt x="3235" y="1629"/>
                </a:moveTo>
                <a:cubicBezTo>
                  <a:pt x="3235" y="1613"/>
                  <a:pt x="3221" y="1599"/>
                  <a:pt x="3205" y="1599"/>
                </a:cubicBezTo>
                <a:cubicBezTo>
                  <a:pt x="3188" y="1599"/>
                  <a:pt x="3175" y="1613"/>
                  <a:pt x="3175" y="1629"/>
                </a:cubicBezTo>
                <a:cubicBezTo>
                  <a:pt x="3175" y="1687"/>
                  <a:pt x="3175" y="1687"/>
                  <a:pt x="3175" y="1687"/>
                </a:cubicBezTo>
                <a:cubicBezTo>
                  <a:pt x="3175" y="1703"/>
                  <a:pt x="3188" y="1717"/>
                  <a:pt x="3205" y="1717"/>
                </a:cubicBezTo>
                <a:cubicBezTo>
                  <a:pt x="3221" y="1717"/>
                  <a:pt x="3235" y="1703"/>
                  <a:pt x="3235" y="1687"/>
                </a:cubicBezTo>
                <a:cubicBezTo>
                  <a:pt x="3235" y="1629"/>
                  <a:pt x="3235" y="1629"/>
                  <a:pt x="3235" y="1629"/>
                </a:cubicBezTo>
                <a:moveTo>
                  <a:pt x="3205" y="1756"/>
                </a:moveTo>
                <a:cubicBezTo>
                  <a:pt x="3205" y="1756"/>
                  <a:pt x="3205" y="1756"/>
                  <a:pt x="3205" y="1756"/>
                </a:cubicBezTo>
                <a:cubicBezTo>
                  <a:pt x="3188" y="1756"/>
                  <a:pt x="3174" y="1770"/>
                  <a:pt x="3174" y="1787"/>
                </a:cubicBezTo>
                <a:cubicBezTo>
                  <a:pt x="3174" y="1857"/>
                  <a:pt x="3174" y="1857"/>
                  <a:pt x="3174" y="1857"/>
                </a:cubicBezTo>
                <a:cubicBezTo>
                  <a:pt x="3174" y="1874"/>
                  <a:pt x="3188" y="1888"/>
                  <a:pt x="3205" y="1888"/>
                </a:cubicBezTo>
                <a:cubicBezTo>
                  <a:pt x="3222" y="1888"/>
                  <a:pt x="3236" y="1874"/>
                  <a:pt x="3236" y="1857"/>
                </a:cubicBezTo>
                <a:cubicBezTo>
                  <a:pt x="3236" y="1787"/>
                  <a:pt x="3236" y="1787"/>
                  <a:pt x="3236" y="1787"/>
                </a:cubicBezTo>
                <a:cubicBezTo>
                  <a:pt x="3236" y="1770"/>
                  <a:pt x="3222" y="1756"/>
                  <a:pt x="3205" y="1756"/>
                </a:cubicBezTo>
                <a:moveTo>
                  <a:pt x="3238" y="1953"/>
                </a:moveTo>
                <a:cubicBezTo>
                  <a:pt x="3238" y="1935"/>
                  <a:pt x="3223" y="1920"/>
                  <a:pt x="3205" y="1920"/>
                </a:cubicBezTo>
                <a:cubicBezTo>
                  <a:pt x="3187" y="1920"/>
                  <a:pt x="3172" y="1935"/>
                  <a:pt x="3172" y="1953"/>
                </a:cubicBezTo>
                <a:cubicBezTo>
                  <a:pt x="3172" y="2042"/>
                  <a:pt x="3172" y="2042"/>
                  <a:pt x="3172" y="2042"/>
                </a:cubicBezTo>
                <a:cubicBezTo>
                  <a:pt x="3172" y="2060"/>
                  <a:pt x="3187" y="2075"/>
                  <a:pt x="3205" y="2075"/>
                </a:cubicBezTo>
                <a:cubicBezTo>
                  <a:pt x="3223" y="2075"/>
                  <a:pt x="3238" y="2060"/>
                  <a:pt x="3238" y="2042"/>
                </a:cubicBezTo>
                <a:cubicBezTo>
                  <a:pt x="3238" y="1953"/>
                  <a:pt x="3238" y="1953"/>
                  <a:pt x="3238" y="1953"/>
                </a:cubicBezTo>
                <a:moveTo>
                  <a:pt x="3223" y="369"/>
                </a:moveTo>
                <a:cubicBezTo>
                  <a:pt x="3223" y="359"/>
                  <a:pt x="3215" y="351"/>
                  <a:pt x="3205" y="351"/>
                </a:cubicBezTo>
                <a:cubicBezTo>
                  <a:pt x="3195" y="351"/>
                  <a:pt x="3186" y="359"/>
                  <a:pt x="3186" y="369"/>
                </a:cubicBezTo>
                <a:cubicBezTo>
                  <a:pt x="3186" y="379"/>
                  <a:pt x="3195" y="387"/>
                  <a:pt x="3205" y="387"/>
                </a:cubicBezTo>
                <a:cubicBezTo>
                  <a:pt x="3215" y="387"/>
                  <a:pt x="3223" y="379"/>
                  <a:pt x="3223" y="369"/>
                </a:cubicBezTo>
                <a:cubicBezTo>
                  <a:pt x="3223" y="369"/>
                  <a:pt x="3223" y="369"/>
                  <a:pt x="3223" y="369"/>
                </a:cubicBezTo>
                <a:moveTo>
                  <a:pt x="3223" y="252"/>
                </a:moveTo>
                <a:cubicBezTo>
                  <a:pt x="3223" y="242"/>
                  <a:pt x="3215" y="234"/>
                  <a:pt x="3205" y="234"/>
                </a:cubicBezTo>
                <a:cubicBezTo>
                  <a:pt x="3195" y="234"/>
                  <a:pt x="3186" y="242"/>
                  <a:pt x="3186" y="252"/>
                </a:cubicBezTo>
                <a:cubicBezTo>
                  <a:pt x="3186" y="262"/>
                  <a:pt x="3195" y="271"/>
                  <a:pt x="3205" y="271"/>
                </a:cubicBezTo>
                <a:cubicBezTo>
                  <a:pt x="3215" y="271"/>
                  <a:pt x="3223" y="262"/>
                  <a:pt x="3223" y="252"/>
                </a:cubicBezTo>
                <a:cubicBezTo>
                  <a:pt x="3223" y="252"/>
                  <a:pt x="3223" y="252"/>
                  <a:pt x="3223" y="252"/>
                </a:cubicBezTo>
                <a:moveTo>
                  <a:pt x="3223" y="135"/>
                </a:moveTo>
                <a:cubicBezTo>
                  <a:pt x="3223" y="125"/>
                  <a:pt x="3215" y="117"/>
                  <a:pt x="3205" y="117"/>
                </a:cubicBezTo>
                <a:cubicBezTo>
                  <a:pt x="3195" y="117"/>
                  <a:pt x="3186" y="125"/>
                  <a:pt x="3186" y="135"/>
                </a:cubicBezTo>
                <a:cubicBezTo>
                  <a:pt x="3186" y="146"/>
                  <a:pt x="3195" y="154"/>
                  <a:pt x="3205" y="154"/>
                </a:cubicBezTo>
                <a:cubicBezTo>
                  <a:pt x="3215" y="154"/>
                  <a:pt x="3223" y="146"/>
                  <a:pt x="3223" y="135"/>
                </a:cubicBezTo>
                <a:cubicBezTo>
                  <a:pt x="3223" y="135"/>
                  <a:pt x="3223" y="135"/>
                  <a:pt x="3223" y="135"/>
                </a:cubicBezTo>
                <a:moveTo>
                  <a:pt x="3223" y="19"/>
                </a:moveTo>
                <a:cubicBezTo>
                  <a:pt x="3223" y="9"/>
                  <a:pt x="3215" y="0"/>
                  <a:pt x="3205" y="0"/>
                </a:cubicBezTo>
                <a:cubicBezTo>
                  <a:pt x="3195" y="0"/>
                  <a:pt x="3186" y="9"/>
                  <a:pt x="3186" y="19"/>
                </a:cubicBezTo>
                <a:cubicBezTo>
                  <a:pt x="3186" y="29"/>
                  <a:pt x="3195" y="37"/>
                  <a:pt x="3205" y="37"/>
                </a:cubicBezTo>
                <a:cubicBezTo>
                  <a:pt x="3215" y="37"/>
                  <a:pt x="3223" y="29"/>
                  <a:pt x="3223" y="19"/>
                </a:cubicBezTo>
                <a:cubicBezTo>
                  <a:pt x="3223" y="19"/>
                  <a:pt x="3223" y="19"/>
                  <a:pt x="3223" y="19"/>
                </a:cubicBezTo>
                <a:moveTo>
                  <a:pt x="3205" y="1451"/>
                </a:moveTo>
                <a:cubicBezTo>
                  <a:pt x="3205" y="1451"/>
                  <a:pt x="3205" y="1451"/>
                  <a:pt x="3205" y="1451"/>
                </a:cubicBezTo>
                <a:cubicBezTo>
                  <a:pt x="3189" y="1451"/>
                  <a:pt x="3176" y="1463"/>
                  <a:pt x="3176" y="1479"/>
                </a:cubicBezTo>
                <a:cubicBezTo>
                  <a:pt x="3176" y="1525"/>
                  <a:pt x="3176" y="1525"/>
                  <a:pt x="3176" y="1525"/>
                </a:cubicBezTo>
                <a:cubicBezTo>
                  <a:pt x="3176" y="1540"/>
                  <a:pt x="3189" y="1553"/>
                  <a:pt x="3205" y="1553"/>
                </a:cubicBezTo>
                <a:cubicBezTo>
                  <a:pt x="3221" y="1553"/>
                  <a:pt x="3233" y="1540"/>
                  <a:pt x="3233" y="1525"/>
                </a:cubicBezTo>
                <a:cubicBezTo>
                  <a:pt x="3233" y="1479"/>
                  <a:pt x="3233" y="1479"/>
                  <a:pt x="3233" y="1479"/>
                </a:cubicBezTo>
                <a:cubicBezTo>
                  <a:pt x="3233" y="1463"/>
                  <a:pt x="3221" y="1451"/>
                  <a:pt x="3205" y="1451"/>
                </a:cubicBezTo>
                <a:moveTo>
                  <a:pt x="3323" y="490"/>
                </a:moveTo>
                <a:cubicBezTo>
                  <a:pt x="3323" y="480"/>
                  <a:pt x="3314" y="472"/>
                  <a:pt x="3304" y="472"/>
                </a:cubicBezTo>
                <a:cubicBezTo>
                  <a:pt x="3294" y="472"/>
                  <a:pt x="3285" y="480"/>
                  <a:pt x="3285" y="490"/>
                </a:cubicBezTo>
                <a:cubicBezTo>
                  <a:pt x="3285" y="500"/>
                  <a:pt x="3294" y="509"/>
                  <a:pt x="3304" y="509"/>
                </a:cubicBezTo>
                <a:cubicBezTo>
                  <a:pt x="3314" y="509"/>
                  <a:pt x="3323" y="500"/>
                  <a:pt x="3323" y="490"/>
                </a:cubicBezTo>
                <a:cubicBezTo>
                  <a:pt x="3323" y="490"/>
                  <a:pt x="3323" y="490"/>
                  <a:pt x="3323" y="490"/>
                </a:cubicBezTo>
                <a:moveTo>
                  <a:pt x="3304" y="605"/>
                </a:moveTo>
                <a:cubicBezTo>
                  <a:pt x="3304" y="605"/>
                  <a:pt x="3304" y="605"/>
                  <a:pt x="3304" y="605"/>
                </a:cubicBezTo>
                <a:cubicBezTo>
                  <a:pt x="3293" y="605"/>
                  <a:pt x="3284" y="614"/>
                  <a:pt x="3284" y="625"/>
                </a:cubicBezTo>
                <a:cubicBezTo>
                  <a:pt x="3284" y="637"/>
                  <a:pt x="3284" y="637"/>
                  <a:pt x="3284" y="637"/>
                </a:cubicBezTo>
                <a:cubicBezTo>
                  <a:pt x="3284" y="648"/>
                  <a:pt x="3293" y="657"/>
                  <a:pt x="3304" y="657"/>
                </a:cubicBezTo>
                <a:cubicBezTo>
                  <a:pt x="3315" y="657"/>
                  <a:pt x="3324" y="648"/>
                  <a:pt x="3324" y="637"/>
                </a:cubicBezTo>
                <a:cubicBezTo>
                  <a:pt x="3324" y="625"/>
                  <a:pt x="3324" y="625"/>
                  <a:pt x="3324" y="625"/>
                </a:cubicBezTo>
                <a:cubicBezTo>
                  <a:pt x="3324" y="614"/>
                  <a:pt x="3315" y="605"/>
                  <a:pt x="3304" y="605"/>
                </a:cubicBezTo>
                <a:moveTo>
                  <a:pt x="3325" y="767"/>
                </a:moveTo>
                <a:cubicBezTo>
                  <a:pt x="3325" y="755"/>
                  <a:pt x="3316" y="746"/>
                  <a:pt x="3304" y="746"/>
                </a:cubicBezTo>
                <a:cubicBezTo>
                  <a:pt x="3292" y="746"/>
                  <a:pt x="3283" y="755"/>
                  <a:pt x="3283" y="767"/>
                </a:cubicBezTo>
                <a:cubicBezTo>
                  <a:pt x="3283" y="783"/>
                  <a:pt x="3283" y="783"/>
                  <a:pt x="3283" y="783"/>
                </a:cubicBezTo>
                <a:cubicBezTo>
                  <a:pt x="3283" y="795"/>
                  <a:pt x="3292" y="805"/>
                  <a:pt x="3304" y="805"/>
                </a:cubicBezTo>
                <a:cubicBezTo>
                  <a:pt x="3316" y="805"/>
                  <a:pt x="3325" y="795"/>
                  <a:pt x="3325" y="783"/>
                </a:cubicBezTo>
                <a:cubicBezTo>
                  <a:pt x="3325" y="767"/>
                  <a:pt x="3325" y="767"/>
                  <a:pt x="3325" y="767"/>
                </a:cubicBezTo>
                <a:moveTo>
                  <a:pt x="3304" y="887"/>
                </a:moveTo>
                <a:cubicBezTo>
                  <a:pt x="3304" y="887"/>
                  <a:pt x="3304" y="887"/>
                  <a:pt x="3304" y="887"/>
                </a:cubicBezTo>
                <a:cubicBezTo>
                  <a:pt x="3291" y="887"/>
                  <a:pt x="3281" y="897"/>
                  <a:pt x="3281" y="910"/>
                </a:cubicBezTo>
                <a:cubicBezTo>
                  <a:pt x="3281" y="930"/>
                  <a:pt x="3281" y="930"/>
                  <a:pt x="3281" y="930"/>
                </a:cubicBezTo>
                <a:cubicBezTo>
                  <a:pt x="3281" y="943"/>
                  <a:pt x="3291" y="953"/>
                  <a:pt x="3304" y="953"/>
                </a:cubicBezTo>
                <a:cubicBezTo>
                  <a:pt x="3317" y="953"/>
                  <a:pt x="3327" y="943"/>
                  <a:pt x="3327" y="930"/>
                </a:cubicBezTo>
                <a:cubicBezTo>
                  <a:pt x="3327" y="910"/>
                  <a:pt x="3327" y="910"/>
                  <a:pt x="3327" y="910"/>
                </a:cubicBezTo>
                <a:cubicBezTo>
                  <a:pt x="3327" y="897"/>
                  <a:pt x="3317" y="887"/>
                  <a:pt x="3304" y="887"/>
                </a:cubicBezTo>
                <a:moveTo>
                  <a:pt x="3328" y="1052"/>
                </a:moveTo>
                <a:cubicBezTo>
                  <a:pt x="3328" y="1039"/>
                  <a:pt x="3317" y="1028"/>
                  <a:pt x="3304" y="1028"/>
                </a:cubicBezTo>
                <a:cubicBezTo>
                  <a:pt x="3291" y="1028"/>
                  <a:pt x="3280" y="1039"/>
                  <a:pt x="3280" y="1052"/>
                </a:cubicBezTo>
                <a:cubicBezTo>
                  <a:pt x="3280" y="1077"/>
                  <a:pt x="3280" y="1077"/>
                  <a:pt x="3280" y="1077"/>
                </a:cubicBezTo>
                <a:cubicBezTo>
                  <a:pt x="3280" y="1090"/>
                  <a:pt x="3291" y="1101"/>
                  <a:pt x="3304" y="1101"/>
                </a:cubicBezTo>
                <a:cubicBezTo>
                  <a:pt x="3317" y="1101"/>
                  <a:pt x="3328" y="1090"/>
                  <a:pt x="3328" y="1077"/>
                </a:cubicBezTo>
                <a:cubicBezTo>
                  <a:pt x="3328" y="1052"/>
                  <a:pt x="3328" y="1052"/>
                  <a:pt x="3328" y="1052"/>
                </a:cubicBezTo>
                <a:moveTo>
                  <a:pt x="3304" y="1169"/>
                </a:moveTo>
                <a:cubicBezTo>
                  <a:pt x="3304" y="1169"/>
                  <a:pt x="3304" y="1169"/>
                  <a:pt x="3304" y="1169"/>
                </a:cubicBezTo>
                <a:cubicBezTo>
                  <a:pt x="3290" y="1169"/>
                  <a:pt x="3278" y="1180"/>
                  <a:pt x="3278" y="1194"/>
                </a:cubicBezTo>
                <a:cubicBezTo>
                  <a:pt x="3278" y="1223"/>
                  <a:pt x="3278" y="1223"/>
                  <a:pt x="3278" y="1223"/>
                </a:cubicBezTo>
                <a:cubicBezTo>
                  <a:pt x="3278" y="1238"/>
                  <a:pt x="3290" y="1249"/>
                  <a:pt x="3304" y="1249"/>
                </a:cubicBezTo>
                <a:cubicBezTo>
                  <a:pt x="3318" y="1249"/>
                  <a:pt x="3330" y="1238"/>
                  <a:pt x="3330" y="1223"/>
                </a:cubicBezTo>
                <a:cubicBezTo>
                  <a:pt x="3330" y="1194"/>
                  <a:pt x="3330" y="1194"/>
                  <a:pt x="3330" y="1194"/>
                </a:cubicBezTo>
                <a:cubicBezTo>
                  <a:pt x="3330" y="1180"/>
                  <a:pt x="3318" y="1169"/>
                  <a:pt x="3304" y="1169"/>
                </a:cubicBezTo>
                <a:moveTo>
                  <a:pt x="3331" y="1337"/>
                </a:moveTo>
                <a:cubicBezTo>
                  <a:pt x="3331" y="1322"/>
                  <a:pt x="3319" y="1310"/>
                  <a:pt x="3304" y="1310"/>
                </a:cubicBezTo>
                <a:cubicBezTo>
                  <a:pt x="3289" y="1310"/>
                  <a:pt x="3277" y="1322"/>
                  <a:pt x="3277" y="1337"/>
                </a:cubicBezTo>
                <a:cubicBezTo>
                  <a:pt x="3277" y="1370"/>
                  <a:pt x="3277" y="1370"/>
                  <a:pt x="3277" y="1370"/>
                </a:cubicBezTo>
                <a:cubicBezTo>
                  <a:pt x="3277" y="1385"/>
                  <a:pt x="3289" y="1397"/>
                  <a:pt x="3304" y="1397"/>
                </a:cubicBezTo>
                <a:cubicBezTo>
                  <a:pt x="3319" y="1397"/>
                  <a:pt x="3331" y="1385"/>
                  <a:pt x="3331" y="1370"/>
                </a:cubicBezTo>
                <a:cubicBezTo>
                  <a:pt x="3331" y="1337"/>
                  <a:pt x="3331" y="1337"/>
                  <a:pt x="3331" y="1337"/>
                </a:cubicBezTo>
                <a:moveTo>
                  <a:pt x="3334" y="1629"/>
                </a:moveTo>
                <a:cubicBezTo>
                  <a:pt x="3334" y="1613"/>
                  <a:pt x="3321" y="1599"/>
                  <a:pt x="3304" y="1599"/>
                </a:cubicBezTo>
                <a:cubicBezTo>
                  <a:pt x="3287" y="1599"/>
                  <a:pt x="3274" y="1613"/>
                  <a:pt x="3274" y="1629"/>
                </a:cubicBezTo>
                <a:cubicBezTo>
                  <a:pt x="3274" y="1687"/>
                  <a:pt x="3274" y="1687"/>
                  <a:pt x="3274" y="1687"/>
                </a:cubicBezTo>
                <a:cubicBezTo>
                  <a:pt x="3274" y="1703"/>
                  <a:pt x="3287" y="1717"/>
                  <a:pt x="3304" y="1717"/>
                </a:cubicBezTo>
                <a:cubicBezTo>
                  <a:pt x="3321" y="1717"/>
                  <a:pt x="3334" y="1703"/>
                  <a:pt x="3334" y="1687"/>
                </a:cubicBezTo>
                <a:cubicBezTo>
                  <a:pt x="3334" y="1629"/>
                  <a:pt x="3334" y="1629"/>
                  <a:pt x="3334" y="1629"/>
                </a:cubicBezTo>
                <a:moveTo>
                  <a:pt x="3304" y="1756"/>
                </a:moveTo>
                <a:cubicBezTo>
                  <a:pt x="3304" y="1756"/>
                  <a:pt x="3304" y="1756"/>
                  <a:pt x="3304" y="1756"/>
                </a:cubicBezTo>
                <a:cubicBezTo>
                  <a:pt x="3287" y="1756"/>
                  <a:pt x="3273" y="1770"/>
                  <a:pt x="3273" y="1787"/>
                </a:cubicBezTo>
                <a:cubicBezTo>
                  <a:pt x="3273" y="1857"/>
                  <a:pt x="3273" y="1857"/>
                  <a:pt x="3273" y="1857"/>
                </a:cubicBezTo>
                <a:cubicBezTo>
                  <a:pt x="3273" y="1874"/>
                  <a:pt x="3287" y="1888"/>
                  <a:pt x="3304" y="1888"/>
                </a:cubicBezTo>
                <a:cubicBezTo>
                  <a:pt x="3321" y="1888"/>
                  <a:pt x="3335" y="1874"/>
                  <a:pt x="3335" y="1857"/>
                </a:cubicBezTo>
                <a:cubicBezTo>
                  <a:pt x="3335" y="1787"/>
                  <a:pt x="3335" y="1787"/>
                  <a:pt x="3335" y="1787"/>
                </a:cubicBezTo>
                <a:cubicBezTo>
                  <a:pt x="3335" y="1770"/>
                  <a:pt x="3321" y="1756"/>
                  <a:pt x="3304" y="1756"/>
                </a:cubicBezTo>
                <a:moveTo>
                  <a:pt x="3337" y="1953"/>
                </a:moveTo>
                <a:cubicBezTo>
                  <a:pt x="3337" y="1935"/>
                  <a:pt x="3322" y="1920"/>
                  <a:pt x="3304" y="1920"/>
                </a:cubicBezTo>
                <a:cubicBezTo>
                  <a:pt x="3286" y="1920"/>
                  <a:pt x="3271" y="1935"/>
                  <a:pt x="3271" y="1953"/>
                </a:cubicBezTo>
                <a:cubicBezTo>
                  <a:pt x="3271" y="2042"/>
                  <a:pt x="3271" y="2042"/>
                  <a:pt x="3271" y="2042"/>
                </a:cubicBezTo>
                <a:cubicBezTo>
                  <a:pt x="3271" y="2060"/>
                  <a:pt x="3286" y="2075"/>
                  <a:pt x="3304" y="2075"/>
                </a:cubicBezTo>
                <a:cubicBezTo>
                  <a:pt x="3322" y="2075"/>
                  <a:pt x="3337" y="2060"/>
                  <a:pt x="3337" y="2042"/>
                </a:cubicBezTo>
                <a:cubicBezTo>
                  <a:pt x="3337" y="1953"/>
                  <a:pt x="3337" y="1953"/>
                  <a:pt x="3337" y="1953"/>
                </a:cubicBezTo>
                <a:moveTo>
                  <a:pt x="3323" y="369"/>
                </a:moveTo>
                <a:cubicBezTo>
                  <a:pt x="3323" y="359"/>
                  <a:pt x="3314" y="351"/>
                  <a:pt x="3304" y="351"/>
                </a:cubicBezTo>
                <a:cubicBezTo>
                  <a:pt x="3294" y="351"/>
                  <a:pt x="3285" y="359"/>
                  <a:pt x="3285" y="369"/>
                </a:cubicBezTo>
                <a:cubicBezTo>
                  <a:pt x="3285" y="379"/>
                  <a:pt x="3294" y="387"/>
                  <a:pt x="3304" y="387"/>
                </a:cubicBezTo>
                <a:cubicBezTo>
                  <a:pt x="3314" y="387"/>
                  <a:pt x="3323" y="379"/>
                  <a:pt x="3323" y="369"/>
                </a:cubicBezTo>
                <a:cubicBezTo>
                  <a:pt x="3323" y="369"/>
                  <a:pt x="3323" y="369"/>
                  <a:pt x="3323" y="369"/>
                </a:cubicBezTo>
                <a:moveTo>
                  <a:pt x="3323" y="252"/>
                </a:moveTo>
                <a:cubicBezTo>
                  <a:pt x="3323" y="242"/>
                  <a:pt x="3314" y="234"/>
                  <a:pt x="3304" y="234"/>
                </a:cubicBezTo>
                <a:cubicBezTo>
                  <a:pt x="3294" y="234"/>
                  <a:pt x="3285" y="242"/>
                  <a:pt x="3285" y="252"/>
                </a:cubicBezTo>
                <a:cubicBezTo>
                  <a:pt x="3285" y="262"/>
                  <a:pt x="3294" y="271"/>
                  <a:pt x="3304" y="271"/>
                </a:cubicBezTo>
                <a:cubicBezTo>
                  <a:pt x="3314" y="271"/>
                  <a:pt x="3323" y="262"/>
                  <a:pt x="3323" y="252"/>
                </a:cubicBezTo>
                <a:cubicBezTo>
                  <a:pt x="3323" y="252"/>
                  <a:pt x="3323" y="252"/>
                  <a:pt x="3323" y="252"/>
                </a:cubicBezTo>
                <a:moveTo>
                  <a:pt x="3323" y="135"/>
                </a:moveTo>
                <a:cubicBezTo>
                  <a:pt x="3323" y="125"/>
                  <a:pt x="3314" y="117"/>
                  <a:pt x="3304" y="117"/>
                </a:cubicBezTo>
                <a:cubicBezTo>
                  <a:pt x="3294" y="117"/>
                  <a:pt x="3285" y="125"/>
                  <a:pt x="3285" y="135"/>
                </a:cubicBezTo>
                <a:cubicBezTo>
                  <a:pt x="3285" y="146"/>
                  <a:pt x="3294" y="154"/>
                  <a:pt x="3304" y="154"/>
                </a:cubicBezTo>
                <a:cubicBezTo>
                  <a:pt x="3314" y="154"/>
                  <a:pt x="3323" y="146"/>
                  <a:pt x="3323" y="135"/>
                </a:cubicBezTo>
                <a:cubicBezTo>
                  <a:pt x="3323" y="135"/>
                  <a:pt x="3323" y="135"/>
                  <a:pt x="3323" y="135"/>
                </a:cubicBezTo>
                <a:moveTo>
                  <a:pt x="3323" y="19"/>
                </a:moveTo>
                <a:cubicBezTo>
                  <a:pt x="3323" y="9"/>
                  <a:pt x="3314" y="0"/>
                  <a:pt x="3304" y="0"/>
                </a:cubicBezTo>
                <a:cubicBezTo>
                  <a:pt x="3294" y="0"/>
                  <a:pt x="3285" y="9"/>
                  <a:pt x="3285" y="19"/>
                </a:cubicBezTo>
                <a:cubicBezTo>
                  <a:pt x="3285" y="29"/>
                  <a:pt x="3294" y="37"/>
                  <a:pt x="3304" y="37"/>
                </a:cubicBezTo>
                <a:cubicBezTo>
                  <a:pt x="3314" y="37"/>
                  <a:pt x="3323" y="29"/>
                  <a:pt x="3323" y="19"/>
                </a:cubicBezTo>
                <a:cubicBezTo>
                  <a:pt x="3323" y="19"/>
                  <a:pt x="3323" y="19"/>
                  <a:pt x="3323" y="19"/>
                </a:cubicBezTo>
                <a:moveTo>
                  <a:pt x="3304" y="1451"/>
                </a:moveTo>
                <a:cubicBezTo>
                  <a:pt x="3304" y="1451"/>
                  <a:pt x="3304" y="1451"/>
                  <a:pt x="3304" y="1451"/>
                </a:cubicBezTo>
                <a:cubicBezTo>
                  <a:pt x="3288" y="1451"/>
                  <a:pt x="3275" y="1463"/>
                  <a:pt x="3275" y="1479"/>
                </a:cubicBezTo>
                <a:cubicBezTo>
                  <a:pt x="3275" y="1525"/>
                  <a:pt x="3275" y="1525"/>
                  <a:pt x="3275" y="1525"/>
                </a:cubicBezTo>
                <a:cubicBezTo>
                  <a:pt x="3275" y="1540"/>
                  <a:pt x="3288" y="1553"/>
                  <a:pt x="3304" y="1553"/>
                </a:cubicBezTo>
                <a:cubicBezTo>
                  <a:pt x="3320" y="1553"/>
                  <a:pt x="3333" y="1540"/>
                  <a:pt x="3333" y="1525"/>
                </a:cubicBezTo>
                <a:cubicBezTo>
                  <a:pt x="3333" y="1479"/>
                  <a:pt x="3333" y="1479"/>
                  <a:pt x="3333" y="1479"/>
                </a:cubicBezTo>
                <a:cubicBezTo>
                  <a:pt x="3333" y="1463"/>
                  <a:pt x="3320" y="1451"/>
                  <a:pt x="3304" y="1451"/>
                </a:cubicBezTo>
                <a:moveTo>
                  <a:pt x="3422" y="490"/>
                </a:moveTo>
                <a:cubicBezTo>
                  <a:pt x="3422" y="480"/>
                  <a:pt x="3413" y="472"/>
                  <a:pt x="3403" y="472"/>
                </a:cubicBezTo>
                <a:cubicBezTo>
                  <a:pt x="3393" y="472"/>
                  <a:pt x="3385" y="480"/>
                  <a:pt x="3385" y="490"/>
                </a:cubicBezTo>
                <a:cubicBezTo>
                  <a:pt x="3385" y="500"/>
                  <a:pt x="3393" y="509"/>
                  <a:pt x="3403" y="509"/>
                </a:cubicBezTo>
                <a:cubicBezTo>
                  <a:pt x="3413" y="509"/>
                  <a:pt x="3422" y="500"/>
                  <a:pt x="3422" y="490"/>
                </a:cubicBezTo>
                <a:cubicBezTo>
                  <a:pt x="3422" y="490"/>
                  <a:pt x="3422" y="490"/>
                  <a:pt x="3422" y="490"/>
                </a:cubicBezTo>
                <a:moveTo>
                  <a:pt x="3403" y="605"/>
                </a:moveTo>
                <a:cubicBezTo>
                  <a:pt x="3403" y="605"/>
                  <a:pt x="3403" y="605"/>
                  <a:pt x="3403" y="605"/>
                </a:cubicBezTo>
                <a:cubicBezTo>
                  <a:pt x="3392" y="605"/>
                  <a:pt x="3383" y="614"/>
                  <a:pt x="3383" y="625"/>
                </a:cubicBezTo>
                <a:cubicBezTo>
                  <a:pt x="3383" y="637"/>
                  <a:pt x="3383" y="637"/>
                  <a:pt x="3383" y="637"/>
                </a:cubicBezTo>
                <a:cubicBezTo>
                  <a:pt x="3383" y="648"/>
                  <a:pt x="3392" y="657"/>
                  <a:pt x="3403" y="657"/>
                </a:cubicBezTo>
                <a:cubicBezTo>
                  <a:pt x="3414" y="657"/>
                  <a:pt x="3423" y="648"/>
                  <a:pt x="3423" y="637"/>
                </a:cubicBezTo>
                <a:cubicBezTo>
                  <a:pt x="3423" y="625"/>
                  <a:pt x="3423" y="625"/>
                  <a:pt x="3423" y="625"/>
                </a:cubicBezTo>
                <a:cubicBezTo>
                  <a:pt x="3423" y="614"/>
                  <a:pt x="3414" y="605"/>
                  <a:pt x="3403" y="605"/>
                </a:cubicBezTo>
                <a:moveTo>
                  <a:pt x="3425" y="767"/>
                </a:moveTo>
                <a:cubicBezTo>
                  <a:pt x="3425" y="755"/>
                  <a:pt x="3415" y="746"/>
                  <a:pt x="3403" y="746"/>
                </a:cubicBezTo>
                <a:cubicBezTo>
                  <a:pt x="3391" y="746"/>
                  <a:pt x="3382" y="755"/>
                  <a:pt x="3382" y="767"/>
                </a:cubicBezTo>
                <a:cubicBezTo>
                  <a:pt x="3382" y="783"/>
                  <a:pt x="3382" y="783"/>
                  <a:pt x="3382" y="783"/>
                </a:cubicBezTo>
                <a:cubicBezTo>
                  <a:pt x="3382" y="795"/>
                  <a:pt x="3391" y="805"/>
                  <a:pt x="3403" y="805"/>
                </a:cubicBezTo>
                <a:cubicBezTo>
                  <a:pt x="3415" y="805"/>
                  <a:pt x="3425" y="795"/>
                  <a:pt x="3425" y="783"/>
                </a:cubicBezTo>
                <a:cubicBezTo>
                  <a:pt x="3425" y="767"/>
                  <a:pt x="3425" y="767"/>
                  <a:pt x="3425" y="767"/>
                </a:cubicBezTo>
                <a:moveTo>
                  <a:pt x="3403" y="887"/>
                </a:moveTo>
                <a:cubicBezTo>
                  <a:pt x="3403" y="887"/>
                  <a:pt x="3403" y="887"/>
                  <a:pt x="3403" y="887"/>
                </a:cubicBezTo>
                <a:cubicBezTo>
                  <a:pt x="3391" y="887"/>
                  <a:pt x="3380" y="897"/>
                  <a:pt x="3380" y="910"/>
                </a:cubicBezTo>
                <a:cubicBezTo>
                  <a:pt x="3380" y="930"/>
                  <a:pt x="3380" y="930"/>
                  <a:pt x="3380" y="930"/>
                </a:cubicBezTo>
                <a:cubicBezTo>
                  <a:pt x="3380" y="943"/>
                  <a:pt x="3391" y="953"/>
                  <a:pt x="3403" y="953"/>
                </a:cubicBezTo>
                <a:cubicBezTo>
                  <a:pt x="3416" y="953"/>
                  <a:pt x="3426" y="943"/>
                  <a:pt x="3426" y="930"/>
                </a:cubicBezTo>
                <a:cubicBezTo>
                  <a:pt x="3426" y="910"/>
                  <a:pt x="3426" y="910"/>
                  <a:pt x="3426" y="910"/>
                </a:cubicBezTo>
                <a:cubicBezTo>
                  <a:pt x="3426" y="897"/>
                  <a:pt x="3416" y="887"/>
                  <a:pt x="3403" y="887"/>
                </a:cubicBezTo>
                <a:moveTo>
                  <a:pt x="3427" y="1052"/>
                </a:moveTo>
                <a:cubicBezTo>
                  <a:pt x="3427" y="1039"/>
                  <a:pt x="3417" y="1028"/>
                  <a:pt x="3403" y="1028"/>
                </a:cubicBezTo>
                <a:cubicBezTo>
                  <a:pt x="3390" y="1028"/>
                  <a:pt x="3379" y="1039"/>
                  <a:pt x="3379" y="1052"/>
                </a:cubicBezTo>
                <a:cubicBezTo>
                  <a:pt x="3379" y="1077"/>
                  <a:pt x="3379" y="1077"/>
                  <a:pt x="3379" y="1077"/>
                </a:cubicBezTo>
                <a:cubicBezTo>
                  <a:pt x="3379" y="1090"/>
                  <a:pt x="3390" y="1101"/>
                  <a:pt x="3403" y="1101"/>
                </a:cubicBezTo>
                <a:cubicBezTo>
                  <a:pt x="3417" y="1101"/>
                  <a:pt x="3427" y="1090"/>
                  <a:pt x="3427" y="1077"/>
                </a:cubicBezTo>
                <a:cubicBezTo>
                  <a:pt x="3427" y="1052"/>
                  <a:pt x="3427" y="1052"/>
                  <a:pt x="3427" y="1052"/>
                </a:cubicBezTo>
                <a:moveTo>
                  <a:pt x="3403" y="1169"/>
                </a:moveTo>
                <a:cubicBezTo>
                  <a:pt x="3403" y="1169"/>
                  <a:pt x="3403" y="1169"/>
                  <a:pt x="3403" y="1169"/>
                </a:cubicBezTo>
                <a:cubicBezTo>
                  <a:pt x="3389" y="1169"/>
                  <a:pt x="3377" y="1180"/>
                  <a:pt x="3377" y="1194"/>
                </a:cubicBezTo>
                <a:cubicBezTo>
                  <a:pt x="3377" y="1223"/>
                  <a:pt x="3377" y="1223"/>
                  <a:pt x="3377" y="1223"/>
                </a:cubicBezTo>
                <a:cubicBezTo>
                  <a:pt x="3377" y="1238"/>
                  <a:pt x="3389" y="1249"/>
                  <a:pt x="3403" y="1249"/>
                </a:cubicBezTo>
                <a:cubicBezTo>
                  <a:pt x="3417" y="1249"/>
                  <a:pt x="3429" y="1238"/>
                  <a:pt x="3429" y="1223"/>
                </a:cubicBezTo>
                <a:cubicBezTo>
                  <a:pt x="3429" y="1194"/>
                  <a:pt x="3429" y="1194"/>
                  <a:pt x="3429" y="1194"/>
                </a:cubicBezTo>
                <a:cubicBezTo>
                  <a:pt x="3429" y="1180"/>
                  <a:pt x="3417" y="1169"/>
                  <a:pt x="3403" y="1169"/>
                </a:cubicBezTo>
                <a:moveTo>
                  <a:pt x="3430" y="1337"/>
                </a:moveTo>
                <a:cubicBezTo>
                  <a:pt x="3430" y="1322"/>
                  <a:pt x="3418" y="1310"/>
                  <a:pt x="3403" y="1310"/>
                </a:cubicBezTo>
                <a:cubicBezTo>
                  <a:pt x="3388" y="1310"/>
                  <a:pt x="3376" y="1322"/>
                  <a:pt x="3376" y="1337"/>
                </a:cubicBezTo>
                <a:cubicBezTo>
                  <a:pt x="3376" y="1370"/>
                  <a:pt x="3376" y="1370"/>
                  <a:pt x="3376" y="1370"/>
                </a:cubicBezTo>
                <a:cubicBezTo>
                  <a:pt x="3376" y="1385"/>
                  <a:pt x="3388" y="1397"/>
                  <a:pt x="3403" y="1397"/>
                </a:cubicBezTo>
                <a:cubicBezTo>
                  <a:pt x="3418" y="1397"/>
                  <a:pt x="3430" y="1385"/>
                  <a:pt x="3430" y="1370"/>
                </a:cubicBezTo>
                <a:cubicBezTo>
                  <a:pt x="3430" y="1337"/>
                  <a:pt x="3430" y="1337"/>
                  <a:pt x="3430" y="1337"/>
                </a:cubicBezTo>
                <a:moveTo>
                  <a:pt x="3433" y="1629"/>
                </a:moveTo>
                <a:cubicBezTo>
                  <a:pt x="3433" y="1613"/>
                  <a:pt x="3420" y="1599"/>
                  <a:pt x="3403" y="1599"/>
                </a:cubicBezTo>
                <a:cubicBezTo>
                  <a:pt x="3387" y="1599"/>
                  <a:pt x="3373" y="1613"/>
                  <a:pt x="3373" y="1629"/>
                </a:cubicBezTo>
                <a:cubicBezTo>
                  <a:pt x="3373" y="1687"/>
                  <a:pt x="3373" y="1687"/>
                  <a:pt x="3373" y="1687"/>
                </a:cubicBezTo>
                <a:cubicBezTo>
                  <a:pt x="3373" y="1703"/>
                  <a:pt x="3387" y="1717"/>
                  <a:pt x="3403" y="1717"/>
                </a:cubicBezTo>
                <a:cubicBezTo>
                  <a:pt x="3420" y="1717"/>
                  <a:pt x="3433" y="1703"/>
                  <a:pt x="3433" y="1687"/>
                </a:cubicBezTo>
                <a:cubicBezTo>
                  <a:pt x="3433" y="1629"/>
                  <a:pt x="3433" y="1629"/>
                  <a:pt x="3433" y="1629"/>
                </a:cubicBezTo>
                <a:moveTo>
                  <a:pt x="3403" y="1756"/>
                </a:moveTo>
                <a:cubicBezTo>
                  <a:pt x="3403" y="1756"/>
                  <a:pt x="3403" y="1756"/>
                  <a:pt x="3403" y="1756"/>
                </a:cubicBezTo>
                <a:cubicBezTo>
                  <a:pt x="3386" y="1756"/>
                  <a:pt x="3372" y="1770"/>
                  <a:pt x="3372" y="1787"/>
                </a:cubicBezTo>
                <a:cubicBezTo>
                  <a:pt x="3372" y="1857"/>
                  <a:pt x="3372" y="1857"/>
                  <a:pt x="3372" y="1857"/>
                </a:cubicBezTo>
                <a:cubicBezTo>
                  <a:pt x="3372" y="1874"/>
                  <a:pt x="3386" y="1888"/>
                  <a:pt x="3403" y="1888"/>
                </a:cubicBezTo>
                <a:cubicBezTo>
                  <a:pt x="3420" y="1888"/>
                  <a:pt x="3435" y="1874"/>
                  <a:pt x="3435" y="1857"/>
                </a:cubicBezTo>
                <a:cubicBezTo>
                  <a:pt x="3435" y="1787"/>
                  <a:pt x="3435" y="1787"/>
                  <a:pt x="3435" y="1787"/>
                </a:cubicBezTo>
                <a:cubicBezTo>
                  <a:pt x="3435" y="1770"/>
                  <a:pt x="3420" y="1756"/>
                  <a:pt x="3403" y="1756"/>
                </a:cubicBezTo>
                <a:moveTo>
                  <a:pt x="3436" y="1953"/>
                </a:moveTo>
                <a:cubicBezTo>
                  <a:pt x="3436" y="1935"/>
                  <a:pt x="3421" y="1920"/>
                  <a:pt x="3403" y="1920"/>
                </a:cubicBezTo>
                <a:cubicBezTo>
                  <a:pt x="3385" y="1920"/>
                  <a:pt x="3370" y="1935"/>
                  <a:pt x="3370" y="1953"/>
                </a:cubicBezTo>
                <a:cubicBezTo>
                  <a:pt x="3370" y="2042"/>
                  <a:pt x="3370" y="2042"/>
                  <a:pt x="3370" y="2042"/>
                </a:cubicBezTo>
                <a:cubicBezTo>
                  <a:pt x="3370" y="2060"/>
                  <a:pt x="3385" y="2075"/>
                  <a:pt x="3403" y="2075"/>
                </a:cubicBezTo>
                <a:cubicBezTo>
                  <a:pt x="3421" y="2075"/>
                  <a:pt x="3436" y="2060"/>
                  <a:pt x="3436" y="2042"/>
                </a:cubicBezTo>
                <a:cubicBezTo>
                  <a:pt x="3436" y="1953"/>
                  <a:pt x="3436" y="1953"/>
                  <a:pt x="3436" y="1953"/>
                </a:cubicBezTo>
                <a:moveTo>
                  <a:pt x="3422" y="369"/>
                </a:moveTo>
                <a:cubicBezTo>
                  <a:pt x="3422" y="359"/>
                  <a:pt x="3413" y="351"/>
                  <a:pt x="3403" y="351"/>
                </a:cubicBezTo>
                <a:cubicBezTo>
                  <a:pt x="3393" y="351"/>
                  <a:pt x="3385" y="359"/>
                  <a:pt x="3385" y="369"/>
                </a:cubicBezTo>
                <a:cubicBezTo>
                  <a:pt x="3385" y="379"/>
                  <a:pt x="3393" y="387"/>
                  <a:pt x="3403" y="387"/>
                </a:cubicBezTo>
                <a:cubicBezTo>
                  <a:pt x="3413" y="387"/>
                  <a:pt x="3422" y="379"/>
                  <a:pt x="3422" y="369"/>
                </a:cubicBezTo>
                <a:cubicBezTo>
                  <a:pt x="3422" y="369"/>
                  <a:pt x="3422" y="369"/>
                  <a:pt x="3422" y="369"/>
                </a:cubicBezTo>
                <a:moveTo>
                  <a:pt x="3422" y="252"/>
                </a:moveTo>
                <a:cubicBezTo>
                  <a:pt x="3422" y="242"/>
                  <a:pt x="3413" y="234"/>
                  <a:pt x="3403" y="234"/>
                </a:cubicBezTo>
                <a:cubicBezTo>
                  <a:pt x="3393" y="234"/>
                  <a:pt x="3385" y="242"/>
                  <a:pt x="3385" y="252"/>
                </a:cubicBezTo>
                <a:cubicBezTo>
                  <a:pt x="3385" y="262"/>
                  <a:pt x="3393" y="271"/>
                  <a:pt x="3403" y="271"/>
                </a:cubicBezTo>
                <a:cubicBezTo>
                  <a:pt x="3413" y="271"/>
                  <a:pt x="3422" y="262"/>
                  <a:pt x="3422" y="252"/>
                </a:cubicBezTo>
                <a:cubicBezTo>
                  <a:pt x="3422" y="252"/>
                  <a:pt x="3422" y="252"/>
                  <a:pt x="3422" y="252"/>
                </a:cubicBezTo>
                <a:moveTo>
                  <a:pt x="3422" y="135"/>
                </a:moveTo>
                <a:cubicBezTo>
                  <a:pt x="3422" y="125"/>
                  <a:pt x="3413" y="117"/>
                  <a:pt x="3403" y="117"/>
                </a:cubicBezTo>
                <a:cubicBezTo>
                  <a:pt x="3393" y="117"/>
                  <a:pt x="3385" y="125"/>
                  <a:pt x="3385" y="135"/>
                </a:cubicBezTo>
                <a:cubicBezTo>
                  <a:pt x="3385" y="146"/>
                  <a:pt x="3393" y="154"/>
                  <a:pt x="3403" y="154"/>
                </a:cubicBezTo>
                <a:cubicBezTo>
                  <a:pt x="3413" y="154"/>
                  <a:pt x="3422" y="146"/>
                  <a:pt x="3422" y="135"/>
                </a:cubicBezTo>
                <a:cubicBezTo>
                  <a:pt x="3422" y="135"/>
                  <a:pt x="3422" y="135"/>
                  <a:pt x="3422" y="135"/>
                </a:cubicBezTo>
                <a:moveTo>
                  <a:pt x="3422" y="19"/>
                </a:moveTo>
                <a:cubicBezTo>
                  <a:pt x="3422" y="9"/>
                  <a:pt x="3413" y="0"/>
                  <a:pt x="3403" y="0"/>
                </a:cubicBezTo>
                <a:cubicBezTo>
                  <a:pt x="3393" y="0"/>
                  <a:pt x="3385" y="9"/>
                  <a:pt x="3385" y="19"/>
                </a:cubicBezTo>
                <a:cubicBezTo>
                  <a:pt x="3385" y="29"/>
                  <a:pt x="3393" y="37"/>
                  <a:pt x="3403" y="37"/>
                </a:cubicBezTo>
                <a:cubicBezTo>
                  <a:pt x="3413" y="37"/>
                  <a:pt x="3422" y="29"/>
                  <a:pt x="3422" y="19"/>
                </a:cubicBezTo>
                <a:cubicBezTo>
                  <a:pt x="3422" y="19"/>
                  <a:pt x="3422" y="19"/>
                  <a:pt x="3422" y="19"/>
                </a:cubicBezTo>
                <a:moveTo>
                  <a:pt x="3403" y="1451"/>
                </a:moveTo>
                <a:cubicBezTo>
                  <a:pt x="3403" y="1451"/>
                  <a:pt x="3403" y="1451"/>
                  <a:pt x="3403" y="1451"/>
                </a:cubicBezTo>
                <a:cubicBezTo>
                  <a:pt x="3387" y="1451"/>
                  <a:pt x="3375" y="1463"/>
                  <a:pt x="3375" y="1479"/>
                </a:cubicBezTo>
                <a:cubicBezTo>
                  <a:pt x="3375" y="1525"/>
                  <a:pt x="3375" y="1525"/>
                  <a:pt x="3375" y="1525"/>
                </a:cubicBezTo>
                <a:cubicBezTo>
                  <a:pt x="3375" y="1540"/>
                  <a:pt x="3387" y="1553"/>
                  <a:pt x="3403" y="1553"/>
                </a:cubicBezTo>
                <a:cubicBezTo>
                  <a:pt x="3419" y="1553"/>
                  <a:pt x="3432" y="1540"/>
                  <a:pt x="3432" y="1525"/>
                </a:cubicBezTo>
                <a:cubicBezTo>
                  <a:pt x="3432" y="1479"/>
                  <a:pt x="3432" y="1479"/>
                  <a:pt x="3432" y="1479"/>
                </a:cubicBezTo>
                <a:cubicBezTo>
                  <a:pt x="3432" y="1463"/>
                  <a:pt x="3419" y="1451"/>
                  <a:pt x="3403" y="1451"/>
                </a:cubicBezTo>
                <a:moveTo>
                  <a:pt x="3521" y="490"/>
                </a:moveTo>
                <a:cubicBezTo>
                  <a:pt x="3521" y="480"/>
                  <a:pt x="3512" y="472"/>
                  <a:pt x="3502" y="472"/>
                </a:cubicBezTo>
                <a:cubicBezTo>
                  <a:pt x="3492" y="472"/>
                  <a:pt x="3484" y="480"/>
                  <a:pt x="3484" y="490"/>
                </a:cubicBezTo>
                <a:cubicBezTo>
                  <a:pt x="3484" y="500"/>
                  <a:pt x="3492" y="509"/>
                  <a:pt x="3502" y="509"/>
                </a:cubicBezTo>
                <a:cubicBezTo>
                  <a:pt x="3512" y="509"/>
                  <a:pt x="3521" y="500"/>
                  <a:pt x="3521" y="490"/>
                </a:cubicBezTo>
                <a:cubicBezTo>
                  <a:pt x="3521" y="490"/>
                  <a:pt x="3521" y="490"/>
                  <a:pt x="3521" y="490"/>
                </a:cubicBezTo>
                <a:moveTo>
                  <a:pt x="3502" y="605"/>
                </a:moveTo>
                <a:cubicBezTo>
                  <a:pt x="3502" y="605"/>
                  <a:pt x="3502" y="605"/>
                  <a:pt x="3502" y="605"/>
                </a:cubicBezTo>
                <a:cubicBezTo>
                  <a:pt x="3491" y="605"/>
                  <a:pt x="3482" y="614"/>
                  <a:pt x="3482" y="625"/>
                </a:cubicBezTo>
                <a:cubicBezTo>
                  <a:pt x="3482" y="637"/>
                  <a:pt x="3482" y="637"/>
                  <a:pt x="3482" y="637"/>
                </a:cubicBezTo>
                <a:cubicBezTo>
                  <a:pt x="3482" y="648"/>
                  <a:pt x="3491" y="657"/>
                  <a:pt x="3502" y="657"/>
                </a:cubicBezTo>
                <a:cubicBezTo>
                  <a:pt x="3513" y="657"/>
                  <a:pt x="3522" y="648"/>
                  <a:pt x="3522" y="637"/>
                </a:cubicBezTo>
                <a:cubicBezTo>
                  <a:pt x="3522" y="625"/>
                  <a:pt x="3522" y="625"/>
                  <a:pt x="3522" y="625"/>
                </a:cubicBezTo>
                <a:cubicBezTo>
                  <a:pt x="3522" y="614"/>
                  <a:pt x="3513" y="605"/>
                  <a:pt x="3502" y="605"/>
                </a:cubicBezTo>
                <a:moveTo>
                  <a:pt x="3524" y="767"/>
                </a:moveTo>
                <a:cubicBezTo>
                  <a:pt x="3524" y="755"/>
                  <a:pt x="3514" y="746"/>
                  <a:pt x="3502" y="746"/>
                </a:cubicBezTo>
                <a:cubicBezTo>
                  <a:pt x="3490" y="746"/>
                  <a:pt x="3481" y="755"/>
                  <a:pt x="3481" y="767"/>
                </a:cubicBezTo>
                <a:cubicBezTo>
                  <a:pt x="3481" y="783"/>
                  <a:pt x="3481" y="783"/>
                  <a:pt x="3481" y="783"/>
                </a:cubicBezTo>
                <a:cubicBezTo>
                  <a:pt x="3481" y="795"/>
                  <a:pt x="3490" y="805"/>
                  <a:pt x="3502" y="805"/>
                </a:cubicBezTo>
                <a:cubicBezTo>
                  <a:pt x="3514" y="805"/>
                  <a:pt x="3524" y="795"/>
                  <a:pt x="3524" y="783"/>
                </a:cubicBezTo>
                <a:cubicBezTo>
                  <a:pt x="3524" y="767"/>
                  <a:pt x="3524" y="767"/>
                  <a:pt x="3524" y="767"/>
                </a:cubicBezTo>
                <a:moveTo>
                  <a:pt x="3502" y="887"/>
                </a:moveTo>
                <a:cubicBezTo>
                  <a:pt x="3502" y="887"/>
                  <a:pt x="3502" y="887"/>
                  <a:pt x="3502" y="887"/>
                </a:cubicBezTo>
                <a:cubicBezTo>
                  <a:pt x="3490" y="887"/>
                  <a:pt x="3479" y="897"/>
                  <a:pt x="3479" y="910"/>
                </a:cubicBezTo>
                <a:cubicBezTo>
                  <a:pt x="3479" y="930"/>
                  <a:pt x="3479" y="930"/>
                  <a:pt x="3479" y="930"/>
                </a:cubicBezTo>
                <a:cubicBezTo>
                  <a:pt x="3479" y="943"/>
                  <a:pt x="3490" y="953"/>
                  <a:pt x="3502" y="953"/>
                </a:cubicBezTo>
                <a:cubicBezTo>
                  <a:pt x="3515" y="953"/>
                  <a:pt x="3525" y="943"/>
                  <a:pt x="3525" y="930"/>
                </a:cubicBezTo>
                <a:cubicBezTo>
                  <a:pt x="3525" y="910"/>
                  <a:pt x="3525" y="910"/>
                  <a:pt x="3525" y="910"/>
                </a:cubicBezTo>
                <a:cubicBezTo>
                  <a:pt x="3525" y="897"/>
                  <a:pt x="3515" y="887"/>
                  <a:pt x="3502" y="887"/>
                </a:cubicBezTo>
                <a:moveTo>
                  <a:pt x="3526" y="1052"/>
                </a:moveTo>
                <a:cubicBezTo>
                  <a:pt x="3526" y="1039"/>
                  <a:pt x="3516" y="1028"/>
                  <a:pt x="3502" y="1028"/>
                </a:cubicBezTo>
                <a:cubicBezTo>
                  <a:pt x="3489" y="1028"/>
                  <a:pt x="3478" y="1039"/>
                  <a:pt x="3478" y="1052"/>
                </a:cubicBezTo>
                <a:cubicBezTo>
                  <a:pt x="3478" y="1077"/>
                  <a:pt x="3478" y="1077"/>
                  <a:pt x="3478" y="1077"/>
                </a:cubicBezTo>
                <a:cubicBezTo>
                  <a:pt x="3478" y="1090"/>
                  <a:pt x="3489" y="1101"/>
                  <a:pt x="3502" y="1101"/>
                </a:cubicBezTo>
                <a:cubicBezTo>
                  <a:pt x="3516" y="1101"/>
                  <a:pt x="3526" y="1090"/>
                  <a:pt x="3526" y="1077"/>
                </a:cubicBezTo>
                <a:cubicBezTo>
                  <a:pt x="3526" y="1052"/>
                  <a:pt x="3526" y="1052"/>
                  <a:pt x="3526" y="1052"/>
                </a:cubicBezTo>
                <a:moveTo>
                  <a:pt x="3502" y="1169"/>
                </a:moveTo>
                <a:cubicBezTo>
                  <a:pt x="3502" y="1169"/>
                  <a:pt x="3502" y="1169"/>
                  <a:pt x="3502" y="1169"/>
                </a:cubicBezTo>
                <a:cubicBezTo>
                  <a:pt x="3488" y="1169"/>
                  <a:pt x="3477" y="1180"/>
                  <a:pt x="3477" y="1194"/>
                </a:cubicBezTo>
                <a:cubicBezTo>
                  <a:pt x="3477" y="1223"/>
                  <a:pt x="3477" y="1223"/>
                  <a:pt x="3477" y="1223"/>
                </a:cubicBezTo>
                <a:cubicBezTo>
                  <a:pt x="3477" y="1238"/>
                  <a:pt x="3488" y="1249"/>
                  <a:pt x="3502" y="1249"/>
                </a:cubicBezTo>
                <a:cubicBezTo>
                  <a:pt x="3516" y="1249"/>
                  <a:pt x="3528" y="1238"/>
                  <a:pt x="3528" y="1223"/>
                </a:cubicBezTo>
                <a:cubicBezTo>
                  <a:pt x="3528" y="1194"/>
                  <a:pt x="3528" y="1194"/>
                  <a:pt x="3528" y="1194"/>
                </a:cubicBezTo>
                <a:cubicBezTo>
                  <a:pt x="3528" y="1180"/>
                  <a:pt x="3516" y="1169"/>
                  <a:pt x="3502" y="1169"/>
                </a:cubicBezTo>
                <a:moveTo>
                  <a:pt x="3529" y="1337"/>
                </a:moveTo>
                <a:cubicBezTo>
                  <a:pt x="3529" y="1322"/>
                  <a:pt x="3517" y="1310"/>
                  <a:pt x="3502" y="1310"/>
                </a:cubicBezTo>
                <a:cubicBezTo>
                  <a:pt x="3487" y="1310"/>
                  <a:pt x="3475" y="1322"/>
                  <a:pt x="3475" y="1337"/>
                </a:cubicBezTo>
                <a:cubicBezTo>
                  <a:pt x="3475" y="1370"/>
                  <a:pt x="3475" y="1370"/>
                  <a:pt x="3475" y="1370"/>
                </a:cubicBezTo>
                <a:cubicBezTo>
                  <a:pt x="3475" y="1385"/>
                  <a:pt x="3487" y="1397"/>
                  <a:pt x="3502" y="1397"/>
                </a:cubicBezTo>
                <a:cubicBezTo>
                  <a:pt x="3517" y="1397"/>
                  <a:pt x="3529" y="1385"/>
                  <a:pt x="3529" y="1370"/>
                </a:cubicBezTo>
                <a:cubicBezTo>
                  <a:pt x="3529" y="1337"/>
                  <a:pt x="3529" y="1337"/>
                  <a:pt x="3529" y="1337"/>
                </a:cubicBezTo>
                <a:moveTo>
                  <a:pt x="3532" y="1629"/>
                </a:moveTo>
                <a:cubicBezTo>
                  <a:pt x="3532" y="1613"/>
                  <a:pt x="3519" y="1599"/>
                  <a:pt x="3502" y="1599"/>
                </a:cubicBezTo>
                <a:cubicBezTo>
                  <a:pt x="3486" y="1599"/>
                  <a:pt x="3472" y="1613"/>
                  <a:pt x="3472" y="1629"/>
                </a:cubicBezTo>
                <a:cubicBezTo>
                  <a:pt x="3472" y="1687"/>
                  <a:pt x="3472" y="1687"/>
                  <a:pt x="3472" y="1687"/>
                </a:cubicBezTo>
                <a:cubicBezTo>
                  <a:pt x="3472" y="1703"/>
                  <a:pt x="3486" y="1717"/>
                  <a:pt x="3502" y="1717"/>
                </a:cubicBezTo>
                <a:cubicBezTo>
                  <a:pt x="3519" y="1717"/>
                  <a:pt x="3532" y="1703"/>
                  <a:pt x="3532" y="1687"/>
                </a:cubicBezTo>
                <a:cubicBezTo>
                  <a:pt x="3532" y="1629"/>
                  <a:pt x="3532" y="1629"/>
                  <a:pt x="3532" y="1629"/>
                </a:cubicBezTo>
                <a:moveTo>
                  <a:pt x="3502" y="1756"/>
                </a:moveTo>
                <a:cubicBezTo>
                  <a:pt x="3502" y="1756"/>
                  <a:pt x="3502" y="1756"/>
                  <a:pt x="3502" y="1756"/>
                </a:cubicBezTo>
                <a:cubicBezTo>
                  <a:pt x="3485" y="1756"/>
                  <a:pt x="3471" y="1770"/>
                  <a:pt x="3471" y="1787"/>
                </a:cubicBezTo>
                <a:cubicBezTo>
                  <a:pt x="3471" y="1857"/>
                  <a:pt x="3471" y="1857"/>
                  <a:pt x="3471" y="1857"/>
                </a:cubicBezTo>
                <a:cubicBezTo>
                  <a:pt x="3471" y="1874"/>
                  <a:pt x="3485" y="1888"/>
                  <a:pt x="3502" y="1888"/>
                </a:cubicBezTo>
                <a:cubicBezTo>
                  <a:pt x="3520" y="1888"/>
                  <a:pt x="3534" y="1874"/>
                  <a:pt x="3534" y="1857"/>
                </a:cubicBezTo>
                <a:cubicBezTo>
                  <a:pt x="3534" y="1787"/>
                  <a:pt x="3534" y="1787"/>
                  <a:pt x="3534" y="1787"/>
                </a:cubicBezTo>
                <a:cubicBezTo>
                  <a:pt x="3534" y="1770"/>
                  <a:pt x="3520" y="1756"/>
                  <a:pt x="3502" y="1756"/>
                </a:cubicBezTo>
                <a:moveTo>
                  <a:pt x="3535" y="1953"/>
                </a:moveTo>
                <a:cubicBezTo>
                  <a:pt x="3535" y="1935"/>
                  <a:pt x="3520" y="1920"/>
                  <a:pt x="3502" y="1920"/>
                </a:cubicBezTo>
                <a:cubicBezTo>
                  <a:pt x="3484" y="1920"/>
                  <a:pt x="3469" y="1935"/>
                  <a:pt x="3469" y="1953"/>
                </a:cubicBezTo>
                <a:cubicBezTo>
                  <a:pt x="3469" y="2042"/>
                  <a:pt x="3469" y="2042"/>
                  <a:pt x="3469" y="2042"/>
                </a:cubicBezTo>
                <a:cubicBezTo>
                  <a:pt x="3469" y="2060"/>
                  <a:pt x="3484" y="2075"/>
                  <a:pt x="3502" y="2075"/>
                </a:cubicBezTo>
                <a:cubicBezTo>
                  <a:pt x="3520" y="2075"/>
                  <a:pt x="3535" y="2060"/>
                  <a:pt x="3535" y="2042"/>
                </a:cubicBezTo>
                <a:cubicBezTo>
                  <a:pt x="3535" y="1953"/>
                  <a:pt x="3535" y="1953"/>
                  <a:pt x="3535" y="1953"/>
                </a:cubicBezTo>
                <a:moveTo>
                  <a:pt x="3521" y="369"/>
                </a:moveTo>
                <a:cubicBezTo>
                  <a:pt x="3521" y="359"/>
                  <a:pt x="3512" y="351"/>
                  <a:pt x="3502" y="351"/>
                </a:cubicBezTo>
                <a:cubicBezTo>
                  <a:pt x="3492" y="351"/>
                  <a:pt x="3484" y="359"/>
                  <a:pt x="3484" y="369"/>
                </a:cubicBezTo>
                <a:cubicBezTo>
                  <a:pt x="3484" y="379"/>
                  <a:pt x="3492" y="387"/>
                  <a:pt x="3502" y="387"/>
                </a:cubicBezTo>
                <a:cubicBezTo>
                  <a:pt x="3512" y="387"/>
                  <a:pt x="3521" y="379"/>
                  <a:pt x="3521" y="369"/>
                </a:cubicBezTo>
                <a:cubicBezTo>
                  <a:pt x="3521" y="369"/>
                  <a:pt x="3521" y="369"/>
                  <a:pt x="3521" y="369"/>
                </a:cubicBezTo>
                <a:moveTo>
                  <a:pt x="3521" y="252"/>
                </a:moveTo>
                <a:cubicBezTo>
                  <a:pt x="3521" y="242"/>
                  <a:pt x="3512" y="234"/>
                  <a:pt x="3502" y="234"/>
                </a:cubicBezTo>
                <a:cubicBezTo>
                  <a:pt x="3492" y="234"/>
                  <a:pt x="3484" y="242"/>
                  <a:pt x="3484" y="252"/>
                </a:cubicBezTo>
                <a:cubicBezTo>
                  <a:pt x="3484" y="262"/>
                  <a:pt x="3492" y="271"/>
                  <a:pt x="3502" y="271"/>
                </a:cubicBezTo>
                <a:cubicBezTo>
                  <a:pt x="3512" y="271"/>
                  <a:pt x="3521" y="262"/>
                  <a:pt x="3521" y="252"/>
                </a:cubicBezTo>
                <a:cubicBezTo>
                  <a:pt x="3521" y="252"/>
                  <a:pt x="3521" y="252"/>
                  <a:pt x="3521" y="252"/>
                </a:cubicBezTo>
                <a:moveTo>
                  <a:pt x="3521" y="135"/>
                </a:moveTo>
                <a:cubicBezTo>
                  <a:pt x="3521" y="125"/>
                  <a:pt x="3512" y="117"/>
                  <a:pt x="3502" y="117"/>
                </a:cubicBezTo>
                <a:cubicBezTo>
                  <a:pt x="3492" y="117"/>
                  <a:pt x="3484" y="125"/>
                  <a:pt x="3484" y="135"/>
                </a:cubicBezTo>
                <a:cubicBezTo>
                  <a:pt x="3484" y="146"/>
                  <a:pt x="3492" y="154"/>
                  <a:pt x="3502" y="154"/>
                </a:cubicBezTo>
                <a:cubicBezTo>
                  <a:pt x="3512" y="154"/>
                  <a:pt x="3521" y="146"/>
                  <a:pt x="3521" y="135"/>
                </a:cubicBezTo>
                <a:cubicBezTo>
                  <a:pt x="3521" y="135"/>
                  <a:pt x="3521" y="135"/>
                  <a:pt x="3521" y="135"/>
                </a:cubicBezTo>
                <a:moveTo>
                  <a:pt x="3521" y="19"/>
                </a:moveTo>
                <a:cubicBezTo>
                  <a:pt x="3521" y="9"/>
                  <a:pt x="3512" y="0"/>
                  <a:pt x="3502" y="0"/>
                </a:cubicBezTo>
                <a:cubicBezTo>
                  <a:pt x="3492" y="0"/>
                  <a:pt x="3484" y="9"/>
                  <a:pt x="3484" y="19"/>
                </a:cubicBezTo>
                <a:cubicBezTo>
                  <a:pt x="3484" y="29"/>
                  <a:pt x="3492" y="37"/>
                  <a:pt x="3502" y="37"/>
                </a:cubicBezTo>
                <a:cubicBezTo>
                  <a:pt x="3512" y="37"/>
                  <a:pt x="3521" y="29"/>
                  <a:pt x="3521" y="19"/>
                </a:cubicBezTo>
                <a:cubicBezTo>
                  <a:pt x="3521" y="19"/>
                  <a:pt x="3521" y="19"/>
                  <a:pt x="3521" y="19"/>
                </a:cubicBezTo>
                <a:moveTo>
                  <a:pt x="3502" y="1451"/>
                </a:moveTo>
                <a:cubicBezTo>
                  <a:pt x="3502" y="1451"/>
                  <a:pt x="3502" y="1451"/>
                  <a:pt x="3502" y="1451"/>
                </a:cubicBezTo>
                <a:cubicBezTo>
                  <a:pt x="3486" y="1451"/>
                  <a:pt x="3474" y="1463"/>
                  <a:pt x="3474" y="1479"/>
                </a:cubicBezTo>
                <a:cubicBezTo>
                  <a:pt x="3474" y="1525"/>
                  <a:pt x="3474" y="1525"/>
                  <a:pt x="3474" y="1525"/>
                </a:cubicBezTo>
                <a:cubicBezTo>
                  <a:pt x="3474" y="1540"/>
                  <a:pt x="3486" y="1553"/>
                  <a:pt x="3502" y="1553"/>
                </a:cubicBezTo>
                <a:cubicBezTo>
                  <a:pt x="3518" y="1553"/>
                  <a:pt x="3531" y="1540"/>
                  <a:pt x="3531" y="1525"/>
                </a:cubicBezTo>
                <a:cubicBezTo>
                  <a:pt x="3531" y="1479"/>
                  <a:pt x="3531" y="1479"/>
                  <a:pt x="3531" y="1479"/>
                </a:cubicBezTo>
                <a:cubicBezTo>
                  <a:pt x="3531" y="1463"/>
                  <a:pt x="3518" y="1451"/>
                  <a:pt x="3502" y="1451"/>
                </a:cubicBezTo>
                <a:moveTo>
                  <a:pt x="3620" y="490"/>
                </a:moveTo>
                <a:cubicBezTo>
                  <a:pt x="3620" y="480"/>
                  <a:pt x="3612" y="472"/>
                  <a:pt x="3601" y="472"/>
                </a:cubicBezTo>
                <a:cubicBezTo>
                  <a:pt x="3591" y="472"/>
                  <a:pt x="3583" y="480"/>
                  <a:pt x="3583" y="490"/>
                </a:cubicBezTo>
                <a:cubicBezTo>
                  <a:pt x="3583" y="500"/>
                  <a:pt x="3591" y="509"/>
                  <a:pt x="3601" y="509"/>
                </a:cubicBezTo>
                <a:cubicBezTo>
                  <a:pt x="3612" y="509"/>
                  <a:pt x="3620" y="500"/>
                  <a:pt x="3620" y="490"/>
                </a:cubicBezTo>
                <a:cubicBezTo>
                  <a:pt x="3620" y="490"/>
                  <a:pt x="3620" y="490"/>
                  <a:pt x="3620" y="490"/>
                </a:cubicBezTo>
                <a:moveTo>
                  <a:pt x="3601" y="605"/>
                </a:moveTo>
                <a:cubicBezTo>
                  <a:pt x="3601" y="605"/>
                  <a:pt x="3601" y="605"/>
                  <a:pt x="3601" y="605"/>
                </a:cubicBezTo>
                <a:cubicBezTo>
                  <a:pt x="3590" y="605"/>
                  <a:pt x="3581" y="614"/>
                  <a:pt x="3581" y="625"/>
                </a:cubicBezTo>
                <a:cubicBezTo>
                  <a:pt x="3581" y="637"/>
                  <a:pt x="3581" y="637"/>
                  <a:pt x="3581" y="637"/>
                </a:cubicBezTo>
                <a:cubicBezTo>
                  <a:pt x="3581" y="648"/>
                  <a:pt x="3590" y="657"/>
                  <a:pt x="3601" y="657"/>
                </a:cubicBezTo>
                <a:cubicBezTo>
                  <a:pt x="3612" y="657"/>
                  <a:pt x="3621" y="648"/>
                  <a:pt x="3621" y="637"/>
                </a:cubicBezTo>
                <a:cubicBezTo>
                  <a:pt x="3621" y="625"/>
                  <a:pt x="3621" y="625"/>
                  <a:pt x="3621" y="625"/>
                </a:cubicBezTo>
                <a:cubicBezTo>
                  <a:pt x="3621" y="614"/>
                  <a:pt x="3612" y="605"/>
                  <a:pt x="3601" y="605"/>
                </a:cubicBezTo>
                <a:moveTo>
                  <a:pt x="3623" y="767"/>
                </a:moveTo>
                <a:cubicBezTo>
                  <a:pt x="3623" y="755"/>
                  <a:pt x="3613" y="746"/>
                  <a:pt x="3601" y="746"/>
                </a:cubicBezTo>
                <a:cubicBezTo>
                  <a:pt x="3590" y="746"/>
                  <a:pt x="3580" y="755"/>
                  <a:pt x="3580" y="767"/>
                </a:cubicBezTo>
                <a:cubicBezTo>
                  <a:pt x="3580" y="783"/>
                  <a:pt x="3580" y="783"/>
                  <a:pt x="3580" y="783"/>
                </a:cubicBezTo>
                <a:cubicBezTo>
                  <a:pt x="3580" y="795"/>
                  <a:pt x="3590" y="805"/>
                  <a:pt x="3601" y="805"/>
                </a:cubicBezTo>
                <a:cubicBezTo>
                  <a:pt x="3613" y="805"/>
                  <a:pt x="3623" y="795"/>
                  <a:pt x="3623" y="783"/>
                </a:cubicBezTo>
                <a:cubicBezTo>
                  <a:pt x="3623" y="767"/>
                  <a:pt x="3623" y="767"/>
                  <a:pt x="3623" y="767"/>
                </a:cubicBezTo>
                <a:moveTo>
                  <a:pt x="3601" y="887"/>
                </a:moveTo>
                <a:cubicBezTo>
                  <a:pt x="3601" y="887"/>
                  <a:pt x="3601" y="887"/>
                  <a:pt x="3601" y="887"/>
                </a:cubicBezTo>
                <a:cubicBezTo>
                  <a:pt x="3589" y="887"/>
                  <a:pt x="3579" y="897"/>
                  <a:pt x="3579" y="910"/>
                </a:cubicBezTo>
                <a:cubicBezTo>
                  <a:pt x="3579" y="930"/>
                  <a:pt x="3579" y="930"/>
                  <a:pt x="3579" y="930"/>
                </a:cubicBezTo>
                <a:cubicBezTo>
                  <a:pt x="3579" y="943"/>
                  <a:pt x="3589" y="953"/>
                  <a:pt x="3601" y="953"/>
                </a:cubicBezTo>
                <a:cubicBezTo>
                  <a:pt x="3614" y="953"/>
                  <a:pt x="3624" y="943"/>
                  <a:pt x="3624" y="930"/>
                </a:cubicBezTo>
                <a:cubicBezTo>
                  <a:pt x="3624" y="910"/>
                  <a:pt x="3624" y="910"/>
                  <a:pt x="3624" y="910"/>
                </a:cubicBezTo>
                <a:cubicBezTo>
                  <a:pt x="3624" y="897"/>
                  <a:pt x="3614" y="887"/>
                  <a:pt x="3601" y="887"/>
                </a:cubicBezTo>
                <a:moveTo>
                  <a:pt x="3626" y="1052"/>
                </a:moveTo>
                <a:cubicBezTo>
                  <a:pt x="3626" y="1039"/>
                  <a:pt x="3615" y="1028"/>
                  <a:pt x="3601" y="1028"/>
                </a:cubicBezTo>
                <a:cubicBezTo>
                  <a:pt x="3588" y="1028"/>
                  <a:pt x="3577" y="1039"/>
                  <a:pt x="3577" y="1052"/>
                </a:cubicBezTo>
                <a:cubicBezTo>
                  <a:pt x="3577" y="1077"/>
                  <a:pt x="3577" y="1077"/>
                  <a:pt x="3577" y="1077"/>
                </a:cubicBezTo>
                <a:cubicBezTo>
                  <a:pt x="3577" y="1090"/>
                  <a:pt x="3588" y="1101"/>
                  <a:pt x="3601" y="1101"/>
                </a:cubicBezTo>
                <a:cubicBezTo>
                  <a:pt x="3615" y="1101"/>
                  <a:pt x="3626" y="1090"/>
                  <a:pt x="3626" y="1077"/>
                </a:cubicBezTo>
                <a:cubicBezTo>
                  <a:pt x="3626" y="1052"/>
                  <a:pt x="3626" y="1052"/>
                  <a:pt x="3626" y="1052"/>
                </a:cubicBezTo>
                <a:moveTo>
                  <a:pt x="3601" y="1169"/>
                </a:moveTo>
                <a:cubicBezTo>
                  <a:pt x="3601" y="1169"/>
                  <a:pt x="3601" y="1169"/>
                  <a:pt x="3601" y="1169"/>
                </a:cubicBezTo>
                <a:cubicBezTo>
                  <a:pt x="3587" y="1169"/>
                  <a:pt x="3576" y="1180"/>
                  <a:pt x="3576" y="1194"/>
                </a:cubicBezTo>
                <a:cubicBezTo>
                  <a:pt x="3576" y="1223"/>
                  <a:pt x="3576" y="1223"/>
                  <a:pt x="3576" y="1223"/>
                </a:cubicBezTo>
                <a:cubicBezTo>
                  <a:pt x="3576" y="1238"/>
                  <a:pt x="3587" y="1249"/>
                  <a:pt x="3601" y="1249"/>
                </a:cubicBezTo>
                <a:cubicBezTo>
                  <a:pt x="3616" y="1249"/>
                  <a:pt x="3627" y="1238"/>
                  <a:pt x="3627" y="1223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7" y="1180"/>
                  <a:pt x="3616" y="1169"/>
                  <a:pt x="3601" y="1169"/>
                </a:cubicBezTo>
                <a:moveTo>
                  <a:pt x="3628" y="1337"/>
                </a:moveTo>
                <a:cubicBezTo>
                  <a:pt x="3628" y="1322"/>
                  <a:pt x="3616" y="1310"/>
                  <a:pt x="3601" y="1310"/>
                </a:cubicBezTo>
                <a:cubicBezTo>
                  <a:pt x="3586" y="1310"/>
                  <a:pt x="3574" y="1322"/>
                  <a:pt x="3574" y="1337"/>
                </a:cubicBezTo>
                <a:cubicBezTo>
                  <a:pt x="3574" y="1370"/>
                  <a:pt x="3574" y="1370"/>
                  <a:pt x="3574" y="1370"/>
                </a:cubicBezTo>
                <a:cubicBezTo>
                  <a:pt x="3574" y="1385"/>
                  <a:pt x="3586" y="1397"/>
                  <a:pt x="3601" y="1397"/>
                </a:cubicBezTo>
                <a:cubicBezTo>
                  <a:pt x="3616" y="1397"/>
                  <a:pt x="3628" y="1385"/>
                  <a:pt x="3628" y="1370"/>
                </a:cubicBezTo>
                <a:cubicBezTo>
                  <a:pt x="3628" y="1337"/>
                  <a:pt x="3628" y="1337"/>
                  <a:pt x="3628" y="1337"/>
                </a:cubicBezTo>
                <a:moveTo>
                  <a:pt x="3631" y="1629"/>
                </a:moveTo>
                <a:cubicBezTo>
                  <a:pt x="3631" y="1613"/>
                  <a:pt x="3618" y="1599"/>
                  <a:pt x="3601" y="1599"/>
                </a:cubicBezTo>
                <a:cubicBezTo>
                  <a:pt x="3585" y="1599"/>
                  <a:pt x="3571" y="1613"/>
                  <a:pt x="3571" y="1629"/>
                </a:cubicBezTo>
                <a:cubicBezTo>
                  <a:pt x="3571" y="1687"/>
                  <a:pt x="3571" y="1687"/>
                  <a:pt x="3571" y="1687"/>
                </a:cubicBezTo>
                <a:cubicBezTo>
                  <a:pt x="3571" y="1703"/>
                  <a:pt x="3585" y="1717"/>
                  <a:pt x="3601" y="1717"/>
                </a:cubicBezTo>
                <a:cubicBezTo>
                  <a:pt x="3618" y="1717"/>
                  <a:pt x="3631" y="1703"/>
                  <a:pt x="3631" y="1687"/>
                </a:cubicBezTo>
                <a:cubicBezTo>
                  <a:pt x="3631" y="1629"/>
                  <a:pt x="3631" y="1629"/>
                  <a:pt x="3631" y="1629"/>
                </a:cubicBezTo>
                <a:moveTo>
                  <a:pt x="3601" y="1756"/>
                </a:moveTo>
                <a:cubicBezTo>
                  <a:pt x="3601" y="1756"/>
                  <a:pt x="3601" y="1756"/>
                  <a:pt x="3601" y="1756"/>
                </a:cubicBezTo>
                <a:cubicBezTo>
                  <a:pt x="3584" y="1756"/>
                  <a:pt x="3570" y="1770"/>
                  <a:pt x="3570" y="1787"/>
                </a:cubicBezTo>
                <a:cubicBezTo>
                  <a:pt x="3570" y="1857"/>
                  <a:pt x="3570" y="1857"/>
                  <a:pt x="3570" y="1857"/>
                </a:cubicBezTo>
                <a:cubicBezTo>
                  <a:pt x="3570" y="1874"/>
                  <a:pt x="3584" y="1888"/>
                  <a:pt x="3601" y="1888"/>
                </a:cubicBezTo>
                <a:cubicBezTo>
                  <a:pt x="3619" y="1888"/>
                  <a:pt x="3633" y="1874"/>
                  <a:pt x="3633" y="1857"/>
                </a:cubicBezTo>
                <a:cubicBezTo>
                  <a:pt x="3633" y="1787"/>
                  <a:pt x="3633" y="1787"/>
                  <a:pt x="3633" y="1787"/>
                </a:cubicBezTo>
                <a:cubicBezTo>
                  <a:pt x="3633" y="1770"/>
                  <a:pt x="3619" y="1756"/>
                  <a:pt x="3601" y="1756"/>
                </a:cubicBezTo>
                <a:moveTo>
                  <a:pt x="3634" y="1953"/>
                </a:moveTo>
                <a:cubicBezTo>
                  <a:pt x="3634" y="1935"/>
                  <a:pt x="3619" y="1920"/>
                  <a:pt x="3601" y="1920"/>
                </a:cubicBezTo>
                <a:cubicBezTo>
                  <a:pt x="3583" y="1920"/>
                  <a:pt x="3569" y="1935"/>
                  <a:pt x="3569" y="1953"/>
                </a:cubicBezTo>
                <a:cubicBezTo>
                  <a:pt x="3569" y="2042"/>
                  <a:pt x="3569" y="2042"/>
                  <a:pt x="3569" y="2042"/>
                </a:cubicBezTo>
                <a:cubicBezTo>
                  <a:pt x="3569" y="2060"/>
                  <a:pt x="3583" y="2075"/>
                  <a:pt x="3601" y="2075"/>
                </a:cubicBezTo>
                <a:cubicBezTo>
                  <a:pt x="3619" y="2075"/>
                  <a:pt x="3634" y="2060"/>
                  <a:pt x="3634" y="2042"/>
                </a:cubicBezTo>
                <a:cubicBezTo>
                  <a:pt x="3634" y="1953"/>
                  <a:pt x="3634" y="1953"/>
                  <a:pt x="3634" y="1953"/>
                </a:cubicBezTo>
                <a:moveTo>
                  <a:pt x="3620" y="369"/>
                </a:moveTo>
                <a:cubicBezTo>
                  <a:pt x="3620" y="359"/>
                  <a:pt x="3612" y="351"/>
                  <a:pt x="3601" y="351"/>
                </a:cubicBezTo>
                <a:cubicBezTo>
                  <a:pt x="3591" y="351"/>
                  <a:pt x="3583" y="359"/>
                  <a:pt x="3583" y="369"/>
                </a:cubicBezTo>
                <a:cubicBezTo>
                  <a:pt x="3583" y="379"/>
                  <a:pt x="3591" y="387"/>
                  <a:pt x="3601" y="387"/>
                </a:cubicBezTo>
                <a:cubicBezTo>
                  <a:pt x="3612" y="387"/>
                  <a:pt x="3620" y="379"/>
                  <a:pt x="3620" y="369"/>
                </a:cubicBezTo>
                <a:cubicBezTo>
                  <a:pt x="3620" y="369"/>
                  <a:pt x="3620" y="369"/>
                  <a:pt x="3620" y="369"/>
                </a:cubicBezTo>
                <a:moveTo>
                  <a:pt x="3620" y="252"/>
                </a:moveTo>
                <a:cubicBezTo>
                  <a:pt x="3620" y="242"/>
                  <a:pt x="3612" y="234"/>
                  <a:pt x="3601" y="234"/>
                </a:cubicBezTo>
                <a:cubicBezTo>
                  <a:pt x="3591" y="234"/>
                  <a:pt x="3583" y="242"/>
                  <a:pt x="3583" y="252"/>
                </a:cubicBezTo>
                <a:cubicBezTo>
                  <a:pt x="3583" y="262"/>
                  <a:pt x="3591" y="271"/>
                  <a:pt x="3601" y="271"/>
                </a:cubicBezTo>
                <a:cubicBezTo>
                  <a:pt x="3612" y="271"/>
                  <a:pt x="3620" y="262"/>
                  <a:pt x="3620" y="252"/>
                </a:cubicBezTo>
                <a:cubicBezTo>
                  <a:pt x="3620" y="252"/>
                  <a:pt x="3620" y="252"/>
                  <a:pt x="3620" y="252"/>
                </a:cubicBezTo>
                <a:moveTo>
                  <a:pt x="3620" y="135"/>
                </a:moveTo>
                <a:cubicBezTo>
                  <a:pt x="3620" y="125"/>
                  <a:pt x="3612" y="117"/>
                  <a:pt x="3601" y="117"/>
                </a:cubicBezTo>
                <a:cubicBezTo>
                  <a:pt x="3591" y="117"/>
                  <a:pt x="3583" y="125"/>
                  <a:pt x="3583" y="135"/>
                </a:cubicBezTo>
                <a:cubicBezTo>
                  <a:pt x="3583" y="146"/>
                  <a:pt x="3591" y="154"/>
                  <a:pt x="3601" y="154"/>
                </a:cubicBezTo>
                <a:cubicBezTo>
                  <a:pt x="3612" y="154"/>
                  <a:pt x="3620" y="146"/>
                  <a:pt x="3620" y="135"/>
                </a:cubicBezTo>
                <a:cubicBezTo>
                  <a:pt x="3620" y="135"/>
                  <a:pt x="3620" y="135"/>
                  <a:pt x="3620" y="135"/>
                </a:cubicBezTo>
                <a:moveTo>
                  <a:pt x="3620" y="19"/>
                </a:moveTo>
                <a:cubicBezTo>
                  <a:pt x="3620" y="9"/>
                  <a:pt x="3612" y="0"/>
                  <a:pt x="3601" y="0"/>
                </a:cubicBezTo>
                <a:cubicBezTo>
                  <a:pt x="3591" y="0"/>
                  <a:pt x="3583" y="9"/>
                  <a:pt x="3583" y="19"/>
                </a:cubicBezTo>
                <a:cubicBezTo>
                  <a:pt x="3583" y="29"/>
                  <a:pt x="3591" y="37"/>
                  <a:pt x="3601" y="37"/>
                </a:cubicBezTo>
                <a:cubicBezTo>
                  <a:pt x="3612" y="37"/>
                  <a:pt x="3620" y="29"/>
                  <a:pt x="3620" y="19"/>
                </a:cubicBezTo>
                <a:cubicBezTo>
                  <a:pt x="3620" y="19"/>
                  <a:pt x="3620" y="19"/>
                  <a:pt x="3620" y="19"/>
                </a:cubicBezTo>
                <a:moveTo>
                  <a:pt x="3601" y="1451"/>
                </a:moveTo>
                <a:cubicBezTo>
                  <a:pt x="3601" y="1451"/>
                  <a:pt x="3601" y="1451"/>
                  <a:pt x="3601" y="1451"/>
                </a:cubicBezTo>
                <a:cubicBezTo>
                  <a:pt x="3586" y="1451"/>
                  <a:pt x="3573" y="1463"/>
                  <a:pt x="3573" y="1479"/>
                </a:cubicBezTo>
                <a:cubicBezTo>
                  <a:pt x="3573" y="1525"/>
                  <a:pt x="3573" y="1525"/>
                  <a:pt x="3573" y="1525"/>
                </a:cubicBezTo>
                <a:cubicBezTo>
                  <a:pt x="3573" y="1540"/>
                  <a:pt x="3586" y="1553"/>
                  <a:pt x="3601" y="1553"/>
                </a:cubicBezTo>
                <a:cubicBezTo>
                  <a:pt x="3617" y="1553"/>
                  <a:pt x="3630" y="1540"/>
                  <a:pt x="3630" y="1525"/>
                </a:cubicBezTo>
                <a:cubicBezTo>
                  <a:pt x="3630" y="1479"/>
                  <a:pt x="3630" y="1479"/>
                  <a:pt x="3630" y="1479"/>
                </a:cubicBezTo>
                <a:cubicBezTo>
                  <a:pt x="3630" y="1463"/>
                  <a:pt x="3617" y="1451"/>
                  <a:pt x="3601" y="1451"/>
                </a:cubicBezTo>
                <a:moveTo>
                  <a:pt x="3719" y="490"/>
                </a:moveTo>
                <a:cubicBezTo>
                  <a:pt x="3719" y="480"/>
                  <a:pt x="3711" y="472"/>
                  <a:pt x="3700" y="472"/>
                </a:cubicBezTo>
                <a:cubicBezTo>
                  <a:pt x="3690" y="472"/>
                  <a:pt x="3682" y="480"/>
                  <a:pt x="3682" y="490"/>
                </a:cubicBezTo>
                <a:cubicBezTo>
                  <a:pt x="3682" y="500"/>
                  <a:pt x="3690" y="509"/>
                  <a:pt x="3700" y="509"/>
                </a:cubicBezTo>
                <a:cubicBezTo>
                  <a:pt x="3711" y="509"/>
                  <a:pt x="3719" y="500"/>
                  <a:pt x="3719" y="490"/>
                </a:cubicBezTo>
                <a:cubicBezTo>
                  <a:pt x="3719" y="490"/>
                  <a:pt x="3719" y="490"/>
                  <a:pt x="3719" y="490"/>
                </a:cubicBezTo>
                <a:moveTo>
                  <a:pt x="3700" y="605"/>
                </a:moveTo>
                <a:cubicBezTo>
                  <a:pt x="3700" y="605"/>
                  <a:pt x="3700" y="605"/>
                  <a:pt x="3700" y="605"/>
                </a:cubicBezTo>
                <a:cubicBezTo>
                  <a:pt x="3689" y="605"/>
                  <a:pt x="3681" y="614"/>
                  <a:pt x="3681" y="625"/>
                </a:cubicBezTo>
                <a:cubicBezTo>
                  <a:pt x="3681" y="637"/>
                  <a:pt x="3681" y="637"/>
                  <a:pt x="3681" y="637"/>
                </a:cubicBezTo>
                <a:cubicBezTo>
                  <a:pt x="3681" y="648"/>
                  <a:pt x="3689" y="657"/>
                  <a:pt x="3700" y="657"/>
                </a:cubicBezTo>
                <a:cubicBezTo>
                  <a:pt x="3712" y="657"/>
                  <a:pt x="3720" y="648"/>
                  <a:pt x="3720" y="637"/>
                </a:cubicBezTo>
                <a:cubicBezTo>
                  <a:pt x="3720" y="625"/>
                  <a:pt x="3720" y="625"/>
                  <a:pt x="3720" y="625"/>
                </a:cubicBezTo>
                <a:cubicBezTo>
                  <a:pt x="3720" y="614"/>
                  <a:pt x="3712" y="605"/>
                  <a:pt x="3700" y="605"/>
                </a:cubicBezTo>
                <a:moveTo>
                  <a:pt x="3722" y="767"/>
                </a:moveTo>
                <a:cubicBezTo>
                  <a:pt x="3722" y="755"/>
                  <a:pt x="3712" y="746"/>
                  <a:pt x="3700" y="746"/>
                </a:cubicBezTo>
                <a:cubicBezTo>
                  <a:pt x="3689" y="746"/>
                  <a:pt x="3679" y="755"/>
                  <a:pt x="3679" y="767"/>
                </a:cubicBezTo>
                <a:cubicBezTo>
                  <a:pt x="3679" y="783"/>
                  <a:pt x="3679" y="783"/>
                  <a:pt x="3679" y="783"/>
                </a:cubicBezTo>
                <a:cubicBezTo>
                  <a:pt x="3679" y="795"/>
                  <a:pt x="3689" y="805"/>
                  <a:pt x="3700" y="805"/>
                </a:cubicBezTo>
                <a:cubicBezTo>
                  <a:pt x="3712" y="805"/>
                  <a:pt x="3722" y="795"/>
                  <a:pt x="3722" y="783"/>
                </a:cubicBezTo>
                <a:cubicBezTo>
                  <a:pt x="3722" y="767"/>
                  <a:pt x="3722" y="767"/>
                  <a:pt x="3722" y="767"/>
                </a:cubicBezTo>
                <a:moveTo>
                  <a:pt x="3700" y="887"/>
                </a:moveTo>
                <a:cubicBezTo>
                  <a:pt x="3700" y="887"/>
                  <a:pt x="3700" y="887"/>
                  <a:pt x="3700" y="887"/>
                </a:cubicBezTo>
                <a:cubicBezTo>
                  <a:pt x="3688" y="887"/>
                  <a:pt x="3678" y="897"/>
                  <a:pt x="3678" y="910"/>
                </a:cubicBezTo>
                <a:cubicBezTo>
                  <a:pt x="3678" y="930"/>
                  <a:pt x="3678" y="930"/>
                  <a:pt x="3678" y="930"/>
                </a:cubicBezTo>
                <a:cubicBezTo>
                  <a:pt x="3678" y="943"/>
                  <a:pt x="3688" y="953"/>
                  <a:pt x="3700" y="953"/>
                </a:cubicBezTo>
                <a:cubicBezTo>
                  <a:pt x="3713" y="953"/>
                  <a:pt x="3723" y="943"/>
                  <a:pt x="3723" y="930"/>
                </a:cubicBezTo>
                <a:cubicBezTo>
                  <a:pt x="3723" y="910"/>
                  <a:pt x="3723" y="910"/>
                  <a:pt x="3723" y="910"/>
                </a:cubicBezTo>
                <a:cubicBezTo>
                  <a:pt x="3723" y="897"/>
                  <a:pt x="3713" y="887"/>
                  <a:pt x="3700" y="887"/>
                </a:cubicBezTo>
                <a:moveTo>
                  <a:pt x="3725" y="1052"/>
                </a:moveTo>
                <a:cubicBezTo>
                  <a:pt x="3725" y="1039"/>
                  <a:pt x="3714" y="1028"/>
                  <a:pt x="3700" y="1028"/>
                </a:cubicBezTo>
                <a:cubicBezTo>
                  <a:pt x="3687" y="1028"/>
                  <a:pt x="3676" y="1039"/>
                  <a:pt x="3676" y="1052"/>
                </a:cubicBezTo>
                <a:cubicBezTo>
                  <a:pt x="3676" y="1077"/>
                  <a:pt x="3676" y="1077"/>
                  <a:pt x="3676" y="1077"/>
                </a:cubicBezTo>
                <a:cubicBezTo>
                  <a:pt x="3676" y="1090"/>
                  <a:pt x="3687" y="1101"/>
                  <a:pt x="3700" y="1101"/>
                </a:cubicBezTo>
                <a:cubicBezTo>
                  <a:pt x="3714" y="1101"/>
                  <a:pt x="3725" y="1090"/>
                  <a:pt x="3725" y="1077"/>
                </a:cubicBezTo>
                <a:cubicBezTo>
                  <a:pt x="3725" y="1052"/>
                  <a:pt x="3725" y="1052"/>
                  <a:pt x="3725" y="1052"/>
                </a:cubicBezTo>
                <a:moveTo>
                  <a:pt x="3700" y="1169"/>
                </a:moveTo>
                <a:cubicBezTo>
                  <a:pt x="3700" y="1169"/>
                  <a:pt x="3700" y="1169"/>
                  <a:pt x="3700" y="1169"/>
                </a:cubicBezTo>
                <a:cubicBezTo>
                  <a:pt x="3686" y="1169"/>
                  <a:pt x="3675" y="1180"/>
                  <a:pt x="3675" y="1194"/>
                </a:cubicBezTo>
                <a:cubicBezTo>
                  <a:pt x="3675" y="1223"/>
                  <a:pt x="3675" y="1223"/>
                  <a:pt x="3675" y="1223"/>
                </a:cubicBezTo>
                <a:cubicBezTo>
                  <a:pt x="3675" y="1238"/>
                  <a:pt x="3686" y="1249"/>
                  <a:pt x="3700" y="1249"/>
                </a:cubicBezTo>
                <a:cubicBezTo>
                  <a:pt x="3715" y="1249"/>
                  <a:pt x="3726" y="1238"/>
                  <a:pt x="3726" y="1223"/>
                </a:cubicBezTo>
                <a:cubicBezTo>
                  <a:pt x="3726" y="1194"/>
                  <a:pt x="3726" y="1194"/>
                  <a:pt x="3726" y="1194"/>
                </a:cubicBezTo>
                <a:cubicBezTo>
                  <a:pt x="3726" y="1180"/>
                  <a:pt x="3715" y="1169"/>
                  <a:pt x="3700" y="1169"/>
                </a:cubicBezTo>
                <a:moveTo>
                  <a:pt x="3728" y="1337"/>
                </a:moveTo>
                <a:cubicBezTo>
                  <a:pt x="3728" y="1322"/>
                  <a:pt x="3715" y="1310"/>
                  <a:pt x="3700" y="1310"/>
                </a:cubicBezTo>
                <a:cubicBezTo>
                  <a:pt x="3686" y="1310"/>
                  <a:pt x="3673" y="1322"/>
                  <a:pt x="3673" y="1337"/>
                </a:cubicBezTo>
                <a:cubicBezTo>
                  <a:pt x="3673" y="1370"/>
                  <a:pt x="3673" y="1370"/>
                  <a:pt x="3673" y="1370"/>
                </a:cubicBezTo>
                <a:cubicBezTo>
                  <a:pt x="3673" y="1385"/>
                  <a:pt x="3686" y="1397"/>
                  <a:pt x="3700" y="1397"/>
                </a:cubicBezTo>
                <a:cubicBezTo>
                  <a:pt x="3715" y="1397"/>
                  <a:pt x="3728" y="1385"/>
                  <a:pt x="3728" y="1370"/>
                </a:cubicBezTo>
                <a:cubicBezTo>
                  <a:pt x="3728" y="1337"/>
                  <a:pt x="3728" y="1337"/>
                  <a:pt x="3728" y="1337"/>
                </a:cubicBezTo>
                <a:moveTo>
                  <a:pt x="3730" y="1629"/>
                </a:moveTo>
                <a:cubicBezTo>
                  <a:pt x="3730" y="1613"/>
                  <a:pt x="3717" y="1599"/>
                  <a:pt x="3700" y="1599"/>
                </a:cubicBezTo>
                <a:cubicBezTo>
                  <a:pt x="3684" y="1599"/>
                  <a:pt x="3671" y="1613"/>
                  <a:pt x="3671" y="1629"/>
                </a:cubicBezTo>
                <a:cubicBezTo>
                  <a:pt x="3671" y="1687"/>
                  <a:pt x="3671" y="1687"/>
                  <a:pt x="3671" y="1687"/>
                </a:cubicBezTo>
                <a:cubicBezTo>
                  <a:pt x="3671" y="1703"/>
                  <a:pt x="3684" y="1717"/>
                  <a:pt x="3700" y="1717"/>
                </a:cubicBezTo>
                <a:cubicBezTo>
                  <a:pt x="3717" y="1717"/>
                  <a:pt x="3730" y="1703"/>
                  <a:pt x="3730" y="1687"/>
                </a:cubicBezTo>
                <a:cubicBezTo>
                  <a:pt x="3730" y="1629"/>
                  <a:pt x="3730" y="1629"/>
                  <a:pt x="3730" y="1629"/>
                </a:cubicBezTo>
                <a:moveTo>
                  <a:pt x="3700" y="1756"/>
                </a:moveTo>
                <a:cubicBezTo>
                  <a:pt x="3700" y="1756"/>
                  <a:pt x="3700" y="1756"/>
                  <a:pt x="3700" y="1756"/>
                </a:cubicBezTo>
                <a:cubicBezTo>
                  <a:pt x="3683" y="1756"/>
                  <a:pt x="3669" y="1770"/>
                  <a:pt x="3669" y="1787"/>
                </a:cubicBezTo>
                <a:cubicBezTo>
                  <a:pt x="3669" y="1857"/>
                  <a:pt x="3669" y="1857"/>
                  <a:pt x="3669" y="1857"/>
                </a:cubicBezTo>
                <a:cubicBezTo>
                  <a:pt x="3669" y="1874"/>
                  <a:pt x="3683" y="1888"/>
                  <a:pt x="3700" y="1888"/>
                </a:cubicBezTo>
                <a:cubicBezTo>
                  <a:pt x="3718" y="1888"/>
                  <a:pt x="3732" y="1874"/>
                  <a:pt x="3732" y="1857"/>
                </a:cubicBezTo>
                <a:cubicBezTo>
                  <a:pt x="3732" y="1787"/>
                  <a:pt x="3732" y="1787"/>
                  <a:pt x="3732" y="1787"/>
                </a:cubicBezTo>
                <a:cubicBezTo>
                  <a:pt x="3732" y="1770"/>
                  <a:pt x="3718" y="1756"/>
                  <a:pt x="3700" y="1756"/>
                </a:cubicBezTo>
                <a:moveTo>
                  <a:pt x="3733" y="1953"/>
                </a:moveTo>
                <a:cubicBezTo>
                  <a:pt x="3733" y="1935"/>
                  <a:pt x="3719" y="1920"/>
                  <a:pt x="3700" y="1920"/>
                </a:cubicBezTo>
                <a:cubicBezTo>
                  <a:pt x="3682" y="1920"/>
                  <a:pt x="3668" y="1935"/>
                  <a:pt x="3668" y="1953"/>
                </a:cubicBezTo>
                <a:cubicBezTo>
                  <a:pt x="3668" y="2042"/>
                  <a:pt x="3668" y="2042"/>
                  <a:pt x="3668" y="2042"/>
                </a:cubicBezTo>
                <a:cubicBezTo>
                  <a:pt x="3668" y="2060"/>
                  <a:pt x="3682" y="2075"/>
                  <a:pt x="3700" y="2075"/>
                </a:cubicBezTo>
                <a:cubicBezTo>
                  <a:pt x="3719" y="2075"/>
                  <a:pt x="3733" y="2060"/>
                  <a:pt x="3733" y="2042"/>
                </a:cubicBezTo>
                <a:cubicBezTo>
                  <a:pt x="3733" y="1953"/>
                  <a:pt x="3733" y="1953"/>
                  <a:pt x="3733" y="1953"/>
                </a:cubicBezTo>
                <a:moveTo>
                  <a:pt x="3719" y="369"/>
                </a:moveTo>
                <a:cubicBezTo>
                  <a:pt x="3719" y="359"/>
                  <a:pt x="3711" y="351"/>
                  <a:pt x="3700" y="351"/>
                </a:cubicBezTo>
                <a:cubicBezTo>
                  <a:pt x="3690" y="351"/>
                  <a:pt x="3682" y="359"/>
                  <a:pt x="3682" y="369"/>
                </a:cubicBezTo>
                <a:cubicBezTo>
                  <a:pt x="3682" y="379"/>
                  <a:pt x="3690" y="387"/>
                  <a:pt x="3700" y="387"/>
                </a:cubicBezTo>
                <a:cubicBezTo>
                  <a:pt x="3711" y="387"/>
                  <a:pt x="3719" y="379"/>
                  <a:pt x="3719" y="369"/>
                </a:cubicBezTo>
                <a:cubicBezTo>
                  <a:pt x="3719" y="369"/>
                  <a:pt x="3719" y="369"/>
                  <a:pt x="3719" y="369"/>
                </a:cubicBezTo>
                <a:moveTo>
                  <a:pt x="3719" y="252"/>
                </a:moveTo>
                <a:cubicBezTo>
                  <a:pt x="3719" y="242"/>
                  <a:pt x="3711" y="234"/>
                  <a:pt x="3700" y="234"/>
                </a:cubicBezTo>
                <a:cubicBezTo>
                  <a:pt x="3690" y="234"/>
                  <a:pt x="3682" y="242"/>
                  <a:pt x="3682" y="252"/>
                </a:cubicBezTo>
                <a:cubicBezTo>
                  <a:pt x="3682" y="262"/>
                  <a:pt x="3690" y="271"/>
                  <a:pt x="3700" y="271"/>
                </a:cubicBezTo>
                <a:cubicBezTo>
                  <a:pt x="3711" y="271"/>
                  <a:pt x="3719" y="262"/>
                  <a:pt x="3719" y="252"/>
                </a:cubicBezTo>
                <a:cubicBezTo>
                  <a:pt x="3719" y="252"/>
                  <a:pt x="3719" y="252"/>
                  <a:pt x="3719" y="252"/>
                </a:cubicBezTo>
                <a:moveTo>
                  <a:pt x="3719" y="135"/>
                </a:moveTo>
                <a:cubicBezTo>
                  <a:pt x="3719" y="125"/>
                  <a:pt x="3711" y="117"/>
                  <a:pt x="3700" y="117"/>
                </a:cubicBezTo>
                <a:cubicBezTo>
                  <a:pt x="3690" y="117"/>
                  <a:pt x="3682" y="125"/>
                  <a:pt x="3682" y="135"/>
                </a:cubicBezTo>
                <a:cubicBezTo>
                  <a:pt x="3682" y="146"/>
                  <a:pt x="3690" y="154"/>
                  <a:pt x="3700" y="154"/>
                </a:cubicBezTo>
                <a:cubicBezTo>
                  <a:pt x="3711" y="154"/>
                  <a:pt x="3719" y="146"/>
                  <a:pt x="3719" y="135"/>
                </a:cubicBezTo>
                <a:cubicBezTo>
                  <a:pt x="3719" y="135"/>
                  <a:pt x="3719" y="135"/>
                  <a:pt x="3719" y="135"/>
                </a:cubicBezTo>
                <a:moveTo>
                  <a:pt x="3719" y="19"/>
                </a:moveTo>
                <a:cubicBezTo>
                  <a:pt x="3719" y="9"/>
                  <a:pt x="3711" y="0"/>
                  <a:pt x="3700" y="0"/>
                </a:cubicBezTo>
                <a:cubicBezTo>
                  <a:pt x="3690" y="0"/>
                  <a:pt x="3682" y="9"/>
                  <a:pt x="3682" y="19"/>
                </a:cubicBezTo>
                <a:cubicBezTo>
                  <a:pt x="3682" y="29"/>
                  <a:pt x="3690" y="37"/>
                  <a:pt x="3700" y="37"/>
                </a:cubicBezTo>
                <a:cubicBezTo>
                  <a:pt x="3711" y="37"/>
                  <a:pt x="3719" y="29"/>
                  <a:pt x="3719" y="19"/>
                </a:cubicBezTo>
                <a:cubicBezTo>
                  <a:pt x="3719" y="19"/>
                  <a:pt x="3719" y="19"/>
                  <a:pt x="3719" y="19"/>
                </a:cubicBezTo>
                <a:moveTo>
                  <a:pt x="3700" y="1451"/>
                </a:moveTo>
                <a:cubicBezTo>
                  <a:pt x="3700" y="1451"/>
                  <a:pt x="3700" y="1451"/>
                  <a:pt x="3700" y="1451"/>
                </a:cubicBezTo>
                <a:cubicBezTo>
                  <a:pt x="3685" y="1451"/>
                  <a:pt x="3672" y="1463"/>
                  <a:pt x="3672" y="1479"/>
                </a:cubicBezTo>
                <a:cubicBezTo>
                  <a:pt x="3672" y="1525"/>
                  <a:pt x="3672" y="1525"/>
                  <a:pt x="3672" y="1525"/>
                </a:cubicBezTo>
                <a:cubicBezTo>
                  <a:pt x="3672" y="1540"/>
                  <a:pt x="3685" y="1553"/>
                  <a:pt x="3700" y="1553"/>
                </a:cubicBezTo>
                <a:cubicBezTo>
                  <a:pt x="3716" y="1553"/>
                  <a:pt x="3729" y="1540"/>
                  <a:pt x="3729" y="1525"/>
                </a:cubicBezTo>
                <a:cubicBezTo>
                  <a:pt x="3729" y="1479"/>
                  <a:pt x="3729" y="1479"/>
                  <a:pt x="3729" y="1479"/>
                </a:cubicBezTo>
                <a:cubicBezTo>
                  <a:pt x="3729" y="1463"/>
                  <a:pt x="3716" y="1451"/>
                  <a:pt x="3700" y="1451"/>
                </a:cubicBezTo>
                <a:moveTo>
                  <a:pt x="3818" y="490"/>
                </a:moveTo>
                <a:cubicBezTo>
                  <a:pt x="3818" y="480"/>
                  <a:pt x="3810" y="472"/>
                  <a:pt x="3800" y="472"/>
                </a:cubicBezTo>
                <a:cubicBezTo>
                  <a:pt x="3789" y="472"/>
                  <a:pt x="3781" y="480"/>
                  <a:pt x="3781" y="490"/>
                </a:cubicBezTo>
                <a:cubicBezTo>
                  <a:pt x="3781" y="500"/>
                  <a:pt x="3789" y="509"/>
                  <a:pt x="3800" y="509"/>
                </a:cubicBezTo>
                <a:cubicBezTo>
                  <a:pt x="3810" y="509"/>
                  <a:pt x="3818" y="500"/>
                  <a:pt x="3818" y="490"/>
                </a:cubicBezTo>
                <a:cubicBezTo>
                  <a:pt x="3818" y="490"/>
                  <a:pt x="3818" y="490"/>
                  <a:pt x="3818" y="490"/>
                </a:cubicBezTo>
                <a:moveTo>
                  <a:pt x="3800" y="605"/>
                </a:moveTo>
                <a:cubicBezTo>
                  <a:pt x="3800" y="605"/>
                  <a:pt x="3800" y="605"/>
                  <a:pt x="3800" y="605"/>
                </a:cubicBezTo>
                <a:cubicBezTo>
                  <a:pt x="3789" y="605"/>
                  <a:pt x="3780" y="614"/>
                  <a:pt x="3780" y="625"/>
                </a:cubicBezTo>
                <a:cubicBezTo>
                  <a:pt x="3780" y="637"/>
                  <a:pt x="3780" y="637"/>
                  <a:pt x="3780" y="637"/>
                </a:cubicBezTo>
                <a:cubicBezTo>
                  <a:pt x="3780" y="648"/>
                  <a:pt x="3789" y="657"/>
                  <a:pt x="3800" y="657"/>
                </a:cubicBezTo>
                <a:cubicBezTo>
                  <a:pt x="3811" y="657"/>
                  <a:pt x="3820" y="648"/>
                  <a:pt x="3820" y="637"/>
                </a:cubicBezTo>
                <a:cubicBezTo>
                  <a:pt x="3820" y="625"/>
                  <a:pt x="3820" y="625"/>
                  <a:pt x="3820" y="625"/>
                </a:cubicBezTo>
                <a:cubicBezTo>
                  <a:pt x="3820" y="614"/>
                  <a:pt x="3811" y="605"/>
                  <a:pt x="3800" y="605"/>
                </a:cubicBezTo>
                <a:moveTo>
                  <a:pt x="3821" y="767"/>
                </a:moveTo>
                <a:cubicBezTo>
                  <a:pt x="3821" y="755"/>
                  <a:pt x="3811" y="746"/>
                  <a:pt x="3800" y="746"/>
                </a:cubicBezTo>
                <a:cubicBezTo>
                  <a:pt x="3788" y="746"/>
                  <a:pt x="3778" y="755"/>
                  <a:pt x="3778" y="767"/>
                </a:cubicBezTo>
                <a:cubicBezTo>
                  <a:pt x="3778" y="783"/>
                  <a:pt x="3778" y="783"/>
                  <a:pt x="3778" y="783"/>
                </a:cubicBezTo>
                <a:cubicBezTo>
                  <a:pt x="3778" y="795"/>
                  <a:pt x="3788" y="805"/>
                  <a:pt x="3800" y="805"/>
                </a:cubicBezTo>
                <a:cubicBezTo>
                  <a:pt x="3811" y="805"/>
                  <a:pt x="3821" y="795"/>
                  <a:pt x="3821" y="783"/>
                </a:cubicBezTo>
                <a:cubicBezTo>
                  <a:pt x="3821" y="767"/>
                  <a:pt x="3821" y="767"/>
                  <a:pt x="3821" y="767"/>
                </a:cubicBezTo>
                <a:moveTo>
                  <a:pt x="3800" y="887"/>
                </a:moveTo>
                <a:cubicBezTo>
                  <a:pt x="3800" y="887"/>
                  <a:pt x="3800" y="887"/>
                  <a:pt x="3800" y="887"/>
                </a:cubicBezTo>
                <a:cubicBezTo>
                  <a:pt x="3787" y="887"/>
                  <a:pt x="3777" y="897"/>
                  <a:pt x="3777" y="910"/>
                </a:cubicBezTo>
                <a:cubicBezTo>
                  <a:pt x="3777" y="930"/>
                  <a:pt x="3777" y="930"/>
                  <a:pt x="3777" y="930"/>
                </a:cubicBezTo>
                <a:cubicBezTo>
                  <a:pt x="3777" y="943"/>
                  <a:pt x="3787" y="953"/>
                  <a:pt x="3800" y="953"/>
                </a:cubicBezTo>
                <a:cubicBezTo>
                  <a:pt x="3812" y="953"/>
                  <a:pt x="3822" y="943"/>
                  <a:pt x="3822" y="930"/>
                </a:cubicBezTo>
                <a:cubicBezTo>
                  <a:pt x="3822" y="910"/>
                  <a:pt x="3822" y="910"/>
                  <a:pt x="3822" y="910"/>
                </a:cubicBezTo>
                <a:cubicBezTo>
                  <a:pt x="3822" y="897"/>
                  <a:pt x="3812" y="887"/>
                  <a:pt x="3800" y="887"/>
                </a:cubicBezTo>
                <a:moveTo>
                  <a:pt x="3824" y="1052"/>
                </a:moveTo>
                <a:cubicBezTo>
                  <a:pt x="3824" y="1039"/>
                  <a:pt x="3813" y="1028"/>
                  <a:pt x="3800" y="1028"/>
                </a:cubicBezTo>
                <a:cubicBezTo>
                  <a:pt x="3786" y="1028"/>
                  <a:pt x="3775" y="1039"/>
                  <a:pt x="3775" y="1052"/>
                </a:cubicBezTo>
                <a:cubicBezTo>
                  <a:pt x="3775" y="1077"/>
                  <a:pt x="3775" y="1077"/>
                  <a:pt x="3775" y="1077"/>
                </a:cubicBezTo>
                <a:cubicBezTo>
                  <a:pt x="3775" y="1090"/>
                  <a:pt x="3786" y="1101"/>
                  <a:pt x="3800" y="1101"/>
                </a:cubicBezTo>
                <a:cubicBezTo>
                  <a:pt x="3813" y="1101"/>
                  <a:pt x="3824" y="1090"/>
                  <a:pt x="3824" y="1077"/>
                </a:cubicBezTo>
                <a:cubicBezTo>
                  <a:pt x="3824" y="1052"/>
                  <a:pt x="3824" y="1052"/>
                  <a:pt x="3824" y="1052"/>
                </a:cubicBezTo>
                <a:moveTo>
                  <a:pt x="3800" y="1169"/>
                </a:moveTo>
                <a:cubicBezTo>
                  <a:pt x="3800" y="1169"/>
                  <a:pt x="3800" y="1169"/>
                  <a:pt x="3800" y="1169"/>
                </a:cubicBezTo>
                <a:cubicBezTo>
                  <a:pt x="3785" y="1169"/>
                  <a:pt x="3774" y="1180"/>
                  <a:pt x="3774" y="1194"/>
                </a:cubicBezTo>
                <a:cubicBezTo>
                  <a:pt x="3774" y="1223"/>
                  <a:pt x="3774" y="1223"/>
                  <a:pt x="3774" y="1223"/>
                </a:cubicBezTo>
                <a:cubicBezTo>
                  <a:pt x="3774" y="1238"/>
                  <a:pt x="3785" y="1249"/>
                  <a:pt x="3800" y="1249"/>
                </a:cubicBezTo>
                <a:cubicBezTo>
                  <a:pt x="3814" y="1249"/>
                  <a:pt x="3825" y="1238"/>
                  <a:pt x="3825" y="1223"/>
                </a:cubicBezTo>
                <a:cubicBezTo>
                  <a:pt x="3825" y="1194"/>
                  <a:pt x="3825" y="1194"/>
                  <a:pt x="3825" y="1194"/>
                </a:cubicBezTo>
                <a:cubicBezTo>
                  <a:pt x="3825" y="1180"/>
                  <a:pt x="3814" y="1169"/>
                  <a:pt x="3800" y="1169"/>
                </a:cubicBezTo>
                <a:moveTo>
                  <a:pt x="3827" y="1337"/>
                </a:moveTo>
                <a:cubicBezTo>
                  <a:pt x="3827" y="1322"/>
                  <a:pt x="3815" y="1310"/>
                  <a:pt x="3800" y="1310"/>
                </a:cubicBezTo>
                <a:cubicBezTo>
                  <a:pt x="3785" y="1310"/>
                  <a:pt x="3772" y="1322"/>
                  <a:pt x="3772" y="1337"/>
                </a:cubicBezTo>
                <a:cubicBezTo>
                  <a:pt x="3772" y="1370"/>
                  <a:pt x="3772" y="1370"/>
                  <a:pt x="3772" y="1370"/>
                </a:cubicBezTo>
                <a:cubicBezTo>
                  <a:pt x="3772" y="1385"/>
                  <a:pt x="3785" y="1397"/>
                  <a:pt x="3800" y="1397"/>
                </a:cubicBezTo>
                <a:cubicBezTo>
                  <a:pt x="3815" y="1397"/>
                  <a:pt x="3827" y="1385"/>
                  <a:pt x="3827" y="1370"/>
                </a:cubicBezTo>
                <a:cubicBezTo>
                  <a:pt x="3827" y="1337"/>
                  <a:pt x="3827" y="1337"/>
                  <a:pt x="3827" y="1337"/>
                </a:cubicBezTo>
                <a:moveTo>
                  <a:pt x="3830" y="1629"/>
                </a:moveTo>
                <a:cubicBezTo>
                  <a:pt x="3830" y="1613"/>
                  <a:pt x="3816" y="1599"/>
                  <a:pt x="3800" y="1599"/>
                </a:cubicBezTo>
                <a:cubicBezTo>
                  <a:pt x="3783" y="1599"/>
                  <a:pt x="3770" y="1613"/>
                  <a:pt x="3770" y="1629"/>
                </a:cubicBezTo>
                <a:cubicBezTo>
                  <a:pt x="3770" y="1687"/>
                  <a:pt x="3770" y="1687"/>
                  <a:pt x="3770" y="1687"/>
                </a:cubicBezTo>
                <a:cubicBezTo>
                  <a:pt x="3770" y="1703"/>
                  <a:pt x="3783" y="1717"/>
                  <a:pt x="3800" y="1717"/>
                </a:cubicBezTo>
                <a:cubicBezTo>
                  <a:pt x="3816" y="1717"/>
                  <a:pt x="3830" y="1703"/>
                  <a:pt x="3830" y="1687"/>
                </a:cubicBezTo>
                <a:cubicBezTo>
                  <a:pt x="3830" y="1629"/>
                  <a:pt x="3830" y="1629"/>
                  <a:pt x="3830" y="1629"/>
                </a:cubicBezTo>
                <a:moveTo>
                  <a:pt x="3800" y="1756"/>
                </a:moveTo>
                <a:cubicBezTo>
                  <a:pt x="3800" y="1756"/>
                  <a:pt x="3800" y="1756"/>
                  <a:pt x="3800" y="1756"/>
                </a:cubicBezTo>
                <a:cubicBezTo>
                  <a:pt x="3782" y="1756"/>
                  <a:pt x="3768" y="1770"/>
                  <a:pt x="3768" y="1787"/>
                </a:cubicBezTo>
                <a:cubicBezTo>
                  <a:pt x="3768" y="1857"/>
                  <a:pt x="3768" y="1857"/>
                  <a:pt x="3768" y="1857"/>
                </a:cubicBezTo>
                <a:cubicBezTo>
                  <a:pt x="3768" y="1874"/>
                  <a:pt x="3782" y="1888"/>
                  <a:pt x="3800" y="1888"/>
                </a:cubicBezTo>
                <a:cubicBezTo>
                  <a:pt x="3817" y="1888"/>
                  <a:pt x="3831" y="1874"/>
                  <a:pt x="3831" y="1857"/>
                </a:cubicBezTo>
                <a:cubicBezTo>
                  <a:pt x="3831" y="1787"/>
                  <a:pt x="3831" y="1787"/>
                  <a:pt x="3831" y="1787"/>
                </a:cubicBezTo>
                <a:cubicBezTo>
                  <a:pt x="3831" y="1770"/>
                  <a:pt x="3817" y="1756"/>
                  <a:pt x="3800" y="1756"/>
                </a:cubicBezTo>
                <a:moveTo>
                  <a:pt x="3832" y="1953"/>
                </a:moveTo>
                <a:cubicBezTo>
                  <a:pt x="3832" y="1935"/>
                  <a:pt x="3818" y="1920"/>
                  <a:pt x="3800" y="1920"/>
                </a:cubicBezTo>
                <a:cubicBezTo>
                  <a:pt x="3781" y="1920"/>
                  <a:pt x="3767" y="1935"/>
                  <a:pt x="3767" y="1953"/>
                </a:cubicBezTo>
                <a:cubicBezTo>
                  <a:pt x="3767" y="2042"/>
                  <a:pt x="3767" y="2042"/>
                  <a:pt x="3767" y="2042"/>
                </a:cubicBezTo>
                <a:cubicBezTo>
                  <a:pt x="3767" y="2060"/>
                  <a:pt x="3781" y="2075"/>
                  <a:pt x="3800" y="2075"/>
                </a:cubicBezTo>
                <a:cubicBezTo>
                  <a:pt x="3818" y="2075"/>
                  <a:pt x="3832" y="2060"/>
                  <a:pt x="3832" y="2042"/>
                </a:cubicBezTo>
                <a:cubicBezTo>
                  <a:pt x="3832" y="1953"/>
                  <a:pt x="3832" y="1953"/>
                  <a:pt x="3832" y="1953"/>
                </a:cubicBezTo>
                <a:moveTo>
                  <a:pt x="3818" y="369"/>
                </a:moveTo>
                <a:cubicBezTo>
                  <a:pt x="3818" y="359"/>
                  <a:pt x="3810" y="351"/>
                  <a:pt x="3800" y="351"/>
                </a:cubicBezTo>
                <a:cubicBezTo>
                  <a:pt x="3789" y="351"/>
                  <a:pt x="3781" y="359"/>
                  <a:pt x="3781" y="369"/>
                </a:cubicBezTo>
                <a:cubicBezTo>
                  <a:pt x="3781" y="379"/>
                  <a:pt x="3789" y="387"/>
                  <a:pt x="3800" y="387"/>
                </a:cubicBezTo>
                <a:cubicBezTo>
                  <a:pt x="3810" y="387"/>
                  <a:pt x="3818" y="379"/>
                  <a:pt x="3818" y="369"/>
                </a:cubicBezTo>
                <a:cubicBezTo>
                  <a:pt x="3818" y="369"/>
                  <a:pt x="3818" y="369"/>
                  <a:pt x="3818" y="369"/>
                </a:cubicBezTo>
                <a:moveTo>
                  <a:pt x="3818" y="252"/>
                </a:moveTo>
                <a:cubicBezTo>
                  <a:pt x="3818" y="242"/>
                  <a:pt x="3810" y="234"/>
                  <a:pt x="3800" y="234"/>
                </a:cubicBezTo>
                <a:cubicBezTo>
                  <a:pt x="3789" y="234"/>
                  <a:pt x="3781" y="242"/>
                  <a:pt x="3781" y="252"/>
                </a:cubicBezTo>
                <a:cubicBezTo>
                  <a:pt x="3781" y="262"/>
                  <a:pt x="3789" y="271"/>
                  <a:pt x="3800" y="271"/>
                </a:cubicBezTo>
                <a:cubicBezTo>
                  <a:pt x="3810" y="271"/>
                  <a:pt x="3818" y="262"/>
                  <a:pt x="3818" y="252"/>
                </a:cubicBezTo>
                <a:cubicBezTo>
                  <a:pt x="3818" y="252"/>
                  <a:pt x="3818" y="252"/>
                  <a:pt x="3818" y="252"/>
                </a:cubicBezTo>
                <a:moveTo>
                  <a:pt x="3818" y="135"/>
                </a:moveTo>
                <a:cubicBezTo>
                  <a:pt x="3818" y="125"/>
                  <a:pt x="3810" y="117"/>
                  <a:pt x="3800" y="117"/>
                </a:cubicBezTo>
                <a:cubicBezTo>
                  <a:pt x="3789" y="117"/>
                  <a:pt x="3781" y="125"/>
                  <a:pt x="3781" y="135"/>
                </a:cubicBezTo>
                <a:cubicBezTo>
                  <a:pt x="3781" y="146"/>
                  <a:pt x="3789" y="154"/>
                  <a:pt x="3800" y="154"/>
                </a:cubicBezTo>
                <a:cubicBezTo>
                  <a:pt x="3810" y="154"/>
                  <a:pt x="3818" y="146"/>
                  <a:pt x="3818" y="135"/>
                </a:cubicBezTo>
                <a:cubicBezTo>
                  <a:pt x="3818" y="135"/>
                  <a:pt x="3818" y="135"/>
                  <a:pt x="3818" y="135"/>
                </a:cubicBezTo>
                <a:moveTo>
                  <a:pt x="3818" y="19"/>
                </a:moveTo>
                <a:cubicBezTo>
                  <a:pt x="3818" y="9"/>
                  <a:pt x="3810" y="0"/>
                  <a:pt x="3800" y="0"/>
                </a:cubicBezTo>
                <a:cubicBezTo>
                  <a:pt x="3789" y="0"/>
                  <a:pt x="3781" y="9"/>
                  <a:pt x="3781" y="19"/>
                </a:cubicBezTo>
                <a:cubicBezTo>
                  <a:pt x="3781" y="29"/>
                  <a:pt x="3789" y="37"/>
                  <a:pt x="3800" y="37"/>
                </a:cubicBezTo>
                <a:cubicBezTo>
                  <a:pt x="3810" y="37"/>
                  <a:pt x="3818" y="29"/>
                  <a:pt x="3818" y="19"/>
                </a:cubicBezTo>
                <a:cubicBezTo>
                  <a:pt x="3818" y="19"/>
                  <a:pt x="3818" y="19"/>
                  <a:pt x="3818" y="19"/>
                </a:cubicBezTo>
                <a:moveTo>
                  <a:pt x="3800" y="1451"/>
                </a:moveTo>
                <a:cubicBezTo>
                  <a:pt x="3800" y="1451"/>
                  <a:pt x="3800" y="1451"/>
                  <a:pt x="3800" y="1451"/>
                </a:cubicBezTo>
                <a:cubicBezTo>
                  <a:pt x="3784" y="1451"/>
                  <a:pt x="3771" y="1463"/>
                  <a:pt x="3771" y="1479"/>
                </a:cubicBezTo>
                <a:cubicBezTo>
                  <a:pt x="3771" y="1525"/>
                  <a:pt x="3771" y="1525"/>
                  <a:pt x="3771" y="1525"/>
                </a:cubicBezTo>
                <a:cubicBezTo>
                  <a:pt x="3771" y="1540"/>
                  <a:pt x="3784" y="1553"/>
                  <a:pt x="3800" y="1553"/>
                </a:cubicBezTo>
                <a:cubicBezTo>
                  <a:pt x="3815" y="1553"/>
                  <a:pt x="3828" y="1540"/>
                  <a:pt x="3828" y="1525"/>
                </a:cubicBezTo>
                <a:cubicBezTo>
                  <a:pt x="3828" y="1479"/>
                  <a:pt x="3828" y="1479"/>
                  <a:pt x="3828" y="1479"/>
                </a:cubicBezTo>
                <a:cubicBezTo>
                  <a:pt x="3828" y="1463"/>
                  <a:pt x="3815" y="1451"/>
                  <a:pt x="3800" y="1451"/>
                </a:cubicBezTo>
                <a:moveTo>
                  <a:pt x="3917" y="490"/>
                </a:moveTo>
                <a:cubicBezTo>
                  <a:pt x="3917" y="480"/>
                  <a:pt x="3909" y="472"/>
                  <a:pt x="3899" y="472"/>
                </a:cubicBezTo>
                <a:cubicBezTo>
                  <a:pt x="3888" y="472"/>
                  <a:pt x="3880" y="480"/>
                  <a:pt x="3880" y="490"/>
                </a:cubicBezTo>
                <a:cubicBezTo>
                  <a:pt x="3880" y="500"/>
                  <a:pt x="3888" y="509"/>
                  <a:pt x="3899" y="509"/>
                </a:cubicBezTo>
                <a:cubicBezTo>
                  <a:pt x="3909" y="509"/>
                  <a:pt x="3917" y="500"/>
                  <a:pt x="3917" y="490"/>
                </a:cubicBezTo>
                <a:cubicBezTo>
                  <a:pt x="3917" y="490"/>
                  <a:pt x="3917" y="490"/>
                  <a:pt x="3917" y="490"/>
                </a:cubicBezTo>
                <a:moveTo>
                  <a:pt x="3899" y="605"/>
                </a:moveTo>
                <a:cubicBezTo>
                  <a:pt x="3899" y="605"/>
                  <a:pt x="3899" y="605"/>
                  <a:pt x="3899" y="605"/>
                </a:cubicBezTo>
                <a:cubicBezTo>
                  <a:pt x="3888" y="605"/>
                  <a:pt x="3879" y="614"/>
                  <a:pt x="3879" y="625"/>
                </a:cubicBezTo>
                <a:cubicBezTo>
                  <a:pt x="3879" y="637"/>
                  <a:pt x="3879" y="637"/>
                  <a:pt x="3879" y="637"/>
                </a:cubicBezTo>
                <a:cubicBezTo>
                  <a:pt x="3879" y="648"/>
                  <a:pt x="3888" y="657"/>
                  <a:pt x="3899" y="657"/>
                </a:cubicBezTo>
                <a:cubicBezTo>
                  <a:pt x="3910" y="657"/>
                  <a:pt x="3919" y="648"/>
                  <a:pt x="3919" y="637"/>
                </a:cubicBezTo>
                <a:cubicBezTo>
                  <a:pt x="3919" y="625"/>
                  <a:pt x="3919" y="625"/>
                  <a:pt x="3919" y="625"/>
                </a:cubicBezTo>
                <a:cubicBezTo>
                  <a:pt x="3919" y="614"/>
                  <a:pt x="3910" y="605"/>
                  <a:pt x="3899" y="605"/>
                </a:cubicBezTo>
                <a:moveTo>
                  <a:pt x="3920" y="767"/>
                </a:moveTo>
                <a:cubicBezTo>
                  <a:pt x="3920" y="755"/>
                  <a:pt x="3911" y="746"/>
                  <a:pt x="3899" y="746"/>
                </a:cubicBezTo>
                <a:cubicBezTo>
                  <a:pt x="3887" y="746"/>
                  <a:pt x="3877" y="755"/>
                  <a:pt x="3877" y="767"/>
                </a:cubicBezTo>
                <a:cubicBezTo>
                  <a:pt x="3877" y="783"/>
                  <a:pt x="3877" y="783"/>
                  <a:pt x="3877" y="783"/>
                </a:cubicBezTo>
                <a:cubicBezTo>
                  <a:pt x="3877" y="795"/>
                  <a:pt x="3887" y="805"/>
                  <a:pt x="3899" y="805"/>
                </a:cubicBezTo>
                <a:cubicBezTo>
                  <a:pt x="3911" y="805"/>
                  <a:pt x="3920" y="795"/>
                  <a:pt x="3920" y="783"/>
                </a:cubicBezTo>
                <a:cubicBezTo>
                  <a:pt x="3920" y="767"/>
                  <a:pt x="3920" y="767"/>
                  <a:pt x="3920" y="767"/>
                </a:cubicBezTo>
                <a:moveTo>
                  <a:pt x="3899" y="887"/>
                </a:moveTo>
                <a:cubicBezTo>
                  <a:pt x="3899" y="887"/>
                  <a:pt x="3899" y="887"/>
                  <a:pt x="3899" y="887"/>
                </a:cubicBezTo>
                <a:cubicBezTo>
                  <a:pt x="3886" y="887"/>
                  <a:pt x="3876" y="897"/>
                  <a:pt x="3876" y="910"/>
                </a:cubicBezTo>
                <a:cubicBezTo>
                  <a:pt x="3876" y="930"/>
                  <a:pt x="3876" y="930"/>
                  <a:pt x="3876" y="930"/>
                </a:cubicBezTo>
                <a:cubicBezTo>
                  <a:pt x="3876" y="943"/>
                  <a:pt x="3886" y="953"/>
                  <a:pt x="3899" y="953"/>
                </a:cubicBezTo>
                <a:cubicBezTo>
                  <a:pt x="3911" y="953"/>
                  <a:pt x="3922" y="943"/>
                  <a:pt x="3922" y="930"/>
                </a:cubicBezTo>
                <a:cubicBezTo>
                  <a:pt x="3922" y="910"/>
                  <a:pt x="3922" y="910"/>
                  <a:pt x="3922" y="910"/>
                </a:cubicBezTo>
                <a:cubicBezTo>
                  <a:pt x="3922" y="897"/>
                  <a:pt x="3911" y="887"/>
                  <a:pt x="3899" y="887"/>
                </a:cubicBezTo>
                <a:moveTo>
                  <a:pt x="3923" y="1052"/>
                </a:moveTo>
                <a:cubicBezTo>
                  <a:pt x="3923" y="1039"/>
                  <a:pt x="3912" y="1028"/>
                  <a:pt x="3899" y="1028"/>
                </a:cubicBezTo>
                <a:cubicBezTo>
                  <a:pt x="3885" y="1028"/>
                  <a:pt x="3874" y="1039"/>
                  <a:pt x="3874" y="1052"/>
                </a:cubicBezTo>
                <a:cubicBezTo>
                  <a:pt x="3874" y="1077"/>
                  <a:pt x="3874" y="1077"/>
                  <a:pt x="3874" y="1077"/>
                </a:cubicBezTo>
                <a:cubicBezTo>
                  <a:pt x="3874" y="1090"/>
                  <a:pt x="3885" y="1101"/>
                  <a:pt x="3899" y="1101"/>
                </a:cubicBezTo>
                <a:cubicBezTo>
                  <a:pt x="3912" y="1101"/>
                  <a:pt x="3923" y="1090"/>
                  <a:pt x="3923" y="1077"/>
                </a:cubicBezTo>
                <a:cubicBezTo>
                  <a:pt x="3923" y="1052"/>
                  <a:pt x="3923" y="1052"/>
                  <a:pt x="3923" y="1052"/>
                </a:cubicBezTo>
                <a:moveTo>
                  <a:pt x="3899" y="1169"/>
                </a:moveTo>
                <a:cubicBezTo>
                  <a:pt x="3899" y="1169"/>
                  <a:pt x="3899" y="1169"/>
                  <a:pt x="3899" y="1169"/>
                </a:cubicBezTo>
                <a:cubicBezTo>
                  <a:pt x="3885" y="1169"/>
                  <a:pt x="3873" y="1180"/>
                  <a:pt x="3873" y="1194"/>
                </a:cubicBezTo>
                <a:cubicBezTo>
                  <a:pt x="3873" y="1223"/>
                  <a:pt x="3873" y="1223"/>
                  <a:pt x="3873" y="1223"/>
                </a:cubicBezTo>
                <a:cubicBezTo>
                  <a:pt x="3873" y="1238"/>
                  <a:pt x="3885" y="1249"/>
                  <a:pt x="3899" y="1249"/>
                </a:cubicBezTo>
                <a:cubicBezTo>
                  <a:pt x="3913" y="1249"/>
                  <a:pt x="3924" y="1238"/>
                  <a:pt x="3924" y="1223"/>
                </a:cubicBezTo>
                <a:cubicBezTo>
                  <a:pt x="3924" y="1194"/>
                  <a:pt x="3924" y="1194"/>
                  <a:pt x="3924" y="1194"/>
                </a:cubicBezTo>
                <a:cubicBezTo>
                  <a:pt x="3924" y="1180"/>
                  <a:pt x="3913" y="1169"/>
                  <a:pt x="3899" y="1169"/>
                </a:cubicBezTo>
                <a:moveTo>
                  <a:pt x="3926" y="1337"/>
                </a:moveTo>
                <a:cubicBezTo>
                  <a:pt x="3926" y="1322"/>
                  <a:pt x="3914" y="1310"/>
                  <a:pt x="3899" y="1310"/>
                </a:cubicBezTo>
                <a:cubicBezTo>
                  <a:pt x="3884" y="1310"/>
                  <a:pt x="3872" y="1322"/>
                  <a:pt x="3872" y="1337"/>
                </a:cubicBezTo>
                <a:cubicBezTo>
                  <a:pt x="3872" y="1370"/>
                  <a:pt x="3872" y="1370"/>
                  <a:pt x="3872" y="1370"/>
                </a:cubicBezTo>
                <a:cubicBezTo>
                  <a:pt x="3872" y="1385"/>
                  <a:pt x="3884" y="1397"/>
                  <a:pt x="3899" y="1397"/>
                </a:cubicBezTo>
                <a:cubicBezTo>
                  <a:pt x="3914" y="1397"/>
                  <a:pt x="3926" y="1385"/>
                  <a:pt x="3926" y="1370"/>
                </a:cubicBezTo>
                <a:cubicBezTo>
                  <a:pt x="3926" y="1337"/>
                  <a:pt x="3926" y="1337"/>
                  <a:pt x="3926" y="1337"/>
                </a:cubicBezTo>
                <a:moveTo>
                  <a:pt x="3929" y="1629"/>
                </a:moveTo>
                <a:cubicBezTo>
                  <a:pt x="3929" y="1613"/>
                  <a:pt x="3915" y="1599"/>
                  <a:pt x="3899" y="1599"/>
                </a:cubicBezTo>
                <a:cubicBezTo>
                  <a:pt x="3882" y="1599"/>
                  <a:pt x="3869" y="1613"/>
                  <a:pt x="3869" y="1629"/>
                </a:cubicBezTo>
                <a:cubicBezTo>
                  <a:pt x="3869" y="1687"/>
                  <a:pt x="3869" y="1687"/>
                  <a:pt x="3869" y="1687"/>
                </a:cubicBezTo>
                <a:cubicBezTo>
                  <a:pt x="3869" y="1703"/>
                  <a:pt x="3882" y="1717"/>
                  <a:pt x="3899" y="1717"/>
                </a:cubicBezTo>
                <a:cubicBezTo>
                  <a:pt x="3915" y="1717"/>
                  <a:pt x="3929" y="1703"/>
                  <a:pt x="3929" y="1687"/>
                </a:cubicBezTo>
                <a:cubicBezTo>
                  <a:pt x="3929" y="1629"/>
                  <a:pt x="3929" y="1629"/>
                  <a:pt x="3929" y="1629"/>
                </a:cubicBezTo>
                <a:moveTo>
                  <a:pt x="3899" y="1756"/>
                </a:moveTo>
                <a:cubicBezTo>
                  <a:pt x="3899" y="1756"/>
                  <a:pt x="3899" y="1756"/>
                  <a:pt x="3899" y="1756"/>
                </a:cubicBezTo>
                <a:cubicBezTo>
                  <a:pt x="3881" y="1756"/>
                  <a:pt x="3867" y="1770"/>
                  <a:pt x="3867" y="1787"/>
                </a:cubicBezTo>
                <a:cubicBezTo>
                  <a:pt x="3867" y="1857"/>
                  <a:pt x="3867" y="1857"/>
                  <a:pt x="3867" y="1857"/>
                </a:cubicBezTo>
                <a:cubicBezTo>
                  <a:pt x="3867" y="1874"/>
                  <a:pt x="3881" y="1888"/>
                  <a:pt x="3899" y="1888"/>
                </a:cubicBezTo>
                <a:cubicBezTo>
                  <a:pt x="3916" y="1888"/>
                  <a:pt x="3930" y="1874"/>
                  <a:pt x="3930" y="1857"/>
                </a:cubicBezTo>
                <a:cubicBezTo>
                  <a:pt x="3930" y="1787"/>
                  <a:pt x="3930" y="1787"/>
                  <a:pt x="3930" y="1787"/>
                </a:cubicBezTo>
                <a:cubicBezTo>
                  <a:pt x="3930" y="1770"/>
                  <a:pt x="3916" y="1756"/>
                  <a:pt x="3899" y="1756"/>
                </a:cubicBezTo>
                <a:moveTo>
                  <a:pt x="3932" y="1953"/>
                </a:moveTo>
                <a:cubicBezTo>
                  <a:pt x="3932" y="1935"/>
                  <a:pt x="3917" y="1920"/>
                  <a:pt x="3899" y="1920"/>
                </a:cubicBezTo>
                <a:cubicBezTo>
                  <a:pt x="3881" y="1920"/>
                  <a:pt x="3866" y="1935"/>
                  <a:pt x="3866" y="1953"/>
                </a:cubicBezTo>
                <a:cubicBezTo>
                  <a:pt x="3866" y="2042"/>
                  <a:pt x="3866" y="2042"/>
                  <a:pt x="3866" y="2042"/>
                </a:cubicBezTo>
                <a:cubicBezTo>
                  <a:pt x="3866" y="2060"/>
                  <a:pt x="3881" y="2075"/>
                  <a:pt x="3899" y="2075"/>
                </a:cubicBezTo>
                <a:cubicBezTo>
                  <a:pt x="3917" y="2075"/>
                  <a:pt x="3932" y="2060"/>
                  <a:pt x="3932" y="2042"/>
                </a:cubicBezTo>
                <a:cubicBezTo>
                  <a:pt x="3932" y="1953"/>
                  <a:pt x="3932" y="1953"/>
                  <a:pt x="3932" y="1953"/>
                </a:cubicBezTo>
                <a:moveTo>
                  <a:pt x="3917" y="369"/>
                </a:moveTo>
                <a:cubicBezTo>
                  <a:pt x="3917" y="359"/>
                  <a:pt x="3909" y="351"/>
                  <a:pt x="3899" y="351"/>
                </a:cubicBezTo>
                <a:cubicBezTo>
                  <a:pt x="3888" y="351"/>
                  <a:pt x="3880" y="359"/>
                  <a:pt x="3880" y="369"/>
                </a:cubicBezTo>
                <a:cubicBezTo>
                  <a:pt x="3880" y="379"/>
                  <a:pt x="3888" y="387"/>
                  <a:pt x="3899" y="387"/>
                </a:cubicBezTo>
                <a:cubicBezTo>
                  <a:pt x="3909" y="387"/>
                  <a:pt x="3917" y="379"/>
                  <a:pt x="3917" y="369"/>
                </a:cubicBezTo>
                <a:cubicBezTo>
                  <a:pt x="3917" y="369"/>
                  <a:pt x="3917" y="369"/>
                  <a:pt x="3917" y="369"/>
                </a:cubicBezTo>
                <a:moveTo>
                  <a:pt x="3917" y="252"/>
                </a:moveTo>
                <a:cubicBezTo>
                  <a:pt x="3917" y="242"/>
                  <a:pt x="3909" y="234"/>
                  <a:pt x="3899" y="234"/>
                </a:cubicBezTo>
                <a:cubicBezTo>
                  <a:pt x="3888" y="234"/>
                  <a:pt x="3880" y="242"/>
                  <a:pt x="3880" y="252"/>
                </a:cubicBezTo>
                <a:cubicBezTo>
                  <a:pt x="3880" y="262"/>
                  <a:pt x="3888" y="271"/>
                  <a:pt x="3899" y="271"/>
                </a:cubicBezTo>
                <a:cubicBezTo>
                  <a:pt x="3909" y="271"/>
                  <a:pt x="3917" y="262"/>
                  <a:pt x="3917" y="252"/>
                </a:cubicBezTo>
                <a:cubicBezTo>
                  <a:pt x="3917" y="252"/>
                  <a:pt x="3917" y="252"/>
                  <a:pt x="3917" y="252"/>
                </a:cubicBezTo>
                <a:moveTo>
                  <a:pt x="3917" y="135"/>
                </a:moveTo>
                <a:cubicBezTo>
                  <a:pt x="3917" y="125"/>
                  <a:pt x="3909" y="117"/>
                  <a:pt x="3899" y="117"/>
                </a:cubicBezTo>
                <a:cubicBezTo>
                  <a:pt x="3888" y="117"/>
                  <a:pt x="3880" y="125"/>
                  <a:pt x="3880" y="135"/>
                </a:cubicBezTo>
                <a:cubicBezTo>
                  <a:pt x="3880" y="146"/>
                  <a:pt x="3888" y="154"/>
                  <a:pt x="3899" y="154"/>
                </a:cubicBezTo>
                <a:cubicBezTo>
                  <a:pt x="3909" y="154"/>
                  <a:pt x="3917" y="146"/>
                  <a:pt x="3917" y="135"/>
                </a:cubicBezTo>
                <a:cubicBezTo>
                  <a:pt x="3917" y="135"/>
                  <a:pt x="3917" y="135"/>
                  <a:pt x="3917" y="135"/>
                </a:cubicBezTo>
                <a:moveTo>
                  <a:pt x="3917" y="19"/>
                </a:moveTo>
                <a:cubicBezTo>
                  <a:pt x="3917" y="9"/>
                  <a:pt x="3909" y="0"/>
                  <a:pt x="3899" y="0"/>
                </a:cubicBezTo>
                <a:cubicBezTo>
                  <a:pt x="3888" y="0"/>
                  <a:pt x="3880" y="9"/>
                  <a:pt x="3880" y="19"/>
                </a:cubicBezTo>
                <a:cubicBezTo>
                  <a:pt x="3880" y="29"/>
                  <a:pt x="3888" y="37"/>
                  <a:pt x="3899" y="37"/>
                </a:cubicBezTo>
                <a:cubicBezTo>
                  <a:pt x="3909" y="37"/>
                  <a:pt x="3917" y="29"/>
                  <a:pt x="3917" y="19"/>
                </a:cubicBezTo>
                <a:cubicBezTo>
                  <a:pt x="3917" y="19"/>
                  <a:pt x="3917" y="19"/>
                  <a:pt x="3917" y="19"/>
                </a:cubicBezTo>
                <a:moveTo>
                  <a:pt x="3899" y="1451"/>
                </a:moveTo>
                <a:cubicBezTo>
                  <a:pt x="3899" y="1451"/>
                  <a:pt x="3899" y="1451"/>
                  <a:pt x="3899" y="1451"/>
                </a:cubicBezTo>
                <a:cubicBezTo>
                  <a:pt x="3883" y="1451"/>
                  <a:pt x="3870" y="1463"/>
                  <a:pt x="3870" y="1479"/>
                </a:cubicBezTo>
                <a:cubicBezTo>
                  <a:pt x="3870" y="1525"/>
                  <a:pt x="3870" y="1525"/>
                  <a:pt x="3870" y="1525"/>
                </a:cubicBezTo>
                <a:cubicBezTo>
                  <a:pt x="3870" y="1540"/>
                  <a:pt x="3883" y="1553"/>
                  <a:pt x="3899" y="1553"/>
                </a:cubicBezTo>
                <a:cubicBezTo>
                  <a:pt x="3914" y="1553"/>
                  <a:pt x="3927" y="1540"/>
                  <a:pt x="3927" y="1525"/>
                </a:cubicBezTo>
                <a:cubicBezTo>
                  <a:pt x="3927" y="1479"/>
                  <a:pt x="3927" y="1479"/>
                  <a:pt x="3927" y="1479"/>
                </a:cubicBezTo>
                <a:cubicBezTo>
                  <a:pt x="3927" y="1463"/>
                  <a:pt x="3914" y="1451"/>
                  <a:pt x="3899" y="1451"/>
                </a:cubicBezTo>
                <a:moveTo>
                  <a:pt x="4016" y="490"/>
                </a:moveTo>
                <a:cubicBezTo>
                  <a:pt x="4016" y="480"/>
                  <a:pt x="4008" y="472"/>
                  <a:pt x="3998" y="472"/>
                </a:cubicBezTo>
                <a:cubicBezTo>
                  <a:pt x="3988" y="472"/>
                  <a:pt x="3979" y="480"/>
                  <a:pt x="3979" y="490"/>
                </a:cubicBezTo>
                <a:cubicBezTo>
                  <a:pt x="3979" y="500"/>
                  <a:pt x="3988" y="509"/>
                  <a:pt x="3998" y="509"/>
                </a:cubicBezTo>
                <a:cubicBezTo>
                  <a:pt x="4008" y="509"/>
                  <a:pt x="4016" y="500"/>
                  <a:pt x="4016" y="490"/>
                </a:cubicBezTo>
                <a:cubicBezTo>
                  <a:pt x="4016" y="490"/>
                  <a:pt x="4016" y="490"/>
                  <a:pt x="4016" y="490"/>
                </a:cubicBezTo>
                <a:moveTo>
                  <a:pt x="3998" y="605"/>
                </a:moveTo>
                <a:cubicBezTo>
                  <a:pt x="3998" y="605"/>
                  <a:pt x="3998" y="605"/>
                  <a:pt x="3998" y="605"/>
                </a:cubicBezTo>
                <a:cubicBezTo>
                  <a:pt x="3987" y="605"/>
                  <a:pt x="3978" y="614"/>
                  <a:pt x="3978" y="625"/>
                </a:cubicBezTo>
                <a:cubicBezTo>
                  <a:pt x="3978" y="637"/>
                  <a:pt x="3978" y="637"/>
                  <a:pt x="3978" y="637"/>
                </a:cubicBezTo>
                <a:cubicBezTo>
                  <a:pt x="3978" y="648"/>
                  <a:pt x="3987" y="657"/>
                  <a:pt x="3998" y="657"/>
                </a:cubicBezTo>
                <a:cubicBezTo>
                  <a:pt x="4009" y="657"/>
                  <a:pt x="4018" y="648"/>
                  <a:pt x="4018" y="637"/>
                </a:cubicBezTo>
                <a:cubicBezTo>
                  <a:pt x="4018" y="625"/>
                  <a:pt x="4018" y="625"/>
                  <a:pt x="4018" y="625"/>
                </a:cubicBezTo>
                <a:cubicBezTo>
                  <a:pt x="4018" y="614"/>
                  <a:pt x="4009" y="605"/>
                  <a:pt x="3998" y="605"/>
                </a:cubicBezTo>
                <a:moveTo>
                  <a:pt x="4019" y="767"/>
                </a:moveTo>
                <a:cubicBezTo>
                  <a:pt x="4019" y="755"/>
                  <a:pt x="4010" y="746"/>
                  <a:pt x="3998" y="746"/>
                </a:cubicBezTo>
                <a:cubicBezTo>
                  <a:pt x="3986" y="746"/>
                  <a:pt x="3976" y="755"/>
                  <a:pt x="3976" y="767"/>
                </a:cubicBezTo>
                <a:cubicBezTo>
                  <a:pt x="3976" y="783"/>
                  <a:pt x="3976" y="783"/>
                  <a:pt x="3976" y="783"/>
                </a:cubicBezTo>
                <a:cubicBezTo>
                  <a:pt x="3976" y="795"/>
                  <a:pt x="3986" y="805"/>
                  <a:pt x="3998" y="805"/>
                </a:cubicBezTo>
                <a:cubicBezTo>
                  <a:pt x="4010" y="805"/>
                  <a:pt x="4019" y="795"/>
                  <a:pt x="4019" y="783"/>
                </a:cubicBezTo>
                <a:cubicBezTo>
                  <a:pt x="4019" y="767"/>
                  <a:pt x="4019" y="767"/>
                  <a:pt x="4019" y="767"/>
                </a:cubicBezTo>
                <a:moveTo>
                  <a:pt x="3998" y="887"/>
                </a:moveTo>
                <a:cubicBezTo>
                  <a:pt x="3998" y="887"/>
                  <a:pt x="3998" y="887"/>
                  <a:pt x="3998" y="887"/>
                </a:cubicBezTo>
                <a:cubicBezTo>
                  <a:pt x="3985" y="887"/>
                  <a:pt x="3975" y="897"/>
                  <a:pt x="3975" y="910"/>
                </a:cubicBezTo>
                <a:cubicBezTo>
                  <a:pt x="3975" y="930"/>
                  <a:pt x="3975" y="930"/>
                  <a:pt x="3975" y="930"/>
                </a:cubicBezTo>
                <a:cubicBezTo>
                  <a:pt x="3975" y="943"/>
                  <a:pt x="3985" y="953"/>
                  <a:pt x="3998" y="953"/>
                </a:cubicBezTo>
                <a:cubicBezTo>
                  <a:pt x="4010" y="953"/>
                  <a:pt x="4021" y="943"/>
                  <a:pt x="4021" y="930"/>
                </a:cubicBezTo>
                <a:cubicBezTo>
                  <a:pt x="4021" y="910"/>
                  <a:pt x="4021" y="910"/>
                  <a:pt x="4021" y="910"/>
                </a:cubicBezTo>
                <a:cubicBezTo>
                  <a:pt x="4021" y="897"/>
                  <a:pt x="4010" y="887"/>
                  <a:pt x="3998" y="887"/>
                </a:cubicBezTo>
                <a:moveTo>
                  <a:pt x="4022" y="1052"/>
                </a:moveTo>
                <a:cubicBezTo>
                  <a:pt x="4022" y="1039"/>
                  <a:pt x="4011" y="1028"/>
                  <a:pt x="3998" y="1028"/>
                </a:cubicBezTo>
                <a:cubicBezTo>
                  <a:pt x="3984" y="1028"/>
                  <a:pt x="3974" y="1039"/>
                  <a:pt x="3974" y="1052"/>
                </a:cubicBezTo>
                <a:cubicBezTo>
                  <a:pt x="3974" y="1077"/>
                  <a:pt x="3974" y="1077"/>
                  <a:pt x="3974" y="1077"/>
                </a:cubicBezTo>
                <a:cubicBezTo>
                  <a:pt x="3974" y="1090"/>
                  <a:pt x="3984" y="1101"/>
                  <a:pt x="3998" y="1101"/>
                </a:cubicBezTo>
                <a:cubicBezTo>
                  <a:pt x="4011" y="1101"/>
                  <a:pt x="4022" y="1090"/>
                  <a:pt x="4022" y="1077"/>
                </a:cubicBezTo>
                <a:cubicBezTo>
                  <a:pt x="4022" y="1052"/>
                  <a:pt x="4022" y="1052"/>
                  <a:pt x="4022" y="1052"/>
                </a:cubicBezTo>
                <a:moveTo>
                  <a:pt x="3998" y="1169"/>
                </a:moveTo>
                <a:cubicBezTo>
                  <a:pt x="3998" y="1169"/>
                  <a:pt x="3998" y="1169"/>
                  <a:pt x="3998" y="1169"/>
                </a:cubicBezTo>
                <a:cubicBezTo>
                  <a:pt x="3984" y="1169"/>
                  <a:pt x="3972" y="1180"/>
                  <a:pt x="3972" y="1194"/>
                </a:cubicBezTo>
                <a:cubicBezTo>
                  <a:pt x="3972" y="1223"/>
                  <a:pt x="3972" y="1223"/>
                  <a:pt x="3972" y="1223"/>
                </a:cubicBezTo>
                <a:cubicBezTo>
                  <a:pt x="3972" y="1238"/>
                  <a:pt x="3984" y="1249"/>
                  <a:pt x="3998" y="1249"/>
                </a:cubicBezTo>
                <a:cubicBezTo>
                  <a:pt x="4012" y="1249"/>
                  <a:pt x="4024" y="1238"/>
                  <a:pt x="4024" y="1223"/>
                </a:cubicBezTo>
                <a:cubicBezTo>
                  <a:pt x="4024" y="1194"/>
                  <a:pt x="4024" y="1194"/>
                  <a:pt x="4024" y="1194"/>
                </a:cubicBezTo>
                <a:cubicBezTo>
                  <a:pt x="4024" y="1180"/>
                  <a:pt x="4012" y="1169"/>
                  <a:pt x="3998" y="1169"/>
                </a:cubicBezTo>
                <a:moveTo>
                  <a:pt x="4025" y="1337"/>
                </a:moveTo>
                <a:cubicBezTo>
                  <a:pt x="4025" y="1322"/>
                  <a:pt x="4013" y="1310"/>
                  <a:pt x="3998" y="1310"/>
                </a:cubicBezTo>
                <a:cubicBezTo>
                  <a:pt x="3983" y="1310"/>
                  <a:pt x="3971" y="1322"/>
                  <a:pt x="3971" y="1337"/>
                </a:cubicBezTo>
                <a:cubicBezTo>
                  <a:pt x="3971" y="1370"/>
                  <a:pt x="3971" y="1370"/>
                  <a:pt x="3971" y="1370"/>
                </a:cubicBezTo>
                <a:cubicBezTo>
                  <a:pt x="3971" y="1385"/>
                  <a:pt x="3983" y="1397"/>
                  <a:pt x="3998" y="1397"/>
                </a:cubicBezTo>
                <a:cubicBezTo>
                  <a:pt x="4013" y="1397"/>
                  <a:pt x="4025" y="1385"/>
                  <a:pt x="4025" y="1370"/>
                </a:cubicBezTo>
                <a:cubicBezTo>
                  <a:pt x="4025" y="1337"/>
                  <a:pt x="4025" y="1337"/>
                  <a:pt x="4025" y="1337"/>
                </a:cubicBezTo>
                <a:moveTo>
                  <a:pt x="4028" y="1629"/>
                </a:moveTo>
                <a:cubicBezTo>
                  <a:pt x="4028" y="1613"/>
                  <a:pt x="4014" y="1599"/>
                  <a:pt x="3998" y="1599"/>
                </a:cubicBezTo>
                <a:cubicBezTo>
                  <a:pt x="3981" y="1599"/>
                  <a:pt x="3968" y="1613"/>
                  <a:pt x="3968" y="1629"/>
                </a:cubicBezTo>
                <a:cubicBezTo>
                  <a:pt x="3968" y="1687"/>
                  <a:pt x="3968" y="1687"/>
                  <a:pt x="3968" y="1687"/>
                </a:cubicBezTo>
                <a:cubicBezTo>
                  <a:pt x="3968" y="1703"/>
                  <a:pt x="3981" y="1717"/>
                  <a:pt x="3998" y="1717"/>
                </a:cubicBezTo>
                <a:cubicBezTo>
                  <a:pt x="4014" y="1717"/>
                  <a:pt x="4028" y="1703"/>
                  <a:pt x="4028" y="1687"/>
                </a:cubicBezTo>
                <a:cubicBezTo>
                  <a:pt x="4028" y="1629"/>
                  <a:pt x="4028" y="1629"/>
                  <a:pt x="4028" y="1629"/>
                </a:cubicBezTo>
                <a:moveTo>
                  <a:pt x="3998" y="1756"/>
                </a:moveTo>
                <a:cubicBezTo>
                  <a:pt x="3998" y="1756"/>
                  <a:pt x="3998" y="1756"/>
                  <a:pt x="3998" y="1756"/>
                </a:cubicBezTo>
                <a:cubicBezTo>
                  <a:pt x="3980" y="1756"/>
                  <a:pt x="3966" y="1770"/>
                  <a:pt x="3966" y="1787"/>
                </a:cubicBezTo>
                <a:cubicBezTo>
                  <a:pt x="3966" y="1857"/>
                  <a:pt x="3966" y="1857"/>
                  <a:pt x="3966" y="1857"/>
                </a:cubicBezTo>
                <a:cubicBezTo>
                  <a:pt x="3966" y="1874"/>
                  <a:pt x="3980" y="1888"/>
                  <a:pt x="3998" y="1888"/>
                </a:cubicBezTo>
                <a:cubicBezTo>
                  <a:pt x="4015" y="1888"/>
                  <a:pt x="4029" y="1874"/>
                  <a:pt x="4029" y="1857"/>
                </a:cubicBezTo>
                <a:cubicBezTo>
                  <a:pt x="4029" y="1787"/>
                  <a:pt x="4029" y="1787"/>
                  <a:pt x="4029" y="1787"/>
                </a:cubicBezTo>
                <a:cubicBezTo>
                  <a:pt x="4029" y="1770"/>
                  <a:pt x="4015" y="1756"/>
                  <a:pt x="3998" y="1756"/>
                </a:cubicBezTo>
                <a:moveTo>
                  <a:pt x="4031" y="1953"/>
                </a:moveTo>
                <a:cubicBezTo>
                  <a:pt x="4031" y="1935"/>
                  <a:pt x="4016" y="1920"/>
                  <a:pt x="3998" y="1920"/>
                </a:cubicBezTo>
                <a:cubicBezTo>
                  <a:pt x="3980" y="1920"/>
                  <a:pt x="3965" y="1935"/>
                  <a:pt x="3965" y="1953"/>
                </a:cubicBezTo>
                <a:cubicBezTo>
                  <a:pt x="3965" y="2042"/>
                  <a:pt x="3965" y="2042"/>
                  <a:pt x="3965" y="2042"/>
                </a:cubicBezTo>
                <a:cubicBezTo>
                  <a:pt x="3965" y="2060"/>
                  <a:pt x="3980" y="2075"/>
                  <a:pt x="3998" y="2075"/>
                </a:cubicBezTo>
                <a:cubicBezTo>
                  <a:pt x="4016" y="2075"/>
                  <a:pt x="4031" y="2060"/>
                  <a:pt x="4031" y="2042"/>
                </a:cubicBezTo>
                <a:cubicBezTo>
                  <a:pt x="4031" y="1953"/>
                  <a:pt x="4031" y="1953"/>
                  <a:pt x="4031" y="1953"/>
                </a:cubicBezTo>
                <a:moveTo>
                  <a:pt x="4016" y="369"/>
                </a:moveTo>
                <a:cubicBezTo>
                  <a:pt x="4016" y="359"/>
                  <a:pt x="4008" y="351"/>
                  <a:pt x="3998" y="351"/>
                </a:cubicBezTo>
                <a:cubicBezTo>
                  <a:pt x="3988" y="351"/>
                  <a:pt x="3979" y="359"/>
                  <a:pt x="3979" y="369"/>
                </a:cubicBezTo>
                <a:cubicBezTo>
                  <a:pt x="3979" y="379"/>
                  <a:pt x="3988" y="387"/>
                  <a:pt x="3998" y="387"/>
                </a:cubicBezTo>
                <a:cubicBezTo>
                  <a:pt x="4008" y="387"/>
                  <a:pt x="4016" y="379"/>
                  <a:pt x="4016" y="369"/>
                </a:cubicBezTo>
                <a:cubicBezTo>
                  <a:pt x="4016" y="369"/>
                  <a:pt x="4016" y="369"/>
                  <a:pt x="4016" y="369"/>
                </a:cubicBezTo>
                <a:moveTo>
                  <a:pt x="4016" y="252"/>
                </a:moveTo>
                <a:cubicBezTo>
                  <a:pt x="4016" y="242"/>
                  <a:pt x="4008" y="234"/>
                  <a:pt x="3998" y="234"/>
                </a:cubicBezTo>
                <a:cubicBezTo>
                  <a:pt x="3988" y="234"/>
                  <a:pt x="3979" y="242"/>
                  <a:pt x="3979" y="252"/>
                </a:cubicBezTo>
                <a:cubicBezTo>
                  <a:pt x="3979" y="262"/>
                  <a:pt x="3988" y="271"/>
                  <a:pt x="3998" y="271"/>
                </a:cubicBezTo>
                <a:cubicBezTo>
                  <a:pt x="4008" y="271"/>
                  <a:pt x="4016" y="262"/>
                  <a:pt x="4016" y="252"/>
                </a:cubicBezTo>
                <a:cubicBezTo>
                  <a:pt x="4016" y="252"/>
                  <a:pt x="4016" y="252"/>
                  <a:pt x="4016" y="252"/>
                </a:cubicBezTo>
                <a:moveTo>
                  <a:pt x="4016" y="135"/>
                </a:moveTo>
                <a:cubicBezTo>
                  <a:pt x="4016" y="125"/>
                  <a:pt x="4008" y="117"/>
                  <a:pt x="3998" y="117"/>
                </a:cubicBezTo>
                <a:cubicBezTo>
                  <a:pt x="3988" y="117"/>
                  <a:pt x="3979" y="125"/>
                  <a:pt x="3979" y="135"/>
                </a:cubicBezTo>
                <a:cubicBezTo>
                  <a:pt x="3979" y="146"/>
                  <a:pt x="3988" y="154"/>
                  <a:pt x="3998" y="154"/>
                </a:cubicBezTo>
                <a:cubicBezTo>
                  <a:pt x="4008" y="154"/>
                  <a:pt x="4016" y="146"/>
                  <a:pt x="4016" y="135"/>
                </a:cubicBezTo>
                <a:cubicBezTo>
                  <a:pt x="4016" y="135"/>
                  <a:pt x="4016" y="135"/>
                  <a:pt x="4016" y="135"/>
                </a:cubicBezTo>
                <a:moveTo>
                  <a:pt x="4016" y="19"/>
                </a:moveTo>
                <a:cubicBezTo>
                  <a:pt x="4016" y="9"/>
                  <a:pt x="4008" y="0"/>
                  <a:pt x="3998" y="0"/>
                </a:cubicBezTo>
                <a:cubicBezTo>
                  <a:pt x="3988" y="0"/>
                  <a:pt x="3979" y="9"/>
                  <a:pt x="3979" y="19"/>
                </a:cubicBezTo>
                <a:cubicBezTo>
                  <a:pt x="3979" y="29"/>
                  <a:pt x="3988" y="37"/>
                  <a:pt x="3998" y="37"/>
                </a:cubicBezTo>
                <a:cubicBezTo>
                  <a:pt x="4008" y="37"/>
                  <a:pt x="4016" y="29"/>
                  <a:pt x="4016" y="19"/>
                </a:cubicBezTo>
                <a:cubicBezTo>
                  <a:pt x="4016" y="19"/>
                  <a:pt x="4016" y="19"/>
                  <a:pt x="4016" y="19"/>
                </a:cubicBezTo>
                <a:moveTo>
                  <a:pt x="3998" y="1451"/>
                </a:moveTo>
                <a:cubicBezTo>
                  <a:pt x="3998" y="1451"/>
                  <a:pt x="3998" y="1451"/>
                  <a:pt x="3998" y="1451"/>
                </a:cubicBezTo>
                <a:cubicBezTo>
                  <a:pt x="3982" y="1451"/>
                  <a:pt x="3969" y="1463"/>
                  <a:pt x="3969" y="1479"/>
                </a:cubicBezTo>
                <a:cubicBezTo>
                  <a:pt x="3969" y="1525"/>
                  <a:pt x="3969" y="1525"/>
                  <a:pt x="3969" y="1525"/>
                </a:cubicBezTo>
                <a:cubicBezTo>
                  <a:pt x="3969" y="1540"/>
                  <a:pt x="3982" y="1553"/>
                  <a:pt x="3998" y="1553"/>
                </a:cubicBezTo>
                <a:cubicBezTo>
                  <a:pt x="4014" y="1553"/>
                  <a:pt x="4026" y="1540"/>
                  <a:pt x="4026" y="1525"/>
                </a:cubicBezTo>
                <a:cubicBezTo>
                  <a:pt x="4026" y="1479"/>
                  <a:pt x="4026" y="1479"/>
                  <a:pt x="4026" y="1479"/>
                </a:cubicBezTo>
                <a:cubicBezTo>
                  <a:pt x="4026" y="1463"/>
                  <a:pt x="4014" y="1451"/>
                  <a:pt x="3998" y="1451"/>
                </a:cubicBezTo>
                <a:moveTo>
                  <a:pt x="66" y="2142"/>
                </a:moveTo>
                <a:cubicBezTo>
                  <a:pt x="66" y="2124"/>
                  <a:pt x="51" y="2110"/>
                  <a:pt x="33" y="2110"/>
                </a:cubicBezTo>
                <a:cubicBezTo>
                  <a:pt x="15" y="2110"/>
                  <a:pt x="0" y="2124"/>
                  <a:pt x="0" y="2142"/>
                </a:cubicBezTo>
                <a:cubicBezTo>
                  <a:pt x="0" y="2238"/>
                  <a:pt x="0" y="2238"/>
                  <a:pt x="0" y="2238"/>
                </a:cubicBezTo>
                <a:cubicBezTo>
                  <a:pt x="0" y="2256"/>
                  <a:pt x="15" y="2271"/>
                  <a:pt x="33" y="2271"/>
                </a:cubicBezTo>
                <a:cubicBezTo>
                  <a:pt x="51" y="2271"/>
                  <a:pt x="66" y="2256"/>
                  <a:pt x="66" y="2238"/>
                </a:cubicBezTo>
                <a:cubicBezTo>
                  <a:pt x="66" y="2142"/>
                  <a:pt x="66" y="2142"/>
                  <a:pt x="66" y="2142"/>
                </a:cubicBezTo>
                <a:moveTo>
                  <a:pt x="165" y="2142"/>
                </a:moveTo>
                <a:cubicBezTo>
                  <a:pt x="165" y="2124"/>
                  <a:pt x="150" y="2110"/>
                  <a:pt x="132" y="2110"/>
                </a:cubicBezTo>
                <a:cubicBezTo>
                  <a:pt x="114" y="2110"/>
                  <a:pt x="100" y="2124"/>
                  <a:pt x="100" y="2142"/>
                </a:cubicBezTo>
                <a:cubicBezTo>
                  <a:pt x="100" y="2238"/>
                  <a:pt x="100" y="2238"/>
                  <a:pt x="100" y="2238"/>
                </a:cubicBezTo>
                <a:cubicBezTo>
                  <a:pt x="100" y="2256"/>
                  <a:pt x="114" y="2271"/>
                  <a:pt x="132" y="2271"/>
                </a:cubicBezTo>
                <a:cubicBezTo>
                  <a:pt x="150" y="2271"/>
                  <a:pt x="165" y="2256"/>
                  <a:pt x="165" y="2238"/>
                </a:cubicBezTo>
                <a:cubicBezTo>
                  <a:pt x="165" y="2142"/>
                  <a:pt x="165" y="2142"/>
                  <a:pt x="165" y="2142"/>
                </a:cubicBezTo>
                <a:moveTo>
                  <a:pt x="264" y="2142"/>
                </a:moveTo>
                <a:cubicBezTo>
                  <a:pt x="264" y="2124"/>
                  <a:pt x="250" y="2110"/>
                  <a:pt x="231" y="2110"/>
                </a:cubicBezTo>
                <a:cubicBezTo>
                  <a:pt x="213" y="2110"/>
                  <a:pt x="199" y="2124"/>
                  <a:pt x="199" y="2142"/>
                </a:cubicBezTo>
                <a:cubicBezTo>
                  <a:pt x="199" y="2238"/>
                  <a:pt x="199" y="2238"/>
                  <a:pt x="199" y="2238"/>
                </a:cubicBezTo>
                <a:cubicBezTo>
                  <a:pt x="199" y="2256"/>
                  <a:pt x="213" y="2271"/>
                  <a:pt x="231" y="2271"/>
                </a:cubicBezTo>
                <a:cubicBezTo>
                  <a:pt x="250" y="2271"/>
                  <a:pt x="264" y="2256"/>
                  <a:pt x="264" y="2238"/>
                </a:cubicBezTo>
                <a:cubicBezTo>
                  <a:pt x="264" y="2142"/>
                  <a:pt x="264" y="2142"/>
                  <a:pt x="264" y="2142"/>
                </a:cubicBezTo>
                <a:moveTo>
                  <a:pt x="363" y="2142"/>
                </a:moveTo>
                <a:cubicBezTo>
                  <a:pt x="363" y="2124"/>
                  <a:pt x="349" y="2110"/>
                  <a:pt x="331" y="2110"/>
                </a:cubicBezTo>
                <a:cubicBezTo>
                  <a:pt x="312" y="2110"/>
                  <a:pt x="298" y="2124"/>
                  <a:pt x="298" y="2142"/>
                </a:cubicBezTo>
                <a:cubicBezTo>
                  <a:pt x="298" y="2238"/>
                  <a:pt x="298" y="2238"/>
                  <a:pt x="298" y="2238"/>
                </a:cubicBezTo>
                <a:cubicBezTo>
                  <a:pt x="298" y="2256"/>
                  <a:pt x="312" y="2271"/>
                  <a:pt x="331" y="2271"/>
                </a:cubicBezTo>
                <a:cubicBezTo>
                  <a:pt x="349" y="2271"/>
                  <a:pt x="363" y="2256"/>
                  <a:pt x="363" y="2238"/>
                </a:cubicBezTo>
                <a:cubicBezTo>
                  <a:pt x="363" y="2142"/>
                  <a:pt x="363" y="2142"/>
                  <a:pt x="363" y="2142"/>
                </a:cubicBezTo>
                <a:moveTo>
                  <a:pt x="463" y="2142"/>
                </a:moveTo>
                <a:cubicBezTo>
                  <a:pt x="463" y="2124"/>
                  <a:pt x="448" y="2110"/>
                  <a:pt x="430" y="2110"/>
                </a:cubicBezTo>
                <a:cubicBezTo>
                  <a:pt x="412" y="2110"/>
                  <a:pt x="397" y="2124"/>
                  <a:pt x="397" y="2142"/>
                </a:cubicBezTo>
                <a:cubicBezTo>
                  <a:pt x="397" y="2238"/>
                  <a:pt x="397" y="2238"/>
                  <a:pt x="397" y="2238"/>
                </a:cubicBezTo>
                <a:cubicBezTo>
                  <a:pt x="397" y="2256"/>
                  <a:pt x="412" y="2271"/>
                  <a:pt x="430" y="2271"/>
                </a:cubicBezTo>
                <a:cubicBezTo>
                  <a:pt x="448" y="2271"/>
                  <a:pt x="463" y="2256"/>
                  <a:pt x="463" y="2238"/>
                </a:cubicBezTo>
                <a:cubicBezTo>
                  <a:pt x="463" y="2142"/>
                  <a:pt x="463" y="2142"/>
                  <a:pt x="463" y="2142"/>
                </a:cubicBezTo>
                <a:moveTo>
                  <a:pt x="562" y="2142"/>
                </a:moveTo>
                <a:cubicBezTo>
                  <a:pt x="562" y="2124"/>
                  <a:pt x="547" y="2110"/>
                  <a:pt x="529" y="2110"/>
                </a:cubicBezTo>
                <a:cubicBezTo>
                  <a:pt x="511" y="2110"/>
                  <a:pt x="496" y="2124"/>
                  <a:pt x="496" y="2142"/>
                </a:cubicBezTo>
                <a:cubicBezTo>
                  <a:pt x="496" y="2238"/>
                  <a:pt x="496" y="2238"/>
                  <a:pt x="496" y="2238"/>
                </a:cubicBezTo>
                <a:cubicBezTo>
                  <a:pt x="496" y="2256"/>
                  <a:pt x="511" y="2271"/>
                  <a:pt x="529" y="2271"/>
                </a:cubicBezTo>
                <a:cubicBezTo>
                  <a:pt x="547" y="2271"/>
                  <a:pt x="562" y="2256"/>
                  <a:pt x="562" y="2238"/>
                </a:cubicBezTo>
                <a:cubicBezTo>
                  <a:pt x="562" y="2142"/>
                  <a:pt x="562" y="2142"/>
                  <a:pt x="562" y="2142"/>
                </a:cubicBezTo>
                <a:moveTo>
                  <a:pt x="661" y="2142"/>
                </a:moveTo>
                <a:cubicBezTo>
                  <a:pt x="661" y="2124"/>
                  <a:pt x="646" y="2110"/>
                  <a:pt x="628" y="2110"/>
                </a:cubicBezTo>
                <a:cubicBezTo>
                  <a:pt x="610" y="2110"/>
                  <a:pt x="595" y="2124"/>
                  <a:pt x="595" y="2142"/>
                </a:cubicBezTo>
                <a:cubicBezTo>
                  <a:pt x="595" y="2238"/>
                  <a:pt x="595" y="2238"/>
                  <a:pt x="595" y="2238"/>
                </a:cubicBezTo>
                <a:cubicBezTo>
                  <a:pt x="595" y="2256"/>
                  <a:pt x="610" y="2271"/>
                  <a:pt x="628" y="2271"/>
                </a:cubicBezTo>
                <a:cubicBezTo>
                  <a:pt x="646" y="2271"/>
                  <a:pt x="661" y="2256"/>
                  <a:pt x="661" y="2238"/>
                </a:cubicBezTo>
                <a:cubicBezTo>
                  <a:pt x="661" y="2142"/>
                  <a:pt x="661" y="2142"/>
                  <a:pt x="661" y="2142"/>
                </a:cubicBezTo>
                <a:moveTo>
                  <a:pt x="760" y="2142"/>
                </a:moveTo>
                <a:cubicBezTo>
                  <a:pt x="760" y="2124"/>
                  <a:pt x="745" y="2110"/>
                  <a:pt x="727" y="2110"/>
                </a:cubicBezTo>
                <a:cubicBezTo>
                  <a:pt x="709" y="2110"/>
                  <a:pt x="694" y="2124"/>
                  <a:pt x="694" y="2142"/>
                </a:cubicBezTo>
                <a:cubicBezTo>
                  <a:pt x="694" y="2238"/>
                  <a:pt x="694" y="2238"/>
                  <a:pt x="694" y="2238"/>
                </a:cubicBezTo>
                <a:cubicBezTo>
                  <a:pt x="694" y="2256"/>
                  <a:pt x="709" y="2271"/>
                  <a:pt x="727" y="2271"/>
                </a:cubicBezTo>
                <a:cubicBezTo>
                  <a:pt x="745" y="2271"/>
                  <a:pt x="760" y="2256"/>
                  <a:pt x="760" y="2238"/>
                </a:cubicBezTo>
                <a:cubicBezTo>
                  <a:pt x="760" y="2142"/>
                  <a:pt x="760" y="2142"/>
                  <a:pt x="760" y="2142"/>
                </a:cubicBezTo>
                <a:moveTo>
                  <a:pt x="859" y="2142"/>
                </a:moveTo>
                <a:cubicBezTo>
                  <a:pt x="859" y="2124"/>
                  <a:pt x="844" y="2110"/>
                  <a:pt x="826" y="2110"/>
                </a:cubicBezTo>
                <a:cubicBezTo>
                  <a:pt x="808" y="2110"/>
                  <a:pt x="793" y="2124"/>
                  <a:pt x="793" y="2142"/>
                </a:cubicBezTo>
                <a:cubicBezTo>
                  <a:pt x="793" y="2238"/>
                  <a:pt x="793" y="2238"/>
                  <a:pt x="793" y="2238"/>
                </a:cubicBezTo>
                <a:cubicBezTo>
                  <a:pt x="793" y="2256"/>
                  <a:pt x="808" y="2271"/>
                  <a:pt x="826" y="2271"/>
                </a:cubicBezTo>
                <a:cubicBezTo>
                  <a:pt x="844" y="2271"/>
                  <a:pt x="859" y="2256"/>
                  <a:pt x="859" y="2238"/>
                </a:cubicBezTo>
                <a:cubicBezTo>
                  <a:pt x="859" y="2142"/>
                  <a:pt x="859" y="2142"/>
                  <a:pt x="859" y="2142"/>
                </a:cubicBezTo>
                <a:moveTo>
                  <a:pt x="958" y="2142"/>
                </a:moveTo>
                <a:cubicBezTo>
                  <a:pt x="958" y="2124"/>
                  <a:pt x="943" y="2110"/>
                  <a:pt x="925" y="2110"/>
                </a:cubicBezTo>
                <a:cubicBezTo>
                  <a:pt x="907" y="2110"/>
                  <a:pt x="892" y="2124"/>
                  <a:pt x="892" y="2142"/>
                </a:cubicBezTo>
                <a:cubicBezTo>
                  <a:pt x="892" y="2238"/>
                  <a:pt x="892" y="2238"/>
                  <a:pt x="892" y="2238"/>
                </a:cubicBezTo>
                <a:cubicBezTo>
                  <a:pt x="892" y="2256"/>
                  <a:pt x="907" y="2271"/>
                  <a:pt x="925" y="2271"/>
                </a:cubicBezTo>
                <a:cubicBezTo>
                  <a:pt x="943" y="2271"/>
                  <a:pt x="958" y="2256"/>
                  <a:pt x="958" y="2238"/>
                </a:cubicBezTo>
                <a:cubicBezTo>
                  <a:pt x="958" y="2142"/>
                  <a:pt x="958" y="2142"/>
                  <a:pt x="958" y="2142"/>
                </a:cubicBezTo>
                <a:moveTo>
                  <a:pt x="1057" y="2142"/>
                </a:moveTo>
                <a:cubicBezTo>
                  <a:pt x="1057" y="2124"/>
                  <a:pt x="1043" y="2110"/>
                  <a:pt x="1024" y="2110"/>
                </a:cubicBezTo>
                <a:cubicBezTo>
                  <a:pt x="1006" y="2110"/>
                  <a:pt x="992" y="2124"/>
                  <a:pt x="992" y="2142"/>
                </a:cubicBezTo>
                <a:cubicBezTo>
                  <a:pt x="992" y="2238"/>
                  <a:pt x="992" y="2238"/>
                  <a:pt x="992" y="2238"/>
                </a:cubicBezTo>
                <a:cubicBezTo>
                  <a:pt x="992" y="2256"/>
                  <a:pt x="1006" y="2271"/>
                  <a:pt x="1024" y="2271"/>
                </a:cubicBezTo>
                <a:cubicBezTo>
                  <a:pt x="1043" y="2271"/>
                  <a:pt x="1057" y="2256"/>
                  <a:pt x="1057" y="2238"/>
                </a:cubicBezTo>
                <a:cubicBezTo>
                  <a:pt x="1057" y="2142"/>
                  <a:pt x="1057" y="2142"/>
                  <a:pt x="1057" y="2142"/>
                </a:cubicBezTo>
                <a:moveTo>
                  <a:pt x="1156" y="2142"/>
                </a:moveTo>
                <a:cubicBezTo>
                  <a:pt x="1156" y="2124"/>
                  <a:pt x="1142" y="2110"/>
                  <a:pt x="1123" y="2110"/>
                </a:cubicBezTo>
                <a:cubicBezTo>
                  <a:pt x="1105" y="2110"/>
                  <a:pt x="1091" y="2124"/>
                  <a:pt x="1091" y="2142"/>
                </a:cubicBezTo>
                <a:cubicBezTo>
                  <a:pt x="1091" y="2238"/>
                  <a:pt x="1091" y="2238"/>
                  <a:pt x="1091" y="2238"/>
                </a:cubicBezTo>
                <a:cubicBezTo>
                  <a:pt x="1091" y="2256"/>
                  <a:pt x="1105" y="2271"/>
                  <a:pt x="1123" y="2271"/>
                </a:cubicBezTo>
                <a:cubicBezTo>
                  <a:pt x="1142" y="2271"/>
                  <a:pt x="1156" y="2256"/>
                  <a:pt x="1156" y="2238"/>
                </a:cubicBezTo>
                <a:cubicBezTo>
                  <a:pt x="1156" y="2142"/>
                  <a:pt x="1156" y="2142"/>
                  <a:pt x="1156" y="2142"/>
                </a:cubicBezTo>
                <a:moveTo>
                  <a:pt x="1255" y="2142"/>
                </a:moveTo>
                <a:cubicBezTo>
                  <a:pt x="1255" y="2124"/>
                  <a:pt x="1241" y="2110"/>
                  <a:pt x="1223" y="2110"/>
                </a:cubicBezTo>
                <a:cubicBezTo>
                  <a:pt x="1204" y="2110"/>
                  <a:pt x="1190" y="2124"/>
                  <a:pt x="1190" y="2142"/>
                </a:cubicBezTo>
                <a:cubicBezTo>
                  <a:pt x="1190" y="2238"/>
                  <a:pt x="1190" y="2238"/>
                  <a:pt x="1190" y="2238"/>
                </a:cubicBezTo>
                <a:cubicBezTo>
                  <a:pt x="1190" y="2256"/>
                  <a:pt x="1204" y="2271"/>
                  <a:pt x="1223" y="2271"/>
                </a:cubicBezTo>
                <a:cubicBezTo>
                  <a:pt x="1241" y="2271"/>
                  <a:pt x="1255" y="2256"/>
                  <a:pt x="1255" y="2238"/>
                </a:cubicBezTo>
                <a:cubicBezTo>
                  <a:pt x="1255" y="2142"/>
                  <a:pt x="1255" y="2142"/>
                  <a:pt x="1255" y="2142"/>
                </a:cubicBezTo>
                <a:moveTo>
                  <a:pt x="1355" y="2142"/>
                </a:moveTo>
                <a:cubicBezTo>
                  <a:pt x="1355" y="2124"/>
                  <a:pt x="1340" y="2110"/>
                  <a:pt x="1322" y="2110"/>
                </a:cubicBezTo>
                <a:cubicBezTo>
                  <a:pt x="1304" y="2110"/>
                  <a:pt x="1289" y="2124"/>
                  <a:pt x="1289" y="2142"/>
                </a:cubicBezTo>
                <a:cubicBezTo>
                  <a:pt x="1289" y="2238"/>
                  <a:pt x="1289" y="2238"/>
                  <a:pt x="1289" y="2238"/>
                </a:cubicBezTo>
                <a:cubicBezTo>
                  <a:pt x="1289" y="2256"/>
                  <a:pt x="1304" y="2271"/>
                  <a:pt x="1322" y="2271"/>
                </a:cubicBezTo>
                <a:cubicBezTo>
                  <a:pt x="1340" y="2271"/>
                  <a:pt x="1355" y="2256"/>
                  <a:pt x="1355" y="2238"/>
                </a:cubicBezTo>
                <a:cubicBezTo>
                  <a:pt x="1355" y="2142"/>
                  <a:pt x="1355" y="2142"/>
                  <a:pt x="1355" y="2142"/>
                </a:cubicBezTo>
                <a:moveTo>
                  <a:pt x="1454" y="2142"/>
                </a:moveTo>
                <a:cubicBezTo>
                  <a:pt x="1454" y="2124"/>
                  <a:pt x="1439" y="2110"/>
                  <a:pt x="1421" y="2110"/>
                </a:cubicBezTo>
                <a:cubicBezTo>
                  <a:pt x="1403" y="2110"/>
                  <a:pt x="1388" y="2124"/>
                  <a:pt x="1388" y="2142"/>
                </a:cubicBezTo>
                <a:cubicBezTo>
                  <a:pt x="1388" y="2238"/>
                  <a:pt x="1388" y="2238"/>
                  <a:pt x="1388" y="2238"/>
                </a:cubicBezTo>
                <a:cubicBezTo>
                  <a:pt x="1388" y="2256"/>
                  <a:pt x="1403" y="2271"/>
                  <a:pt x="1421" y="2271"/>
                </a:cubicBezTo>
                <a:cubicBezTo>
                  <a:pt x="1439" y="2271"/>
                  <a:pt x="1454" y="2256"/>
                  <a:pt x="1454" y="2238"/>
                </a:cubicBezTo>
                <a:cubicBezTo>
                  <a:pt x="1454" y="2142"/>
                  <a:pt x="1454" y="2142"/>
                  <a:pt x="1454" y="2142"/>
                </a:cubicBezTo>
                <a:moveTo>
                  <a:pt x="1553" y="2142"/>
                </a:moveTo>
                <a:cubicBezTo>
                  <a:pt x="1553" y="2124"/>
                  <a:pt x="1538" y="2110"/>
                  <a:pt x="1520" y="2110"/>
                </a:cubicBezTo>
                <a:cubicBezTo>
                  <a:pt x="1502" y="2110"/>
                  <a:pt x="1487" y="2124"/>
                  <a:pt x="1487" y="2142"/>
                </a:cubicBezTo>
                <a:cubicBezTo>
                  <a:pt x="1487" y="2238"/>
                  <a:pt x="1487" y="2238"/>
                  <a:pt x="1487" y="2238"/>
                </a:cubicBezTo>
                <a:cubicBezTo>
                  <a:pt x="1487" y="2256"/>
                  <a:pt x="1502" y="2271"/>
                  <a:pt x="1520" y="2271"/>
                </a:cubicBezTo>
                <a:cubicBezTo>
                  <a:pt x="1538" y="2271"/>
                  <a:pt x="1553" y="2256"/>
                  <a:pt x="1553" y="2238"/>
                </a:cubicBezTo>
                <a:cubicBezTo>
                  <a:pt x="1553" y="2142"/>
                  <a:pt x="1553" y="2142"/>
                  <a:pt x="1553" y="2142"/>
                </a:cubicBezTo>
                <a:moveTo>
                  <a:pt x="1652" y="2142"/>
                </a:moveTo>
                <a:cubicBezTo>
                  <a:pt x="1652" y="2124"/>
                  <a:pt x="1637" y="2110"/>
                  <a:pt x="1619" y="2110"/>
                </a:cubicBezTo>
                <a:cubicBezTo>
                  <a:pt x="1601" y="2110"/>
                  <a:pt x="1586" y="2124"/>
                  <a:pt x="1586" y="2142"/>
                </a:cubicBezTo>
                <a:cubicBezTo>
                  <a:pt x="1586" y="2238"/>
                  <a:pt x="1586" y="2238"/>
                  <a:pt x="1586" y="2238"/>
                </a:cubicBezTo>
                <a:cubicBezTo>
                  <a:pt x="1586" y="2256"/>
                  <a:pt x="1601" y="2271"/>
                  <a:pt x="1619" y="2271"/>
                </a:cubicBezTo>
                <a:cubicBezTo>
                  <a:pt x="1637" y="2271"/>
                  <a:pt x="1652" y="2256"/>
                  <a:pt x="1652" y="2238"/>
                </a:cubicBezTo>
                <a:cubicBezTo>
                  <a:pt x="1652" y="2142"/>
                  <a:pt x="1652" y="2142"/>
                  <a:pt x="1652" y="2142"/>
                </a:cubicBezTo>
                <a:moveTo>
                  <a:pt x="1751" y="2142"/>
                </a:moveTo>
                <a:cubicBezTo>
                  <a:pt x="1751" y="2124"/>
                  <a:pt x="1736" y="2110"/>
                  <a:pt x="1718" y="2110"/>
                </a:cubicBezTo>
                <a:cubicBezTo>
                  <a:pt x="1700" y="2110"/>
                  <a:pt x="1685" y="2124"/>
                  <a:pt x="1685" y="2142"/>
                </a:cubicBezTo>
                <a:cubicBezTo>
                  <a:pt x="1685" y="2238"/>
                  <a:pt x="1685" y="2238"/>
                  <a:pt x="1685" y="2238"/>
                </a:cubicBezTo>
                <a:cubicBezTo>
                  <a:pt x="1685" y="2256"/>
                  <a:pt x="1700" y="2271"/>
                  <a:pt x="1718" y="2271"/>
                </a:cubicBezTo>
                <a:cubicBezTo>
                  <a:pt x="1736" y="2271"/>
                  <a:pt x="1751" y="2256"/>
                  <a:pt x="1751" y="2238"/>
                </a:cubicBezTo>
                <a:cubicBezTo>
                  <a:pt x="1751" y="2142"/>
                  <a:pt x="1751" y="2142"/>
                  <a:pt x="1751" y="2142"/>
                </a:cubicBezTo>
                <a:moveTo>
                  <a:pt x="1850" y="2142"/>
                </a:moveTo>
                <a:cubicBezTo>
                  <a:pt x="1850" y="2124"/>
                  <a:pt x="1835" y="2110"/>
                  <a:pt x="1817" y="2110"/>
                </a:cubicBezTo>
                <a:cubicBezTo>
                  <a:pt x="1799" y="2110"/>
                  <a:pt x="1784" y="2124"/>
                  <a:pt x="1784" y="2142"/>
                </a:cubicBezTo>
                <a:cubicBezTo>
                  <a:pt x="1784" y="2238"/>
                  <a:pt x="1784" y="2238"/>
                  <a:pt x="1784" y="2238"/>
                </a:cubicBezTo>
                <a:cubicBezTo>
                  <a:pt x="1784" y="2256"/>
                  <a:pt x="1799" y="2271"/>
                  <a:pt x="1817" y="2271"/>
                </a:cubicBezTo>
                <a:cubicBezTo>
                  <a:pt x="1835" y="2271"/>
                  <a:pt x="1850" y="2256"/>
                  <a:pt x="1850" y="2238"/>
                </a:cubicBezTo>
                <a:cubicBezTo>
                  <a:pt x="1850" y="2142"/>
                  <a:pt x="1850" y="2142"/>
                  <a:pt x="1850" y="2142"/>
                </a:cubicBezTo>
                <a:moveTo>
                  <a:pt x="1949" y="2142"/>
                </a:moveTo>
                <a:cubicBezTo>
                  <a:pt x="1949" y="2124"/>
                  <a:pt x="1935" y="2110"/>
                  <a:pt x="1916" y="2110"/>
                </a:cubicBezTo>
                <a:cubicBezTo>
                  <a:pt x="1898" y="2110"/>
                  <a:pt x="1884" y="2124"/>
                  <a:pt x="1884" y="2142"/>
                </a:cubicBezTo>
                <a:cubicBezTo>
                  <a:pt x="1884" y="2238"/>
                  <a:pt x="1884" y="2238"/>
                  <a:pt x="1884" y="2238"/>
                </a:cubicBezTo>
                <a:cubicBezTo>
                  <a:pt x="1884" y="2256"/>
                  <a:pt x="1898" y="2271"/>
                  <a:pt x="1916" y="2271"/>
                </a:cubicBezTo>
                <a:cubicBezTo>
                  <a:pt x="1935" y="2271"/>
                  <a:pt x="1949" y="2256"/>
                  <a:pt x="1949" y="2238"/>
                </a:cubicBezTo>
                <a:cubicBezTo>
                  <a:pt x="1949" y="2142"/>
                  <a:pt x="1949" y="2142"/>
                  <a:pt x="1949" y="2142"/>
                </a:cubicBezTo>
                <a:moveTo>
                  <a:pt x="2048" y="2142"/>
                </a:moveTo>
                <a:cubicBezTo>
                  <a:pt x="2048" y="2124"/>
                  <a:pt x="2034" y="2110"/>
                  <a:pt x="2016" y="2110"/>
                </a:cubicBezTo>
                <a:cubicBezTo>
                  <a:pt x="1997" y="2110"/>
                  <a:pt x="1983" y="2124"/>
                  <a:pt x="1983" y="2142"/>
                </a:cubicBezTo>
                <a:cubicBezTo>
                  <a:pt x="1983" y="2238"/>
                  <a:pt x="1983" y="2238"/>
                  <a:pt x="1983" y="2238"/>
                </a:cubicBezTo>
                <a:cubicBezTo>
                  <a:pt x="1983" y="2256"/>
                  <a:pt x="1997" y="2271"/>
                  <a:pt x="2016" y="2271"/>
                </a:cubicBezTo>
                <a:cubicBezTo>
                  <a:pt x="2034" y="2271"/>
                  <a:pt x="2048" y="2256"/>
                  <a:pt x="2048" y="2238"/>
                </a:cubicBezTo>
                <a:cubicBezTo>
                  <a:pt x="2048" y="2142"/>
                  <a:pt x="2048" y="2142"/>
                  <a:pt x="2048" y="2142"/>
                </a:cubicBezTo>
                <a:moveTo>
                  <a:pt x="2147" y="2142"/>
                </a:moveTo>
                <a:cubicBezTo>
                  <a:pt x="2147" y="2124"/>
                  <a:pt x="2133" y="2110"/>
                  <a:pt x="2115" y="2110"/>
                </a:cubicBezTo>
                <a:cubicBezTo>
                  <a:pt x="2097" y="2110"/>
                  <a:pt x="2082" y="2124"/>
                  <a:pt x="2082" y="2142"/>
                </a:cubicBezTo>
                <a:cubicBezTo>
                  <a:pt x="2082" y="2238"/>
                  <a:pt x="2082" y="2238"/>
                  <a:pt x="2082" y="2238"/>
                </a:cubicBezTo>
                <a:cubicBezTo>
                  <a:pt x="2082" y="2256"/>
                  <a:pt x="2097" y="2271"/>
                  <a:pt x="2115" y="2271"/>
                </a:cubicBezTo>
                <a:cubicBezTo>
                  <a:pt x="2133" y="2271"/>
                  <a:pt x="2147" y="2256"/>
                  <a:pt x="2147" y="2238"/>
                </a:cubicBezTo>
                <a:cubicBezTo>
                  <a:pt x="2147" y="2142"/>
                  <a:pt x="2147" y="2142"/>
                  <a:pt x="2147" y="2142"/>
                </a:cubicBezTo>
                <a:moveTo>
                  <a:pt x="2247" y="2142"/>
                </a:moveTo>
                <a:cubicBezTo>
                  <a:pt x="2247" y="2124"/>
                  <a:pt x="2232" y="2110"/>
                  <a:pt x="2214" y="2110"/>
                </a:cubicBezTo>
                <a:cubicBezTo>
                  <a:pt x="2196" y="2110"/>
                  <a:pt x="2181" y="2124"/>
                  <a:pt x="2181" y="2142"/>
                </a:cubicBezTo>
                <a:cubicBezTo>
                  <a:pt x="2181" y="2238"/>
                  <a:pt x="2181" y="2238"/>
                  <a:pt x="2181" y="2238"/>
                </a:cubicBezTo>
                <a:cubicBezTo>
                  <a:pt x="2181" y="2256"/>
                  <a:pt x="2196" y="2271"/>
                  <a:pt x="2214" y="2271"/>
                </a:cubicBezTo>
                <a:cubicBezTo>
                  <a:pt x="2232" y="2271"/>
                  <a:pt x="2247" y="2256"/>
                  <a:pt x="2247" y="2238"/>
                </a:cubicBezTo>
                <a:cubicBezTo>
                  <a:pt x="2247" y="2142"/>
                  <a:pt x="2247" y="2142"/>
                  <a:pt x="2247" y="2142"/>
                </a:cubicBezTo>
                <a:moveTo>
                  <a:pt x="2346" y="2142"/>
                </a:moveTo>
                <a:cubicBezTo>
                  <a:pt x="2346" y="2124"/>
                  <a:pt x="2331" y="2110"/>
                  <a:pt x="2313" y="2110"/>
                </a:cubicBezTo>
                <a:cubicBezTo>
                  <a:pt x="2295" y="2110"/>
                  <a:pt x="2280" y="2124"/>
                  <a:pt x="2280" y="2142"/>
                </a:cubicBezTo>
                <a:cubicBezTo>
                  <a:pt x="2280" y="2238"/>
                  <a:pt x="2280" y="2238"/>
                  <a:pt x="2280" y="2238"/>
                </a:cubicBezTo>
                <a:cubicBezTo>
                  <a:pt x="2280" y="2256"/>
                  <a:pt x="2295" y="2271"/>
                  <a:pt x="2313" y="2271"/>
                </a:cubicBezTo>
                <a:cubicBezTo>
                  <a:pt x="2331" y="2271"/>
                  <a:pt x="2346" y="2256"/>
                  <a:pt x="2346" y="2238"/>
                </a:cubicBezTo>
                <a:cubicBezTo>
                  <a:pt x="2346" y="2142"/>
                  <a:pt x="2346" y="2142"/>
                  <a:pt x="2346" y="2142"/>
                </a:cubicBezTo>
                <a:moveTo>
                  <a:pt x="2445" y="2142"/>
                </a:moveTo>
                <a:cubicBezTo>
                  <a:pt x="2445" y="2124"/>
                  <a:pt x="2430" y="2110"/>
                  <a:pt x="2412" y="2110"/>
                </a:cubicBezTo>
                <a:cubicBezTo>
                  <a:pt x="2394" y="2110"/>
                  <a:pt x="2379" y="2124"/>
                  <a:pt x="2379" y="2142"/>
                </a:cubicBezTo>
                <a:cubicBezTo>
                  <a:pt x="2379" y="2238"/>
                  <a:pt x="2379" y="2238"/>
                  <a:pt x="2379" y="2238"/>
                </a:cubicBezTo>
                <a:cubicBezTo>
                  <a:pt x="2379" y="2256"/>
                  <a:pt x="2394" y="2271"/>
                  <a:pt x="2412" y="2271"/>
                </a:cubicBezTo>
                <a:cubicBezTo>
                  <a:pt x="2430" y="2271"/>
                  <a:pt x="2445" y="2256"/>
                  <a:pt x="2445" y="2238"/>
                </a:cubicBezTo>
                <a:cubicBezTo>
                  <a:pt x="2445" y="2142"/>
                  <a:pt x="2445" y="2142"/>
                  <a:pt x="2445" y="2142"/>
                </a:cubicBezTo>
                <a:moveTo>
                  <a:pt x="2544" y="2142"/>
                </a:moveTo>
                <a:cubicBezTo>
                  <a:pt x="2544" y="2124"/>
                  <a:pt x="2529" y="2110"/>
                  <a:pt x="2511" y="2110"/>
                </a:cubicBezTo>
                <a:cubicBezTo>
                  <a:pt x="2493" y="2110"/>
                  <a:pt x="2478" y="2124"/>
                  <a:pt x="2478" y="2142"/>
                </a:cubicBezTo>
                <a:cubicBezTo>
                  <a:pt x="2478" y="2238"/>
                  <a:pt x="2478" y="2238"/>
                  <a:pt x="2478" y="2238"/>
                </a:cubicBezTo>
                <a:cubicBezTo>
                  <a:pt x="2478" y="2256"/>
                  <a:pt x="2493" y="2271"/>
                  <a:pt x="2511" y="2271"/>
                </a:cubicBezTo>
                <a:cubicBezTo>
                  <a:pt x="2529" y="2271"/>
                  <a:pt x="2544" y="2256"/>
                  <a:pt x="2544" y="2238"/>
                </a:cubicBezTo>
                <a:cubicBezTo>
                  <a:pt x="2544" y="2142"/>
                  <a:pt x="2544" y="2142"/>
                  <a:pt x="2544" y="2142"/>
                </a:cubicBezTo>
                <a:moveTo>
                  <a:pt x="2643" y="2142"/>
                </a:moveTo>
                <a:cubicBezTo>
                  <a:pt x="2643" y="2124"/>
                  <a:pt x="2628" y="2110"/>
                  <a:pt x="2610" y="2110"/>
                </a:cubicBezTo>
                <a:cubicBezTo>
                  <a:pt x="2592" y="2110"/>
                  <a:pt x="2577" y="2124"/>
                  <a:pt x="2577" y="2142"/>
                </a:cubicBezTo>
                <a:cubicBezTo>
                  <a:pt x="2577" y="2238"/>
                  <a:pt x="2577" y="2238"/>
                  <a:pt x="2577" y="2238"/>
                </a:cubicBezTo>
                <a:cubicBezTo>
                  <a:pt x="2577" y="2256"/>
                  <a:pt x="2592" y="2271"/>
                  <a:pt x="2610" y="2271"/>
                </a:cubicBezTo>
                <a:cubicBezTo>
                  <a:pt x="2628" y="2271"/>
                  <a:pt x="2643" y="2256"/>
                  <a:pt x="2643" y="2238"/>
                </a:cubicBezTo>
                <a:cubicBezTo>
                  <a:pt x="2643" y="2142"/>
                  <a:pt x="2643" y="2142"/>
                  <a:pt x="2643" y="2142"/>
                </a:cubicBezTo>
                <a:moveTo>
                  <a:pt x="2742" y="2142"/>
                </a:moveTo>
                <a:cubicBezTo>
                  <a:pt x="2742" y="2124"/>
                  <a:pt x="2727" y="2110"/>
                  <a:pt x="2709" y="2110"/>
                </a:cubicBezTo>
                <a:cubicBezTo>
                  <a:pt x="2691" y="2110"/>
                  <a:pt x="2677" y="2124"/>
                  <a:pt x="2677" y="2142"/>
                </a:cubicBezTo>
                <a:cubicBezTo>
                  <a:pt x="2677" y="2238"/>
                  <a:pt x="2677" y="2238"/>
                  <a:pt x="2677" y="2238"/>
                </a:cubicBezTo>
                <a:cubicBezTo>
                  <a:pt x="2677" y="2256"/>
                  <a:pt x="2691" y="2271"/>
                  <a:pt x="2709" y="2271"/>
                </a:cubicBezTo>
                <a:cubicBezTo>
                  <a:pt x="2727" y="2271"/>
                  <a:pt x="2742" y="2256"/>
                  <a:pt x="2742" y="2238"/>
                </a:cubicBezTo>
                <a:cubicBezTo>
                  <a:pt x="2742" y="2142"/>
                  <a:pt x="2742" y="2142"/>
                  <a:pt x="2742" y="2142"/>
                </a:cubicBezTo>
                <a:moveTo>
                  <a:pt x="2841" y="2142"/>
                </a:moveTo>
                <a:cubicBezTo>
                  <a:pt x="2841" y="2124"/>
                  <a:pt x="2827" y="2110"/>
                  <a:pt x="2808" y="2110"/>
                </a:cubicBezTo>
                <a:cubicBezTo>
                  <a:pt x="2790" y="2110"/>
                  <a:pt x="2776" y="2124"/>
                  <a:pt x="2776" y="2142"/>
                </a:cubicBezTo>
                <a:cubicBezTo>
                  <a:pt x="2776" y="2238"/>
                  <a:pt x="2776" y="2238"/>
                  <a:pt x="2776" y="2238"/>
                </a:cubicBezTo>
                <a:cubicBezTo>
                  <a:pt x="2776" y="2256"/>
                  <a:pt x="2790" y="2271"/>
                  <a:pt x="2808" y="2271"/>
                </a:cubicBezTo>
                <a:cubicBezTo>
                  <a:pt x="2827" y="2271"/>
                  <a:pt x="2841" y="2256"/>
                  <a:pt x="2841" y="2238"/>
                </a:cubicBezTo>
                <a:cubicBezTo>
                  <a:pt x="2841" y="2142"/>
                  <a:pt x="2841" y="2142"/>
                  <a:pt x="2841" y="2142"/>
                </a:cubicBezTo>
                <a:moveTo>
                  <a:pt x="2940" y="2142"/>
                </a:moveTo>
                <a:cubicBezTo>
                  <a:pt x="2940" y="2124"/>
                  <a:pt x="2926" y="2110"/>
                  <a:pt x="2908" y="2110"/>
                </a:cubicBezTo>
                <a:cubicBezTo>
                  <a:pt x="2889" y="2110"/>
                  <a:pt x="2875" y="2124"/>
                  <a:pt x="2875" y="2142"/>
                </a:cubicBezTo>
                <a:cubicBezTo>
                  <a:pt x="2875" y="2238"/>
                  <a:pt x="2875" y="2238"/>
                  <a:pt x="2875" y="2238"/>
                </a:cubicBezTo>
                <a:cubicBezTo>
                  <a:pt x="2875" y="2256"/>
                  <a:pt x="2889" y="2271"/>
                  <a:pt x="2908" y="2271"/>
                </a:cubicBezTo>
                <a:cubicBezTo>
                  <a:pt x="2926" y="2271"/>
                  <a:pt x="2940" y="2256"/>
                  <a:pt x="2940" y="2238"/>
                </a:cubicBezTo>
                <a:cubicBezTo>
                  <a:pt x="2940" y="2142"/>
                  <a:pt x="2940" y="2142"/>
                  <a:pt x="2940" y="2142"/>
                </a:cubicBezTo>
                <a:moveTo>
                  <a:pt x="3039" y="2142"/>
                </a:moveTo>
                <a:cubicBezTo>
                  <a:pt x="3039" y="2124"/>
                  <a:pt x="3025" y="2110"/>
                  <a:pt x="3007" y="2110"/>
                </a:cubicBezTo>
                <a:cubicBezTo>
                  <a:pt x="2989" y="2110"/>
                  <a:pt x="2974" y="2124"/>
                  <a:pt x="2974" y="2142"/>
                </a:cubicBezTo>
                <a:cubicBezTo>
                  <a:pt x="2974" y="2238"/>
                  <a:pt x="2974" y="2238"/>
                  <a:pt x="2974" y="2238"/>
                </a:cubicBezTo>
                <a:cubicBezTo>
                  <a:pt x="2974" y="2256"/>
                  <a:pt x="2989" y="2271"/>
                  <a:pt x="3007" y="2271"/>
                </a:cubicBezTo>
                <a:cubicBezTo>
                  <a:pt x="3025" y="2271"/>
                  <a:pt x="3039" y="2256"/>
                  <a:pt x="3039" y="2238"/>
                </a:cubicBezTo>
                <a:cubicBezTo>
                  <a:pt x="3039" y="2142"/>
                  <a:pt x="3039" y="2142"/>
                  <a:pt x="3039" y="2142"/>
                </a:cubicBezTo>
                <a:moveTo>
                  <a:pt x="3139" y="2142"/>
                </a:moveTo>
                <a:cubicBezTo>
                  <a:pt x="3139" y="2124"/>
                  <a:pt x="3124" y="2110"/>
                  <a:pt x="3106" y="2110"/>
                </a:cubicBezTo>
                <a:cubicBezTo>
                  <a:pt x="3088" y="2110"/>
                  <a:pt x="3073" y="2124"/>
                  <a:pt x="3073" y="2142"/>
                </a:cubicBezTo>
                <a:cubicBezTo>
                  <a:pt x="3073" y="2238"/>
                  <a:pt x="3073" y="2238"/>
                  <a:pt x="3073" y="2238"/>
                </a:cubicBezTo>
                <a:cubicBezTo>
                  <a:pt x="3073" y="2256"/>
                  <a:pt x="3088" y="2271"/>
                  <a:pt x="3106" y="2271"/>
                </a:cubicBezTo>
                <a:cubicBezTo>
                  <a:pt x="3124" y="2271"/>
                  <a:pt x="3139" y="2256"/>
                  <a:pt x="3139" y="2238"/>
                </a:cubicBezTo>
                <a:cubicBezTo>
                  <a:pt x="3139" y="2142"/>
                  <a:pt x="3139" y="2142"/>
                  <a:pt x="3139" y="2142"/>
                </a:cubicBezTo>
                <a:moveTo>
                  <a:pt x="3238" y="2142"/>
                </a:moveTo>
                <a:cubicBezTo>
                  <a:pt x="3238" y="2124"/>
                  <a:pt x="3223" y="2110"/>
                  <a:pt x="3205" y="2110"/>
                </a:cubicBezTo>
                <a:cubicBezTo>
                  <a:pt x="3187" y="2110"/>
                  <a:pt x="3172" y="2124"/>
                  <a:pt x="3172" y="2142"/>
                </a:cubicBezTo>
                <a:cubicBezTo>
                  <a:pt x="3172" y="2238"/>
                  <a:pt x="3172" y="2238"/>
                  <a:pt x="3172" y="2238"/>
                </a:cubicBezTo>
                <a:cubicBezTo>
                  <a:pt x="3172" y="2256"/>
                  <a:pt x="3187" y="2271"/>
                  <a:pt x="3205" y="2271"/>
                </a:cubicBezTo>
                <a:cubicBezTo>
                  <a:pt x="3223" y="2271"/>
                  <a:pt x="3238" y="2256"/>
                  <a:pt x="3238" y="2238"/>
                </a:cubicBezTo>
                <a:cubicBezTo>
                  <a:pt x="3238" y="2142"/>
                  <a:pt x="3238" y="2142"/>
                  <a:pt x="3238" y="2142"/>
                </a:cubicBezTo>
                <a:moveTo>
                  <a:pt x="3337" y="2142"/>
                </a:moveTo>
                <a:cubicBezTo>
                  <a:pt x="3337" y="2124"/>
                  <a:pt x="3322" y="2110"/>
                  <a:pt x="3304" y="2110"/>
                </a:cubicBezTo>
                <a:cubicBezTo>
                  <a:pt x="3286" y="2110"/>
                  <a:pt x="3271" y="2124"/>
                  <a:pt x="3271" y="2142"/>
                </a:cubicBezTo>
                <a:cubicBezTo>
                  <a:pt x="3271" y="2238"/>
                  <a:pt x="3271" y="2238"/>
                  <a:pt x="3271" y="2238"/>
                </a:cubicBezTo>
                <a:cubicBezTo>
                  <a:pt x="3271" y="2256"/>
                  <a:pt x="3286" y="2271"/>
                  <a:pt x="3304" y="2271"/>
                </a:cubicBezTo>
                <a:cubicBezTo>
                  <a:pt x="3322" y="2271"/>
                  <a:pt x="3337" y="2256"/>
                  <a:pt x="3337" y="2238"/>
                </a:cubicBezTo>
                <a:cubicBezTo>
                  <a:pt x="3337" y="2142"/>
                  <a:pt x="3337" y="2142"/>
                  <a:pt x="3337" y="2142"/>
                </a:cubicBezTo>
                <a:moveTo>
                  <a:pt x="3436" y="2142"/>
                </a:moveTo>
                <a:cubicBezTo>
                  <a:pt x="3436" y="2124"/>
                  <a:pt x="3421" y="2110"/>
                  <a:pt x="3403" y="2110"/>
                </a:cubicBezTo>
                <a:cubicBezTo>
                  <a:pt x="3385" y="2110"/>
                  <a:pt x="3370" y="2124"/>
                  <a:pt x="3370" y="2142"/>
                </a:cubicBezTo>
                <a:cubicBezTo>
                  <a:pt x="3370" y="2238"/>
                  <a:pt x="3370" y="2238"/>
                  <a:pt x="3370" y="2238"/>
                </a:cubicBezTo>
                <a:cubicBezTo>
                  <a:pt x="3370" y="2256"/>
                  <a:pt x="3385" y="2271"/>
                  <a:pt x="3403" y="2271"/>
                </a:cubicBezTo>
                <a:cubicBezTo>
                  <a:pt x="3421" y="2271"/>
                  <a:pt x="3436" y="2256"/>
                  <a:pt x="3436" y="2238"/>
                </a:cubicBezTo>
                <a:cubicBezTo>
                  <a:pt x="3436" y="2142"/>
                  <a:pt x="3436" y="2142"/>
                  <a:pt x="3436" y="2142"/>
                </a:cubicBezTo>
                <a:moveTo>
                  <a:pt x="3535" y="2142"/>
                </a:moveTo>
                <a:cubicBezTo>
                  <a:pt x="3535" y="2124"/>
                  <a:pt x="3520" y="2110"/>
                  <a:pt x="3502" y="2110"/>
                </a:cubicBezTo>
                <a:cubicBezTo>
                  <a:pt x="3484" y="2110"/>
                  <a:pt x="3469" y="2124"/>
                  <a:pt x="3469" y="2142"/>
                </a:cubicBezTo>
                <a:cubicBezTo>
                  <a:pt x="3469" y="2238"/>
                  <a:pt x="3469" y="2238"/>
                  <a:pt x="3469" y="2238"/>
                </a:cubicBezTo>
                <a:cubicBezTo>
                  <a:pt x="3469" y="2256"/>
                  <a:pt x="3484" y="2271"/>
                  <a:pt x="3502" y="2271"/>
                </a:cubicBezTo>
                <a:cubicBezTo>
                  <a:pt x="3520" y="2271"/>
                  <a:pt x="3535" y="2256"/>
                  <a:pt x="3535" y="2238"/>
                </a:cubicBezTo>
                <a:cubicBezTo>
                  <a:pt x="3535" y="2142"/>
                  <a:pt x="3535" y="2142"/>
                  <a:pt x="3535" y="2142"/>
                </a:cubicBezTo>
                <a:moveTo>
                  <a:pt x="3634" y="2142"/>
                </a:moveTo>
                <a:cubicBezTo>
                  <a:pt x="3634" y="2124"/>
                  <a:pt x="3619" y="2110"/>
                  <a:pt x="3601" y="2110"/>
                </a:cubicBezTo>
                <a:cubicBezTo>
                  <a:pt x="3583" y="2110"/>
                  <a:pt x="3569" y="2124"/>
                  <a:pt x="3569" y="2142"/>
                </a:cubicBezTo>
                <a:cubicBezTo>
                  <a:pt x="3569" y="2238"/>
                  <a:pt x="3569" y="2238"/>
                  <a:pt x="3569" y="2238"/>
                </a:cubicBezTo>
                <a:cubicBezTo>
                  <a:pt x="3569" y="2256"/>
                  <a:pt x="3583" y="2271"/>
                  <a:pt x="3601" y="2271"/>
                </a:cubicBezTo>
                <a:cubicBezTo>
                  <a:pt x="3619" y="2271"/>
                  <a:pt x="3634" y="2256"/>
                  <a:pt x="3634" y="2238"/>
                </a:cubicBezTo>
                <a:cubicBezTo>
                  <a:pt x="3634" y="2142"/>
                  <a:pt x="3634" y="2142"/>
                  <a:pt x="3634" y="2142"/>
                </a:cubicBezTo>
                <a:moveTo>
                  <a:pt x="3733" y="2142"/>
                </a:moveTo>
                <a:cubicBezTo>
                  <a:pt x="3733" y="2124"/>
                  <a:pt x="3719" y="2110"/>
                  <a:pt x="3700" y="2110"/>
                </a:cubicBezTo>
                <a:cubicBezTo>
                  <a:pt x="3682" y="2110"/>
                  <a:pt x="3668" y="2124"/>
                  <a:pt x="3668" y="2142"/>
                </a:cubicBezTo>
                <a:cubicBezTo>
                  <a:pt x="3668" y="2238"/>
                  <a:pt x="3668" y="2238"/>
                  <a:pt x="3668" y="2238"/>
                </a:cubicBezTo>
                <a:cubicBezTo>
                  <a:pt x="3668" y="2256"/>
                  <a:pt x="3682" y="2271"/>
                  <a:pt x="3700" y="2271"/>
                </a:cubicBezTo>
                <a:cubicBezTo>
                  <a:pt x="3719" y="2271"/>
                  <a:pt x="3733" y="2256"/>
                  <a:pt x="3733" y="2238"/>
                </a:cubicBezTo>
                <a:cubicBezTo>
                  <a:pt x="3733" y="2142"/>
                  <a:pt x="3733" y="2142"/>
                  <a:pt x="3733" y="2142"/>
                </a:cubicBezTo>
                <a:moveTo>
                  <a:pt x="3832" y="2142"/>
                </a:moveTo>
                <a:cubicBezTo>
                  <a:pt x="3832" y="2124"/>
                  <a:pt x="3818" y="2110"/>
                  <a:pt x="3800" y="2110"/>
                </a:cubicBezTo>
                <a:cubicBezTo>
                  <a:pt x="3781" y="2110"/>
                  <a:pt x="3767" y="2124"/>
                  <a:pt x="3767" y="2142"/>
                </a:cubicBezTo>
                <a:cubicBezTo>
                  <a:pt x="3767" y="2238"/>
                  <a:pt x="3767" y="2238"/>
                  <a:pt x="3767" y="2238"/>
                </a:cubicBezTo>
                <a:cubicBezTo>
                  <a:pt x="3767" y="2256"/>
                  <a:pt x="3781" y="2271"/>
                  <a:pt x="3800" y="2271"/>
                </a:cubicBezTo>
                <a:cubicBezTo>
                  <a:pt x="3818" y="2271"/>
                  <a:pt x="3832" y="2256"/>
                  <a:pt x="3832" y="2238"/>
                </a:cubicBezTo>
                <a:cubicBezTo>
                  <a:pt x="3832" y="2142"/>
                  <a:pt x="3832" y="2142"/>
                  <a:pt x="3832" y="2142"/>
                </a:cubicBezTo>
                <a:moveTo>
                  <a:pt x="3932" y="2142"/>
                </a:moveTo>
                <a:cubicBezTo>
                  <a:pt x="3932" y="2124"/>
                  <a:pt x="3917" y="2110"/>
                  <a:pt x="3899" y="2110"/>
                </a:cubicBezTo>
                <a:cubicBezTo>
                  <a:pt x="3881" y="2110"/>
                  <a:pt x="3866" y="2124"/>
                  <a:pt x="3866" y="2142"/>
                </a:cubicBezTo>
                <a:cubicBezTo>
                  <a:pt x="3866" y="2238"/>
                  <a:pt x="3866" y="2238"/>
                  <a:pt x="3866" y="2238"/>
                </a:cubicBezTo>
                <a:cubicBezTo>
                  <a:pt x="3866" y="2256"/>
                  <a:pt x="3881" y="2271"/>
                  <a:pt x="3899" y="2271"/>
                </a:cubicBezTo>
                <a:cubicBezTo>
                  <a:pt x="3917" y="2271"/>
                  <a:pt x="3932" y="2256"/>
                  <a:pt x="3932" y="2238"/>
                </a:cubicBezTo>
                <a:cubicBezTo>
                  <a:pt x="3932" y="2142"/>
                  <a:pt x="3932" y="2142"/>
                  <a:pt x="3932" y="2142"/>
                </a:cubicBezTo>
                <a:moveTo>
                  <a:pt x="4031" y="2142"/>
                </a:moveTo>
                <a:cubicBezTo>
                  <a:pt x="4031" y="2124"/>
                  <a:pt x="4016" y="2110"/>
                  <a:pt x="3998" y="2110"/>
                </a:cubicBezTo>
                <a:cubicBezTo>
                  <a:pt x="3980" y="2110"/>
                  <a:pt x="3965" y="2124"/>
                  <a:pt x="3965" y="2142"/>
                </a:cubicBezTo>
                <a:cubicBezTo>
                  <a:pt x="3965" y="2238"/>
                  <a:pt x="3965" y="2238"/>
                  <a:pt x="3965" y="2238"/>
                </a:cubicBezTo>
                <a:cubicBezTo>
                  <a:pt x="3965" y="2256"/>
                  <a:pt x="3980" y="2271"/>
                  <a:pt x="3998" y="2271"/>
                </a:cubicBezTo>
                <a:cubicBezTo>
                  <a:pt x="4016" y="2271"/>
                  <a:pt x="4031" y="2256"/>
                  <a:pt x="4031" y="2238"/>
                </a:cubicBezTo>
                <a:cubicBezTo>
                  <a:pt x="4031" y="2142"/>
                  <a:pt x="4031" y="2142"/>
                  <a:pt x="4031" y="2142"/>
                </a:cubicBezTo>
              </a:path>
            </a:pathLst>
          </a:custGeom>
          <a:solidFill>
            <a:srgbClr val="66A9E2">
              <a:alpha val="3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0" i="0" dirty="0">
              <a:latin typeface="BentonSans Book" panose="02000503000000020004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0A6CC4-18E7-99B5-2AB6-F41CE1C65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917548"/>
            <a:ext cx="12192000" cy="940452"/>
          </a:xfrm>
          <a:custGeom>
            <a:avLst/>
            <a:gdLst>
              <a:gd name="connsiteX0" fmla="*/ 0 w 12192000"/>
              <a:gd name="connsiteY0" fmla="*/ 0 h 940452"/>
              <a:gd name="connsiteX1" fmla="*/ 5094 w 12192000"/>
              <a:gd name="connsiteY1" fmla="*/ 0 h 940452"/>
              <a:gd name="connsiteX2" fmla="*/ 15281 w 12192000"/>
              <a:gd name="connsiteY2" fmla="*/ 50458 h 940452"/>
              <a:gd name="connsiteX3" fmla="*/ 194444 w 12192000"/>
              <a:gd name="connsiteY3" fmla="*/ 169216 h 940452"/>
              <a:gd name="connsiteX4" fmla="*/ 11997556 w 12192000"/>
              <a:gd name="connsiteY4" fmla="*/ 169216 h 940452"/>
              <a:gd name="connsiteX5" fmla="*/ 12176720 w 12192000"/>
              <a:gd name="connsiteY5" fmla="*/ 50458 h 940452"/>
              <a:gd name="connsiteX6" fmla="*/ 12186907 w 12192000"/>
              <a:gd name="connsiteY6" fmla="*/ 0 h 940452"/>
              <a:gd name="connsiteX7" fmla="*/ 12192000 w 12192000"/>
              <a:gd name="connsiteY7" fmla="*/ 0 h 940452"/>
              <a:gd name="connsiteX8" fmla="*/ 12192000 w 12192000"/>
              <a:gd name="connsiteY8" fmla="*/ 940452 h 940452"/>
              <a:gd name="connsiteX9" fmla="*/ 0 w 12192000"/>
              <a:gd name="connsiteY9" fmla="*/ 940452 h 9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40452">
                <a:moveTo>
                  <a:pt x="0" y="0"/>
                </a:moveTo>
                <a:lnTo>
                  <a:pt x="5094" y="0"/>
                </a:lnTo>
                <a:lnTo>
                  <a:pt x="15281" y="50458"/>
                </a:lnTo>
                <a:cubicBezTo>
                  <a:pt x="44799" y="120247"/>
                  <a:pt x="113903" y="169216"/>
                  <a:pt x="194444" y="169216"/>
                </a:cubicBezTo>
                <a:lnTo>
                  <a:pt x="11997556" y="169216"/>
                </a:lnTo>
                <a:cubicBezTo>
                  <a:pt x="12078097" y="169216"/>
                  <a:pt x="12147201" y="120247"/>
                  <a:pt x="12176720" y="50458"/>
                </a:cubicBezTo>
                <a:lnTo>
                  <a:pt x="12186907" y="0"/>
                </a:lnTo>
                <a:lnTo>
                  <a:pt x="12192000" y="0"/>
                </a:lnTo>
                <a:lnTo>
                  <a:pt x="12192000" y="940452"/>
                </a:lnTo>
                <a:lnTo>
                  <a:pt x="0" y="940452"/>
                </a:ln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3DDC6-90D6-D81C-1BAE-84546B9D4C6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888B8D"/>
                </a:solidFill>
                <a:latin typeface="+mn-lt"/>
              </a:defRPr>
            </a:lvl1pPr>
          </a:lstStyle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BBCF0ED-2080-AF1A-8227-973730513F8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-8207"/>
            <a:ext cx="12191999" cy="155448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546AA7-6C4A-F9F6-4EC7-6B87DDC4BD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7850" y="1800000"/>
            <a:ext cx="5400000" cy="252000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 text styles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207DE2-98C7-60E6-74B5-1CA4EEEE2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00" y="6235065"/>
            <a:ext cx="1124013" cy="365760"/>
          </a:xfrm>
          <a:prstGeom prst="rect">
            <a:avLst/>
          </a:prstGeom>
        </p:spPr>
      </p:pic>
      <p:sp>
        <p:nvSpPr>
          <p:cNvPr id="8" name="object 15">
            <a:extLst>
              <a:ext uri="{FF2B5EF4-FFF2-40B4-BE49-F238E27FC236}">
                <a16:creationId xmlns:a16="http://schemas.microsoft.com/office/drawing/2014/main" id="{BF714CCA-879D-766F-6321-0ED7D5B1A7A0}"/>
              </a:ext>
            </a:extLst>
          </p:cNvPr>
          <p:cNvSpPr txBox="1"/>
          <p:nvPr/>
        </p:nvSpPr>
        <p:spPr>
          <a:xfrm>
            <a:off x="563118" y="6285006"/>
            <a:ext cx="7493762" cy="340035"/>
          </a:xfrm>
          <a:prstGeom prst="rect">
            <a:avLst/>
          </a:prstGeom>
        </p:spPr>
        <p:txBody>
          <a:bodyPr vert="horz" wrap="square" lIns="0" tIns="6546" rIns="0" bIns="0" rtlCol="0">
            <a:noAutofit/>
          </a:bodyPr>
          <a:lstStyle/>
          <a:p>
            <a:pPr marL="0">
              <a:lnSpc>
                <a:spcPts val="849"/>
              </a:lnSpc>
            </a:pP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Le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présent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document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contient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des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informations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confidentielles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non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publiées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,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appartenant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à American Express Voyages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d’affaires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(Amex GBT). </a:t>
            </a:r>
            <a:b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</a:b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Aucune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divulgation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ni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utilisation de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quelque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partie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que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soit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document ne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peut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être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faite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sans le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consentement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écrit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exprès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de Amex GBT. </a:t>
            </a:r>
            <a:b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</a:b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© 2023 GBT Travel Services UK Limited. </a:t>
            </a:r>
            <a:endParaRPr lang="en-GB" sz="800" b="0" i="0" dirty="0">
              <a:solidFill>
                <a:srgbClr val="888B8D"/>
              </a:solidFill>
              <a:latin typeface="Arial" panose="020B0604020202020204" pitchFamily="34" charset="0"/>
              <a:cs typeface="Arial"/>
            </a:endParaRPr>
          </a:p>
        </p:txBody>
      </p:sp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9BF5618-D5C3-3258-1060-E71EF6D9B2B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69850"/>
            <a:ext cx="1968982" cy="16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3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mex GBT Neo-Divider with Line Patter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5834">
            <a:extLst>
              <a:ext uri="{FF2B5EF4-FFF2-40B4-BE49-F238E27FC236}">
                <a16:creationId xmlns:a16="http://schemas.microsoft.com/office/drawing/2014/main" id="{B23C2F9D-2D17-B8CE-1FBB-E4E6D8748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970" y="-1270"/>
            <a:ext cx="12191999" cy="6860539"/>
          </a:xfrm>
          <a:custGeom>
            <a:avLst/>
            <a:gdLst>
              <a:gd name="connsiteX0" fmla="*/ 10143490 w 12191999"/>
              <a:gd name="connsiteY0" fmla="*/ 2928620 h 6860539"/>
              <a:gd name="connsiteX1" fmla="*/ 11249660 w 12191999"/>
              <a:gd name="connsiteY1" fmla="*/ 3666490 h 6860539"/>
              <a:gd name="connsiteX2" fmla="*/ 12192000 w 12191999"/>
              <a:gd name="connsiteY2" fmla="*/ 3206750 h 6860539"/>
              <a:gd name="connsiteX3" fmla="*/ 12192000 w 12191999"/>
              <a:gd name="connsiteY3" fmla="*/ 3194050 h 6860539"/>
              <a:gd name="connsiteX4" fmla="*/ 11249660 w 12191999"/>
              <a:gd name="connsiteY4" fmla="*/ 3658870 h 6860539"/>
              <a:gd name="connsiteX5" fmla="*/ 10149840 w 12191999"/>
              <a:gd name="connsiteY5" fmla="*/ 2924810 h 6860539"/>
              <a:gd name="connsiteX6" fmla="*/ 10378440 w 12191999"/>
              <a:gd name="connsiteY6" fmla="*/ 2470150 h 6860539"/>
              <a:gd name="connsiteX7" fmla="*/ 10326370 w 12191999"/>
              <a:gd name="connsiteY7" fmla="*/ 2231390 h 6860539"/>
              <a:gd name="connsiteX8" fmla="*/ 10326370 w 12191999"/>
              <a:gd name="connsiteY8" fmla="*/ 2231390 h 6860539"/>
              <a:gd name="connsiteX9" fmla="*/ 11422380 w 12191999"/>
              <a:gd name="connsiteY9" fmla="*/ 1292860 h 6860539"/>
              <a:gd name="connsiteX10" fmla="*/ 12145010 w 12191999"/>
              <a:gd name="connsiteY10" fmla="*/ 1686560 h 6860539"/>
              <a:gd name="connsiteX11" fmla="*/ 12192000 w 12191999"/>
              <a:gd name="connsiteY11" fmla="*/ 1744980 h 6860539"/>
              <a:gd name="connsiteX12" fmla="*/ 12192000 w 12191999"/>
              <a:gd name="connsiteY12" fmla="*/ 1732280 h 6860539"/>
              <a:gd name="connsiteX13" fmla="*/ 12150090 w 12191999"/>
              <a:gd name="connsiteY13" fmla="*/ 1681480 h 6860539"/>
              <a:gd name="connsiteX14" fmla="*/ 11422380 w 12191999"/>
              <a:gd name="connsiteY14" fmla="*/ 1285240 h 6860539"/>
              <a:gd name="connsiteX15" fmla="*/ 11447780 w 12191999"/>
              <a:gd name="connsiteY15" fmla="*/ 1036320 h 6860539"/>
              <a:gd name="connsiteX16" fmla="*/ 10853420 w 12191999"/>
              <a:gd name="connsiteY16" fmla="*/ 2540 h 6860539"/>
              <a:gd name="connsiteX17" fmla="*/ 10838180 w 12191999"/>
              <a:gd name="connsiteY17" fmla="*/ 2540 h 6860539"/>
              <a:gd name="connsiteX18" fmla="*/ 11441430 w 12191999"/>
              <a:gd name="connsiteY18" fmla="*/ 1035050 h 6860539"/>
              <a:gd name="connsiteX19" fmla="*/ 11416030 w 12191999"/>
              <a:gd name="connsiteY19" fmla="*/ 1282700 h 6860539"/>
              <a:gd name="connsiteX20" fmla="*/ 11249660 w 12191999"/>
              <a:gd name="connsiteY20" fmla="*/ 1271270 h 6860539"/>
              <a:gd name="connsiteX21" fmla="*/ 10143490 w 12191999"/>
              <a:gd name="connsiteY21" fmla="*/ 2009140 h 6860539"/>
              <a:gd name="connsiteX22" fmla="*/ 10143490 w 12191999"/>
              <a:gd name="connsiteY22" fmla="*/ 2009140 h 6860539"/>
              <a:gd name="connsiteX23" fmla="*/ 10143490 w 12191999"/>
              <a:gd name="connsiteY23" fmla="*/ 2009140 h 6860539"/>
              <a:gd name="connsiteX24" fmla="*/ 9810750 w 12191999"/>
              <a:gd name="connsiteY24" fmla="*/ 1901190 h 6860539"/>
              <a:gd name="connsiteX25" fmla="*/ 9579610 w 12191999"/>
              <a:gd name="connsiteY25" fmla="*/ 1901190 h 6860539"/>
              <a:gd name="connsiteX26" fmla="*/ 9452610 w 12191999"/>
              <a:gd name="connsiteY26" fmla="*/ 1915160 h 6860539"/>
              <a:gd name="connsiteX27" fmla="*/ 9063990 w 12191999"/>
              <a:gd name="connsiteY27" fmla="*/ 1035050 h 6860539"/>
              <a:gd name="connsiteX28" fmla="*/ 9345930 w 12191999"/>
              <a:gd name="connsiteY28" fmla="*/ 265430 h 6860539"/>
              <a:gd name="connsiteX29" fmla="*/ 9461500 w 12191999"/>
              <a:gd name="connsiteY29" fmla="*/ 265430 h 6860539"/>
              <a:gd name="connsiteX30" fmla="*/ 9973310 w 12191999"/>
              <a:gd name="connsiteY30" fmla="*/ 0 h 6860539"/>
              <a:gd name="connsiteX31" fmla="*/ 9964420 w 12191999"/>
              <a:gd name="connsiteY31" fmla="*/ 0 h 6860539"/>
              <a:gd name="connsiteX32" fmla="*/ 9461500 w 12191999"/>
              <a:gd name="connsiteY32" fmla="*/ 257810 h 6860539"/>
              <a:gd name="connsiteX33" fmla="*/ 9352280 w 12191999"/>
              <a:gd name="connsiteY33" fmla="*/ 257810 h 6860539"/>
              <a:gd name="connsiteX34" fmla="*/ 9665970 w 12191999"/>
              <a:gd name="connsiteY34" fmla="*/ 0 h 6860539"/>
              <a:gd name="connsiteX35" fmla="*/ 9650730 w 12191999"/>
              <a:gd name="connsiteY35" fmla="*/ 0 h 6860539"/>
              <a:gd name="connsiteX36" fmla="*/ 9342120 w 12191999"/>
              <a:gd name="connsiteY36" fmla="*/ 257810 h 6860539"/>
              <a:gd name="connsiteX37" fmla="*/ 8625840 w 12191999"/>
              <a:gd name="connsiteY37" fmla="*/ 257810 h 6860539"/>
              <a:gd name="connsiteX38" fmla="*/ 8625840 w 12191999"/>
              <a:gd name="connsiteY38" fmla="*/ 256540 h 6860539"/>
              <a:gd name="connsiteX39" fmla="*/ 8622030 w 12191999"/>
              <a:gd name="connsiteY39" fmla="*/ 256540 h 6860539"/>
              <a:gd name="connsiteX40" fmla="*/ 8545830 w 12191999"/>
              <a:gd name="connsiteY40" fmla="*/ 247650 h 6860539"/>
              <a:gd name="connsiteX41" fmla="*/ 8545830 w 12191999"/>
              <a:gd name="connsiteY41" fmla="*/ 237490 h 6860539"/>
              <a:gd name="connsiteX42" fmla="*/ 8544560 w 12191999"/>
              <a:gd name="connsiteY42" fmla="*/ 233680 h 6860539"/>
              <a:gd name="connsiteX43" fmla="*/ 8544560 w 12191999"/>
              <a:gd name="connsiteY43" fmla="*/ 233680 h 6860539"/>
              <a:gd name="connsiteX44" fmla="*/ 8455660 w 12191999"/>
              <a:gd name="connsiteY44" fmla="*/ 0 h 6860539"/>
              <a:gd name="connsiteX45" fmla="*/ 8444230 w 12191999"/>
              <a:gd name="connsiteY45" fmla="*/ 0 h 6860539"/>
              <a:gd name="connsiteX46" fmla="*/ 8535670 w 12191999"/>
              <a:gd name="connsiteY46" fmla="*/ 237490 h 6860539"/>
              <a:gd name="connsiteX47" fmla="*/ 8536940 w 12191999"/>
              <a:gd name="connsiteY47" fmla="*/ 240030 h 6860539"/>
              <a:gd name="connsiteX48" fmla="*/ 8536940 w 12191999"/>
              <a:gd name="connsiteY48" fmla="*/ 246380 h 6860539"/>
              <a:gd name="connsiteX49" fmla="*/ 8154670 w 12191999"/>
              <a:gd name="connsiteY49" fmla="*/ 1270 h 6860539"/>
              <a:gd name="connsiteX50" fmla="*/ 8144511 w 12191999"/>
              <a:gd name="connsiteY50" fmla="*/ 1270 h 6860539"/>
              <a:gd name="connsiteX51" fmla="*/ 8536940 w 12191999"/>
              <a:gd name="connsiteY51" fmla="*/ 255270 h 6860539"/>
              <a:gd name="connsiteX52" fmla="*/ 8536940 w 12191999"/>
              <a:gd name="connsiteY52" fmla="*/ 803910 h 6860539"/>
              <a:gd name="connsiteX53" fmla="*/ 8120380 w 12191999"/>
              <a:gd name="connsiteY53" fmla="*/ 1220470 h 6860539"/>
              <a:gd name="connsiteX54" fmla="*/ 7703820 w 12191999"/>
              <a:gd name="connsiteY54" fmla="*/ 803910 h 6860539"/>
              <a:gd name="connsiteX55" fmla="*/ 7703820 w 12191999"/>
              <a:gd name="connsiteY55" fmla="*/ 242570 h 6860539"/>
              <a:gd name="connsiteX56" fmla="*/ 7705090 w 12191999"/>
              <a:gd name="connsiteY56" fmla="*/ 238760 h 6860539"/>
              <a:gd name="connsiteX57" fmla="*/ 7796530 w 12191999"/>
              <a:gd name="connsiteY57" fmla="*/ 1270 h 6860539"/>
              <a:gd name="connsiteX58" fmla="*/ 7786370 w 12191999"/>
              <a:gd name="connsiteY58" fmla="*/ 1270 h 6860539"/>
              <a:gd name="connsiteX59" fmla="*/ 7697470 w 12191999"/>
              <a:gd name="connsiteY59" fmla="*/ 234950 h 6860539"/>
              <a:gd name="connsiteX60" fmla="*/ 7696200 w 12191999"/>
              <a:gd name="connsiteY60" fmla="*/ 234950 h 6860539"/>
              <a:gd name="connsiteX61" fmla="*/ 7696200 w 12191999"/>
              <a:gd name="connsiteY61" fmla="*/ 805180 h 6860539"/>
              <a:gd name="connsiteX62" fmla="*/ 8120380 w 12191999"/>
              <a:gd name="connsiteY62" fmla="*/ 1229360 h 6860539"/>
              <a:gd name="connsiteX63" fmla="*/ 8544560 w 12191999"/>
              <a:gd name="connsiteY63" fmla="*/ 805180 h 6860539"/>
              <a:gd name="connsiteX64" fmla="*/ 8544560 w 12191999"/>
              <a:gd name="connsiteY64" fmla="*/ 256540 h 6860539"/>
              <a:gd name="connsiteX65" fmla="*/ 8616950 w 12191999"/>
              <a:gd name="connsiteY65" fmla="*/ 265430 h 6860539"/>
              <a:gd name="connsiteX66" fmla="*/ 8616950 w 12191999"/>
              <a:gd name="connsiteY66" fmla="*/ 266700 h 6860539"/>
              <a:gd name="connsiteX67" fmla="*/ 9334500 w 12191999"/>
              <a:gd name="connsiteY67" fmla="*/ 266700 h 6860539"/>
              <a:gd name="connsiteX68" fmla="*/ 9055100 w 12191999"/>
              <a:gd name="connsiteY68" fmla="*/ 1036320 h 6860539"/>
              <a:gd name="connsiteX69" fmla="*/ 9442450 w 12191999"/>
              <a:gd name="connsiteY69" fmla="*/ 1918970 h 6860539"/>
              <a:gd name="connsiteX70" fmla="*/ 9014460 w 12191999"/>
              <a:gd name="connsiteY70" fmla="*/ 2407920 h 6860539"/>
              <a:gd name="connsiteX71" fmla="*/ 8572500 w 12191999"/>
              <a:gd name="connsiteY71" fmla="*/ 2312670 h 6860539"/>
              <a:gd name="connsiteX72" fmla="*/ 8034020 w 12191999"/>
              <a:gd name="connsiteY72" fmla="*/ 2458720 h 6860539"/>
              <a:gd name="connsiteX73" fmla="*/ 8040370 w 12191999"/>
              <a:gd name="connsiteY73" fmla="*/ 2312670 h 6860539"/>
              <a:gd name="connsiteX74" fmla="*/ 7153911 w 12191999"/>
              <a:gd name="connsiteY74" fmla="*/ 848360 h 6860539"/>
              <a:gd name="connsiteX75" fmla="*/ 7484111 w 12191999"/>
              <a:gd name="connsiteY75" fmla="*/ 161290 h 6860539"/>
              <a:gd name="connsiteX76" fmla="*/ 7470140 w 12191999"/>
              <a:gd name="connsiteY76" fmla="*/ 3810 h 6860539"/>
              <a:gd name="connsiteX77" fmla="*/ 7462520 w 12191999"/>
              <a:gd name="connsiteY77" fmla="*/ 3810 h 6860539"/>
              <a:gd name="connsiteX78" fmla="*/ 7477761 w 12191999"/>
              <a:gd name="connsiteY78" fmla="*/ 161290 h 6860539"/>
              <a:gd name="connsiteX79" fmla="*/ 7147561 w 12191999"/>
              <a:gd name="connsiteY79" fmla="*/ 844550 h 6860539"/>
              <a:gd name="connsiteX80" fmla="*/ 6389370 w 12191999"/>
              <a:gd name="connsiteY80" fmla="*/ 660400 h 6860539"/>
              <a:gd name="connsiteX81" fmla="*/ 5675630 w 12191999"/>
              <a:gd name="connsiteY81" fmla="*/ 821690 h 6860539"/>
              <a:gd name="connsiteX82" fmla="*/ 5372100 w 12191999"/>
              <a:gd name="connsiteY82" fmla="*/ 160020 h 6860539"/>
              <a:gd name="connsiteX83" fmla="*/ 5386070 w 12191999"/>
              <a:gd name="connsiteY83" fmla="*/ 2540 h 6860539"/>
              <a:gd name="connsiteX84" fmla="*/ 5378450 w 12191999"/>
              <a:gd name="connsiteY84" fmla="*/ 2540 h 6860539"/>
              <a:gd name="connsiteX85" fmla="*/ 5364480 w 12191999"/>
              <a:gd name="connsiteY85" fmla="*/ 160020 h 6860539"/>
              <a:gd name="connsiteX86" fmla="*/ 5668010 w 12191999"/>
              <a:gd name="connsiteY86" fmla="*/ 824230 h 6860539"/>
              <a:gd name="connsiteX87" fmla="*/ 4799330 w 12191999"/>
              <a:gd name="connsiteY87" fmla="*/ 1858010 h 6860539"/>
              <a:gd name="connsiteX88" fmla="*/ 4598670 w 12191999"/>
              <a:gd name="connsiteY88" fmla="*/ 1807210 h 6860539"/>
              <a:gd name="connsiteX89" fmla="*/ 4174490 w 12191999"/>
              <a:gd name="connsiteY89" fmla="*/ 2231390 h 6860539"/>
              <a:gd name="connsiteX90" fmla="*/ 4598670 w 12191999"/>
              <a:gd name="connsiteY90" fmla="*/ 2655570 h 6860539"/>
              <a:gd name="connsiteX91" fmla="*/ 4766310 w 12191999"/>
              <a:gd name="connsiteY91" fmla="*/ 2621280 h 6860539"/>
              <a:gd name="connsiteX92" fmla="*/ 4843780 w 12191999"/>
              <a:gd name="connsiteY92" fmla="*/ 2896870 h 6860539"/>
              <a:gd name="connsiteX93" fmla="*/ 4598670 w 12191999"/>
              <a:gd name="connsiteY93" fmla="*/ 2871470 h 6860539"/>
              <a:gd name="connsiteX94" fmla="*/ 3559810 w 12191999"/>
              <a:gd name="connsiteY94" fmla="*/ 3472180 h 6860539"/>
              <a:gd name="connsiteX95" fmla="*/ 3120390 w 12191999"/>
              <a:gd name="connsiteY95" fmla="*/ 3191510 h 6860539"/>
              <a:gd name="connsiteX96" fmla="*/ 3246120 w 12191999"/>
              <a:gd name="connsiteY96" fmla="*/ 2890520 h 6860539"/>
              <a:gd name="connsiteX97" fmla="*/ 2821940 w 12191999"/>
              <a:gd name="connsiteY97" fmla="*/ 2466340 h 6860539"/>
              <a:gd name="connsiteX98" fmla="*/ 2802890 w 12191999"/>
              <a:gd name="connsiteY98" fmla="*/ 2466340 h 6860539"/>
              <a:gd name="connsiteX99" fmla="*/ 3293110 w 12191999"/>
              <a:gd name="connsiteY99" fmla="*/ 1654810 h 6860539"/>
              <a:gd name="connsiteX100" fmla="*/ 3616960 w 12191999"/>
              <a:gd name="connsiteY100" fmla="*/ 1689100 h 6860539"/>
              <a:gd name="connsiteX101" fmla="*/ 5151120 w 12191999"/>
              <a:gd name="connsiteY101" fmla="*/ 154940 h 6860539"/>
              <a:gd name="connsiteX102" fmla="*/ 5151120 w 12191999"/>
              <a:gd name="connsiteY102" fmla="*/ 1270 h 6860539"/>
              <a:gd name="connsiteX103" fmla="*/ 5143500 w 12191999"/>
              <a:gd name="connsiteY103" fmla="*/ 1270 h 6860539"/>
              <a:gd name="connsiteX104" fmla="*/ 5143500 w 12191999"/>
              <a:gd name="connsiteY104" fmla="*/ 156210 h 6860539"/>
              <a:gd name="connsiteX105" fmla="*/ 3616960 w 12191999"/>
              <a:gd name="connsiteY105" fmla="*/ 1682750 h 6860539"/>
              <a:gd name="connsiteX106" fmla="*/ 3294380 w 12191999"/>
              <a:gd name="connsiteY106" fmla="*/ 1648460 h 6860539"/>
              <a:gd name="connsiteX107" fmla="*/ 3328670 w 12191999"/>
              <a:gd name="connsiteY107" fmla="*/ 1329690 h 6860539"/>
              <a:gd name="connsiteX108" fmla="*/ 2971800 w 12191999"/>
              <a:gd name="connsiteY108" fmla="*/ 361950 h 6860539"/>
              <a:gd name="connsiteX109" fmla="*/ 2515870 w 12191999"/>
              <a:gd name="connsiteY109" fmla="*/ 1270 h 6860539"/>
              <a:gd name="connsiteX110" fmla="*/ 2498090 w 12191999"/>
              <a:gd name="connsiteY110" fmla="*/ 1270 h 6860539"/>
              <a:gd name="connsiteX111" fmla="*/ 2966720 w 12191999"/>
              <a:gd name="connsiteY111" fmla="*/ 367030 h 6860539"/>
              <a:gd name="connsiteX112" fmla="*/ 3321050 w 12191999"/>
              <a:gd name="connsiteY112" fmla="*/ 1329690 h 6860539"/>
              <a:gd name="connsiteX113" fmla="*/ 3286760 w 12191999"/>
              <a:gd name="connsiteY113" fmla="*/ 1645920 h 6860539"/>
              <a:gd name="connsiteX114" fmla="*/ 2433320 w 12191999"/>
              <a:gd name="connsiteY114" fmla="*/ 1118870 h 6860539"/>
              <a:gd name="connsiteX115" fmla="*/ 2090420 w 12191999"/>
              <a:gd name="connsiteY115" fmla="*/ 154940 h 6860539"/>
              <a:gd name="connsiteX116" fmla="*/ 2090420 w 12191999"/>
              <a:gd name="connsiteY116" fmla="*/ 1270 h 6860539"/>
              <a:gd name="connsiteX117" fmla="*/ 2082800 w 12191999"/>
              <a:gd name="connsiteY117" fmla="*/ 1270 h 6860539"/>
              <a:gd name="connsiteX118" fmla="*/ 2082800 w 12191999"/>
              <a:gd name="connsiteY118" fmla="*/ 156210 h 6860539"/>
              <a:gd name="connsiteX119" fmla="*/ 2426970 w 12191999"/>
              <a:gd name="connsiteY119" fmla="*/ 1123950 h 6860539"/>
              <a:gd name="connsiteX120" fmla="*/ 3284220 w 12191999"/>
              <a:gd name="connsiteY120" fmla="*/ 1653540 h 6860539"/>
              <a:gd name="connsiteX121" fmla="*/ 2788920 w 12191999"/>
              <a:gd name="connsiteY121" fmla="*/ 2466340 h 6860539"/>
              <a:gd name="connsiteX122" fmla="*/ 2250440 w 12191999"/>
              <a:gd name="connsiteY122" fmla="*/ 2466340 h 6860539"/>
              <a:gd name="connsiteX123" fmla="*/ 2250440 w 12191999"/>
              <a:gd name="connsiteY123" fmla="*/ 2467610 h 6860539"/>
              <a:gd name="connsiteX124" fmla="*/ 1861820 w 12191999"/>
              <a:gd name="connsiteY124" fmla="*/ 2813050 h 6860539"/>
              <a:gd name="connsiteX125" fmla="*/ 1861820 w 12191999"/>
              <a:gd name="connsiteY125" fmla="*/ 2813050 h 6860539"/>
              <a:gd name="connsiteX126" fmla="*/ 1836420 w 12191999"/>
              <a:gd name="connsiteY126" fmla="*/ 2813050 h 6860539"/>
              <a:gd name="connsiteX127" fmla="*/ 353060 w 12191999"/>
              <a:gd name="connsiteY127" fmla="*/ 1329690 h 6860539"/>
              <a:gd name="connsiteX128" fmla="*/ 1178560 w 12191999"/>
              <a:gd name="connsiteY128" fmla="*/ 1270 h 6860539"/>
              <a:gd name="connsiteX129" fmla="*/ 1160780 w 12191999"/>
              <a:gd name="connsiteY129" fmla="*/ 1270 h 6860539"/>
              <a:gd name="connsiteX130" fmla="*/ 346710 w 12191999"/>
              <a:gd name="connsiteY130" fmla="*/ 1329690 h 6860539"/>
              <a:gd name="connsiteX131" fmla="*/ 1837690 w 12191999"/>
              <a:gd name="connsiteY131" fmla="*/ 2820670 h 6860539"/>
              <a:gd name="connsiteX132" fmla="*/ 1861820 w 12191999"/>
              <a:gd name="connsiteY132" fmla="*/ 2820670 h 6860539"/>
              <a:gd name="connsiteX133" fmla="*/ 1855470 w 12191999"/>
              <a:gd name="connsiteY133" fmla="*/ 2891790 h 6860539"/>
              <a:gd name="connsiteX134" fmla="*/ 1981200 w 12191999"/>
              <a:gd name="connsiteY134" fmla="*/ 3192780 h 6860539"/>
              <a:gd name="connsiteX135" fmla="*/ 1160780 w 12191999"/>
              <a:gd name="connsiteY135" fmla="*/ 4032250 h 6860539"/>
              <a:gd name="connsiteX136" fmla="*/ 173990 w 12191999"/>
              <a:gd name="connsiteY136" fmla="*/ 4032250 h 6860539"/>
              <a:gd name="connsiteX137" fmla="*/ 0 w 12191999"/>
              <a:gd name="connsiteY137" fmla="*/ 4069080 h 6860539"/>
              <a:gd name="connsiteX138" fmla="*/ 0 w 12191999"/>
              <a:gd name="connsiteY138" fmla="*/ 4077970 h 6860539"/>
              <a:gd name="connsiteX139" fmla="*/ 173990 w 12191999"/>
              <a:gd name="connsiteY139" fmla="*/ 4039870 h 6860539"/>
              <a:gd name="connsiteX140" fmla="*/ 1158240 w 12191999"/>
              <a:gd name="connsiteY140" fmla="*/ 4039870 h 6860539"/>
              <a:gd name="connsiteX141" fmla="*/ 1062990 w 12191999"/>
              <a:gd name="connsiteY141" fmla="*/ 4480560 h 6860539"/>
              <a:gd name="connsiteX142" fmla="*/ 1060450 w 12191999"/>
              <a:gd name="connsiteY142" fmla="*/ 4480560 h 6860539"/>
              <a:gd name="connsiteX143" fmla="*/ 1060450 w 12191999"/>
              <a:gd name="connsiteY143" fmla="*/ 4878070 h 6860539"/>
              <a:gd name="connsiteX144" fmla="*/ 173990 w 12191999"/>
              <a:gd name="connsiteY144" fmla="*/ 4878070 h 6860539"/>
              <a:gd name="connsiteX145" fmla="*/ 0 w 12191999"/>
              <a:gd name="connsiteY145" fmla="*/ 4839970 h 6860539"/>
              <a:gd name="connsiteX146" fmla="*/ 0 w 12191999"/>
              <a:gd name="connsiteY146" fmla="*/ 4848860 h 6860539"/>
              <a:gd name="connsiteX147" fmla="*/ 173990 w 12191999"/>
              <a:gd name="connsiteY147" fmla="*/ 4885690 h 6860539"/>
              <a:gd name="connsiteX148" fmla="*/ 1060450 w 12191999"/>
              <a:gd name="connsiteY148" fmla="*/ 4885690 h 6860539"/>
              <a:gd name="connsiteX149" fmla="*/ 1060450 w 12191999"/>
              <a:gd name="connsiteY149" fmla="*/ 5825490 h 6860539"/>
              <a:gd name="connsiteX150" fmla="*/ 871220 w 12191999"/>
              <a:gd name="connsiteY150" fmla="*/ 5789930 h 6860539"/>
              <a:gd name="connsiteX151" fmla="*/ 347980 w 12191999"/>
              <a:gd name="connsiteY151" fmla="*/ 6313170 h 6860539"/>
              <a:gd name="connsiteX152" fmla="*/ 347980 w 12191999"/>
              <a:gd name="connsiteY152" fmla="*/ 6859270 h 6860539"/>
              <a:gd name="connsiteX153" fmla="*/ 355600 w 12191999"/>
              <a:gd name="connsiteY153" fmla="*/ 6859270 h 6860539"/>
              <a:gd name="connsiteX154" fmla="*/ 355600 w 12191999"/>
              <a:gd name="connsiteY154" fmla="*/ 6315710 h 6860539"/>
              <a:gd name="connsiteX155" fmla="*/ 871220 w 12191999"/>
              <a:gd name="connsiteY155" fmla="*/ 5800090 h 6860539"/>
              <a:gd name="connsiteX156" fmla="*/ 1060450 w 12191999"/>
              <a:gd name="connsiteY156" fmla="*/ 5835650 h 6860539"/>
              <a:gd name="connsiteX157" fmla="*/ 1060450 w 12191999"/>
              <a:gd name="connsiteY157" fmla="*/ 5955030 h 6860539"/>
              <a:gd name="connsiteX158" fmla="*/ 1366520 w 12191999"/>
              <a:gd name="connsiteY158" fmla="*/ 6859270 h 6860539"/>
              <a:gd name="connsiteX159" fmla="*/ 1376680 w 12191999"/>
              <a:gd name="connsiteY159" fmla="*/ 6859270 h 6860539"/>
              <a:gd name="connsiteX160" fmla="*/ 1068070 w 12191999"/>
              <a:gd name="connsiteY160" fmla="*/ 5955030 h 6860539"/>
              <a:gd name="connsiteX161" fmla="*/ 1068070 w 12191999"/>
              <a:gd name="connsiteY161" fmla="*/ 5838190 h 6860539"/>
              <a:gd name="connsiteX162" fmla="*/ 1388110 w 12191999"/>
              <a:gd name="connsiteY162" fmla="*/ 6315710 h 6860539"/>
              <a:gd name="connsiteX163" fmla="*/ 1388110 w 12191999"/>
              <a:gd name="connsiteY163" fmla="*/ 6859270 h 6860539"/>
              <a:gd name="connsiteX164" fmla="*/ 1395730 w 12191999"/>
              <a:gd name="connsiteY164" fmla="*/ 6859270 h 6860539"/>
              <a:gd name="connsiteX165" fmla="*/ 1395730 w 12191999"/>
              <a:gd name="connsiteY165" fmla="*/ 6315710 h 6860539"/>
              <a:gd name="connsiteX166" fmla="*/ 1068070 w 12191999"/>
              <a:gd name="connsiteY166" fmla="*/ 5830570 h 6860539"/>
              <a:gd name="connsiteX167" fmla="*/ 1068070 w 12191999"/>
              <a:gd name="connsiteY167" fmla="*/ 4886960 h 6860539"/>
              <a:gd name="connsiteX168" fmla="*/ 1786890 w 12191999"/>
              <a:gd name="connsiteY168" fmla="*/ 4886960 h 6860539"/>
              <a:gd name="connsiteX169" fmla="*/ 2214880 w 12191999"/>
              <a:gd name="connsiteY169" fmla="*/ 4458970 h 6860539"/>
              <a:gd name="connsiteX170" fmla="*/ 1786890 w 12191999"/>
              <a:gd name="connsiteY170" fmla="*/ 4030980 h 6860539"/>
              <a:gd name="connsiteX171" fmla="*/ 1169670 w 12191999"/>
              <a:gd name="connsiteY171" fmla="*/ 4030980 h 6860539"/>
              <a:gd name="connsiteX172" fmla="*/ 1988820 w 12191999"/>
              <a:gd name="connsiteY172" fmla="*/ 3197860 h 6860539"/>
              <a:gd name="connsiteX173" fmla="*/ 2252980 w 12191999"/>
              <a:gd name="connsiteY173" fmla="*/ 3313430 h 6860539"/>
              <a:gd name="connsiteX174" fmla="*/ 2252980 w 12191999"/>
              <a:gd name="connsiteY174" fmla="*/ 3314700 h 6860539"/>
              <a:gd name="connsiteX175" fmla="*/ 2823210 w 12191999"/>
              <a:gd name="connsiteY175" fmla="*/ 3314700 h 6860539"/>
              <a:gd name="connsiteX176" fmla="*/ 3115310 w 12191999"/>
              <a:gd name="connsiteY176" fmla="*/ 3197860 h 6860539"/>
              <a:gd name="connsiteX177" fmla="*/ 3557270 w 12191999"/>
              <a:gd name="connsiteY177" fmla="*/ 3479800 h 6860539"/>
              <a:gd name="connsiteX178" fmla="*/ 3402330 w 12191999"/>
              <a:gd name="connsiteY178" fmla="*/ 4069080 h 6860539"/>
              <a:gd name="connsiteX179" fmla="*/ 3427730 w 12191999"/>
              <a:gd name="connsiteY179" fmla="*/ 4316730 h 6860539"/>
              <a:gd name="connsiteX180" fmla="*/ 3221990 w 12191999"/>
              <a:gd name="connsiteY180" fmla="*/ 4316730 h 6860539"/>
              <a:gd name="connsiteX181" fmla="*/ 1971040 w 12191999"/>
              <a:gd name="connsiteY181" fmla="*/ 5567680 h 6860539"/>
              <a:gd name="connsiteX182" fmla="*/ 3221990 w 12191999"/>
              <a:gd name="connsiteY182" fmla="*/ 6818630 h 6860539"/>
              <a:gd name="connsiteX183" fmla="*/ 3732530 w 12191999"/>
              <a:gd name="connsiteY183" fmla="*/ 6818630 h 6860539"/>
              <a:gd name="connsiteX184" fmla="*/ 3756660 w 12191999"/>
              <a:gd name="connsiteY184" fmla="*/ 6818630 h 6860539"/>
              <a:gd name="connsiteX185" fmla="*/ 3726180 w 12191999"/>
              <a:gd name="connsiteY185" fmla="*/ 6859270 h 6860539"/>
              <a:gd name="connsiteX186" fmla="*/ 3736340 w 12191999"/>
              <a:gd name="connsiteY186" fmla="*/ 6859270 h 6860539"/>
              <a:gd name="connsiteX187" fmla="*/ 3766820 w 12191999"/>
              <a:gd name="connsiteY187" fmla="*/ 6817360 h 6860539"/>
              <a:gd name="connsiteX188" fmla="*/ 4137660 w 12191999"/>
              <a:gd name="connsiteY188" fmla="*/ 6750051 h 6860539"/>
              <a:gd name="connsiteX189" fmla="*/ 4133850 w 12191999"/>
              <a:gd name="connsiteY189" fmla="*/ 6824980 h 6860539"/>
              <a:gd name="connsiteX190" fmla="*/ 4135120 w 12191999"/>
              <a:gd name="connsiteY190" fmla="*/ 6858001 h 6860539"/>
              <a:gd name="connsiteX191" fmla="*/ 4142740 w 12191999"/>
              <a:gd name="connsiteY191" fmla="*/ 6858001 h 6860539"/>
              <a:gd name="connsiteX192" fmla="*/ 4141470 w 12191999"/>
              <a:gd name="connsiteY192" fmla="*/ 6824980 h 6860539"/>
              <a:gd name="connsiteX193" fmla="*/ 4145280 w 12191999"/>
              <a:gd name="connsiteY193" fmla="*/ 6747510 h 6860539"/>
              <a:gd name="connsiteX194" fmla="*/ 4908550 w 12191999"/>
              <a:gd name="connsiteY194" fmla="*/ 5991860 h 6860539"/>
              <a:gd name="connsiteX195" fmla="*/ 4978400 w 12191999"/>
              <a:gd name="connsiteY195" fmla="*/ 5989320 h 6860539"/>
              <a:gd name="connsiteX196" fmla="*/ 5815330 w 12191999"/>
              <a:gd name="connsiteY196" fmla="*/ 6826251 h 6860539"/>
              <a:gd name="connsiteX197" fmla="*/ 5814060 w 12191999"/>
              <a:gd name="connsiteY197" fmla="*/ 6859270 h 6860539"/>
              <a:gd name="connsiteX198" fmla="*/ 5821680 w 12191999"/>
              <a:gd name="connsiteY198" fmla="*/ 6859270 h 6860539"/>
              <a:gd name="connsiteX199" fmla="*/ 5822950 w 12191999"/>
              <a:gd name="connsiteY199" fmla="*/ 6826251 h 6860539"/>
              <a:gd name="connsiteX200" fmla="*/ 4978400 w 12191999"/>
              <a:gd name="connsiteY200" fmla="*/ 5981700 h 6860539"/>
              <a:gd name="connsiteX201" fmla="*/ 4911090 w 12191999"/>
              <a:gd name="connsiteY201" fmla="*/ 5984240 h 6860539"/>
              <a:gd name="connsiteX202" fmla="*/ 4982210 w 12191999"/>
              <a:gd name="connsiteY202" fmla="*/ 5567680 h 6860539"/>
              <a:gd name="connsiteX203" fmla="*/ 4932680 w 12191999"/>
              <a:gd name="connsiteY203" fmla="*/ 5218430 h 6860539"/>
              <a:gd name="connsiteX204" fmla="*/ 5218430 w 12191999"/>
              <a:gd name="connsiteY204" fmla="*/ 5092700 h 6860539"/>
              <a:gd name="connsiteX205" fmla="*/ 5480050 w 12191999"/>
              <a:gd name="connsiteY205" fmla="*/ 5701030 h 6860539"/>
              <a:gd name="connsiteX206" fmla="*/ 6098540 w 12191999"/>
              <a:gd name="connsiteY206" fmla="*/ 5955030 h 6860539"/>
              <a:gd name="connsiteX207" fmla="*/ 6457950 w 12191999"/>
              <a:gd name="connsiteY207" fmla="*/ 5955030 h 6860539"/>
              <a:gd name="connsiteX208" fmla="*/ 7009130 w 12191999"/>
              <a:gd name="connsiteY208" fmla="*/ 5760720 h 6860539"/>
              <a:gd name="connsiteX209" fmla="*/ 7009130 w 12191999"/>
              <a:gd name="connsiteY209" fmla="*/ 6565901 h 6860539"/>
              <a:gd name="connsiteX210" fmla="*/ 7010400 w 12191999"/>
              <a:gd name="connsiteY210" fmla="*/ 6569710 h 6860539"/>
              <a:gd name="connsiteX211" fmla="*/ 7010400 w 12191999"/>
              <a:gd name="connsiteY211" fmla="*/ 6569710 h 6860539"/>
              <a:gd name="connsiteX212" fmla="*/ 7115811 w 12191999"/>
              <a:gd name="connsiteY212" fmla="*/ 6859270 h 6860539"/>
              <a:gd name="connsiteX213" fmla="*/ 7125970 w 12191999"/>
              <a:gd name="connsiteY213" fmla="*/ 6859270 h 6860539"/>
              <a:gd name="connsiteX214" fmla="*/ 7018020 w 12191999"/>
              <a:gd name="connsiteY214" fmla="*/ 6565901 h 6860539"/>
              <a:gd name="connsiteX215" fmla="*/ 7016750 w 12191999"/>
              <a:gd name="connsiteY215" fmla="*/ 6563360 h 6860539"/>
              <a:gd name="connsiteX216" fmla="*/ 7016750 w 12191999"/>
              <a:gd name="connsiteY216" fmla="*/ 5755640 h 6860539"/>
              <a:gd name="connsiteX217" fmla="*/ 7338061 w 12191999"/>
              <a:gd name="connsiteY217" fmla="*/ 5076190 h 6860539"/>
              <a:gd name="connsiteX218" fmla="*/ 7334250 w 12191999"/>
              <a:gd name="connsiteY218" fmla="*/ 4999990 h 6860539"/>
              <a:gd name="connsiteX219" fmla="*/ 7557770 w 12191999"/>
              <a:gd name="connsiteY219" fmla="*/ 4951730 h 6860539"/>
              <a:gd name="connsiteX220" fmla="*/ 7918450 w 12191999"/>
              <a:gd name="connsiteY220" fmla="*/ 5088890 h 6860539"/>
              <a:gd name="connsiteX221" fmla="*/ 7553961 w 12191999"/>
              <a:gd name="connsiteY221" fmla="*/ 6244590 h 6860539"/>
              <a:gd name="connsiteX222" fmla="*/ 7649211 w 12191999"/>
              <a:gd name="connsiteY222" fmla="*/ 6859270 h 6860539"/>
              <a:gd name="connsiteX223" fmla="*/ 7656830 w 12191999"/>
              <a:gd name="connsiteY223" fmla="*/ 6859270 h 6860539"/>
              <a:gd name="connsiteX224" fmla="*/ 7560311 w 12191999"/>
              <a:gd name="connsiteY224" fmla="*/ 6244590 h 6860539"/>
              <a:gd name="connsiteX225" fmla="*/ 7922261 w 12191999"/>
              <a:gd name="connsiteY225" fmla="*/ 5093970 h 6860539"/>
              <a:gd name="connsiteX226" fmla="*/ 8097520 w 12191999"/>
              <a:gd name="connsiteY226" fmla="*/ 5492750 h 6860539"/>
              <a:gd name="connsiteX227" fmla="*/ 8097520 w 12191999"/>
              <a:gd name="connsiteY227" fmla="*/ 5640070 h 6860539"/>
              <a:gd name="connsiteX228" fmla="*/ 7875270 w 12191999"/>
              <a:gd name="connsiteY228" fmla="*/ 6013450 h 6860539"/>
              <a:gd name="connsiteX229" fmla="*/ 8097520 w 12191999"/>
              <a:gd name="connsiteY229" fmla="*/ 6386830 h 6860539"/>
              <a:gd name="connsiteX230" fmla="*/ 8097520 w 12191999"/>
              <a:gd name="connsiteY230" fmla="*/ 6563360 h 6860539"/>
              <a:gd name="connsiteX231" fmla="*/ 8096250 w 12191999"/>
              <a:gd name="connsiteY231" fmla="*/ 6563360 h 6860539"/>
              <a:gd name="connsiteX232" fmla="*/ 8096250 w 12191999"/>
              <a:gd name="connsiteY232" fmla="*/ 6567170 h 6860539"/>
              <a:gd name="connsiteX233" fmla="*/ 7988300 w 12191999"/>
              <a:gd name="connsiteY233" fmla="*/ 6860540 h 6860539"/>
              <a:gd name="connsiteX234" fmla="*/ 7998461 w 12191999"/>
              <a:gd name="connsiteY234" fmla="*/ 6860540 h 6860539"/>
              <a:gd name="connsiteX235" fmla="*/ 8105140 w 12191999"/>
              <a:gd name="connsiteY235" fmla="*/ 6570980 h 6860539"/>
              <a:gd name="connsiteX236" fmla="*/ 8106411 w 12191999"/>
              <a:gd name="connsiteY236" fmla="*/ 6570980 h 6860539"/>
              <a:gd name="connsiteX237" fmla="*/ 8106411 w 12191999"/>
              <a:gd name="connsiteY237" fmla="*/ 6391910 h 6860539"/>
              <a:gd name="connsiteX238" fmla="*/ 8272780 w 12191999"/>
              <a:gd name="connsiteY238" fmla="*/ 6437630 h 6860539"/>
              <a:gd name="connsiteX239" fmla="*/ 8272780 w 12191999"/>
              <a:gd name="connsiteY239" fmla="*/ 6438900 h 6860539"/>
              <a:gd name="connsiteX240" fmla="*/ 8843010 w 12191999"/>
              <a:gd name="connsiteY240" fmla="*/ 6438900 h 6860539"/>
              <a:gd name="connsiteX241" fmla="*/ 9267190 w 12191999"/>
              <a:gd name="connsiteY241" fmla="*/ 6014720 h 6860539"/>
              <a:gd name="connsiteX242" fmla="*/ 8843010 w 12191999"/>
              <a:gd name="connsiteY242" fmla="*/ 5590540 h 6860539"/>
              <a:gd name="connsiteX243" fmla="*/ 8276590 w 12191999"/>
              <a:gd name="connsiteY243" fmla="*/ 5590540 h 6860539"/>
              <a:gd name="connsiteX244" fmla="*/ 8272780 w 12191999"/>
              <a:gd name="connsiteY244" fmla="*/ 5591810 h 6860539"/>
              <a:gd name="connsiteX245" fmla="*/ 8272780 w 12191999"/>
              <a:gd name="connsiteY245" fmla="*/ 5591810 h 6860539"/>
              <a:gd name="connsiteX246" fmla="*/ 8106411 w 12191999"/>
              <a:gd name="connsiteY246" fmla="*/ 5637530 h 6860539"/>
              <a:gd name="connsiteX247" fmla="*/ 8106411 w 12191999"/>
              <a:gd name="connsiteY247" fmla="*/ 5494020 h 6860539"/>
              <a:gd name="connsiteX248" fmla="*/ 7928611 w 12191999"/>
              <a:gd name="connsiteY248" fmla="*/ 5088890 h 6860539"/>
              <a:gd name="connsiteX249" fmla="*/ 8166100 w 12191999"/>
              <a:gd name="connsiteY249" fmla="*/ 4810760 h 6860539"/>
              <a:gd name="connsiteX250" fmla="*/ 8572500 w 12191999"/>
              <a:gd name="connsiteY250" fmla="*/ 4890770 h 6860539"/>
              <a:gd name="connsiteX251" fmla="*/ 9126220 w 12191999"/>
              <a:gd name="connsiteY251" fmla="*/ 4735830 h 6860539"/>
              <a:gd name="connsiteX252" fmla="*/ 9126220 w 12191999"/>
              <a:gd name="connsiteY252" fmla="*/ 4735830 h 6860539"/>
              <a:gd name="connsiteX253" fmla="*/ 9898380 w 12191999"/>
              <a:gd name="connsiteY253" fmla="*/ 5238750 h 6860539"/>
              <a:gd name="connsiteX254" fmla="*/ 10717530 w 12191999"/>
              <a:gd name="connsiteY254" fmla="*/ 4598670 h 6860539"/>
              <a:gd name="connsiteX255" fmla="*/ 11576050 w 12191999"/>
              <a:gd name="connsiteY255" fmla="*/ 6244590 h 6860539"/>
              <a:gd name="connsiteX256" fmla="*/ 11557000 w 12191999"/>
              <a:gd name="connsiteY256" fmla="*/ 6525260 h 6860539"/>
              <a:gd name="connsiteX257" fmla="*/ 11219180 w 12191999"/>
              <a:gd name="connsiteY257" fmla="*/ 6428740 h 6860539"/>
              <a:gd name="connsiteX258" fmla="*/ 10615930 w 12191999"/>
              <a:gd name="connsiteY258" fmla="*/ 6859270 h 6860539"/>
              <a:gd name="connsiteX259" fmla="*/ 10623550 w 12191999"/>
              <a:gd name="connsiteY259" fmla="*/ 6859270 h 6860539"/>
              <a:gd name="connsiteX260" fmla="*/ 11219180 w 12191999"/>
              <a:gd name="connsiteY260" fmla="*/ 6436360 h 6860539"/>
              <a:gd name="connsiteX261" fmla="*/ 11555730 w 12191999"/>
              <a:gd name="connsiteY261" fmla="*/ 6532880 h 6860539"/>
              <a:gd name="connsiteX262" fmla="*/ 11480800 w 12191999"/>
              <a:gd name="connsiteY262" fmla="*/ 6858001 h 6860539"/>
              <a:gd name="connsiteX263" fmla="*/ 11488420 w 12191999"/>
              <a:gd name="connsiteY263" fmla="*/ 6858001 h 6860539"/>
              <a:gd name="connsiteX264" fmla="*/ 11562080 w 12191999"/>
              <a:gd name="connsiteY264" fmla="*/ 6536690 h 6860539"/>
              <a:gd name="connsiteX265" fmla="*/ 11814810 w 12191999"/>
              <a:gd name="connsiteY265" fmla="*/ 6858001 h 6860539"/>
              <a:gd name="connsiteX266" fmla="*/ 11822430 w 12191999"/>
              <a:gd name="connsiteY266" fmla="*/ 6858001 h 6860539"/>
              <a:gd name="connsiteX267" fmla="*/ 11563350 w 12191999"/>
              <a:gd name="connsiteY267" fmla="*/ 6529070 h 6860539"/>
              <a:gd name="connsiteX268" fmla="*/ 11583670 w 12191999"/>
              <a:gd name="connsiteY268" fmla="*/ 6243320 h 6860539"/>
              <a:gd name="connsiteX269" fmla="*/ 10720070 w 12191999"/>
              <a:gd name="connsiteY269" fmla="*/ 4589780 h 6860539"/>
              <a:gd name="connsiteX270" fmla="*/ 10742930 w 12191999"/>
              <a:gd name="connsiteY270" fmla="*/ 4392930 h 6860539"/>
              <a:gd name="connsiteX271" fmla="*/ 9898380 w 12191999"/>
              <a:gd name="connsiteY271" fmla="*/ 3548380 h 6860539"/>
              <a:gd name="connsiteX272" fmla="*/ 9641840 w 12191999"/>
              <a:gd name="connsiteY272" fmla="*/ 3587750 h 6860539"/>
              <a:gd name="connsiteX273" fmla="*/ 9641840 w 12191999"/>
              <a:gd name="connsiteY273" fmla="*/ 3380740 h 6860539"/>
              <a:gd name="connsiteX274" fmla="*/ 9584690 w 12191999"/>
              <a:gd name="connsiteY274" fmla="*/ 3035300 h 6860539"/>
              <a:gd name="connsiteX275" fmla="*/ 9809480 w 12191999"/>
              <a:gd name="connsiteY275" fmla="*/ 3035300 h 6860539"/>
              <a:gd name="connsiteX276" fmla="*/ 10143490 w 12191999"/>
              <a:gd name="connsiteY276" fmla="*/ 2928620 h 6860539"/>
              <a:gd name="connsiteX277" fmla="*/ 1786890 w 12191999"/>
              <a:gd name="connsiteY277" fmla="*/ 4038600 h 6860539"/>
              <a:gd name="connsiteX278" fmla="*/ 2207260 w 12191999"/>
              <a:gd name="connsiteY278" fmla="*/ 4458970 h 6860539"/>
              <a:gd name="connsiteX279" fmla="*/ 1786890 w 12191999"/>
              <a:gd name="connsiteY279" fmla="*/ 4879340 h 6860539"/>
              <a:gd name="connsiteX280" fmla="*/ 1068070 w 12191999"/>
              <a:gd name="connsiteY280" fmla="*/ 4879340 h 6860539"/>
              <a:gd name="connsiteX281" fmla="*/ 1068070 w 12191999"/>
              <a:gd name="connsiteY281" fmla="*/ 4488180 h 6860539"/>
              <a:gd name="connsiteX282" fmla="*/ 1070610 w 12191999"/>
              <a:gd name="connsiteY282" fmla="*/ 4488180 h 6860539"/>
              <a:gd name="connsiteX283" fmla="*/ 1070610 w 12191999"/>
              <a:gd name="connsiteY283" fmla="*/ 4484370 h 6860539"/>
              <a:gd name="connsiteX284" fmla="*/ 1165860 w 12191999"/>
              <a:gd name="connsiteY284" fmla="*/ 4039870 h 6860539"/>
              <a:gd name="connsiteX285" fmla="*/ 1786890 w 12191999"/>
              <a:gd name="connsiteY285" fmla="*/ 4039870 h 6860539"/>
              <a:gd name="connsiteX286" fmla="*/ 2256790 w 12191999"/>
              <a:gd name="connsiteY286" fmla="*/ 2475230 h 6860539"/>
              <a:gd name="connsiteX287" fmla="*/ 2259330 w 12191999"/>
              <a:gd name="connsiteY287" fmla="*/ 2473960 h 6860539"/>
              <a:gd name="connsiteX288" fmla="*/ 2782570 w 12191999"/>
              <a:gd name="connsiteY288" fmla="*/ 2473960 h 6860539"/>
              <a:gd name="connsiteX289" fmla="*/ 1871980 w 12191999"/>
              <a:gd name="connsiteY289" fmla="*/ 2811780 h 6860539"/>
              <a:gd name="connsiteX290" fmla="*/ 2256790 w 12191999"/>
              <a:gd name="connsiteY290" fmla="*/ 2475230 h 6860539"/>
              <a:gd name="connsiteX291" fmla="*/ 2821940 w 12191999"/>
              <a:gd name="connsiteY291" fmla="*/ 3307080 h 6860539"/>
              <a:gd name="connsiteX292" fmla="*/ 2259330 w 12191999"/>
              <a:gd name="connsiteY292" fmla="*/ 3307080 h 6860539"/>
              <a:gd name="connsiteX293" fmla="*/ 2255520 w 12191999"/>
              <a:gd name="connsiteY293" fmla="*/ 3305810 h 6860539"/>
              <a:gd name="connsiteX294" fmla="*/ 1995170 w 12191999"/>
              <a:gd name="connsiteY294" fmla="*/ 3194050 h 6860539"/>
              <a:gd name="connsiteX295" fmla="*/ 2550160 w 12191999"/>
              <a:gd name="connsiteY295" fmla="*/ 3086100 h 6860539"/>
              <a:gd name="connsiteX296" fmla="*/ 3105150 w 12191999"/>
              <a:gd name="connsiteY296" fmla="*/ 3194050 h 6860539"/>
              <a:gd name="connsiteX297" fmla="*/ 2821940 w 12191999"/>
              <a:gd name="connsiteY297" fmla="*/ 3307080 h 6860539"/>
              <a:gd name="connsiteX298" fmla="*/ 3112770 w 12191999"/>
              <a:gd name="connsiteY298" fmla="*/ 3188970 h 6860539"/>
              <a:gd name="connsiteX299" fmla="*/ 2551430 w 12191999"/>
              <a:gd name="connsiteY299" fmla="*/ 3079750 h 6860539"/>
              <a:gd name="connsiteX300" fmla="*/ 1990090 w 12191999"/>
              <a:gd name="connsiteY300" fmla="*/ 3188970 h 6860539"/>
              <a:gd name="connsiteX301" fmla="*/ 1864360 w 12191999"/>
              <a:gd name="connsiteY301" fmla="*/ 2890520 h 6860539"/>
              <a:gd name="connsiteX302" fmla="*/ 1870710 w 12191999"/>
              <a:gd name="connsiteY302" fmla="*/ 2819400 h 6860539"/>
              <a:gd name="connsiteX303" fmla="*/ 2794000 w 12191999"/>
              <a:gd name="connsiteY303" fmla="*/ 2473960 h 6860539"/>
              <a:gd name="connsiteX304" fmla="*/ 2821940 w 12191999"/>
              <a:gd name="connsiteY304" fmla="*/ 2473960 h 6860539"/>
              <a:gd name="connsiteX305" fmla="*/ 3238500 w 12191999"/>
              <a:gd name="connsiteY305" fmla="*/ 2890520 h 6860539"/>
              <a:gd name="connsiteX306" fmla="*/ 3112770 w 12191999"/>
              <a:gd name="connsiteY306" fmla="*/ 3188970 h 6860539"/>
              <a:gd name="connsiteX307" fmla="*/ 8100061 w 12191999"/>
              <a:gd name="connsiteY307" fmla="*/ 6377940 h 6860539"/>
              <a:gd name="connsiteX308" fmla="*/ 7885430 w 12191999"/>
              <a:gd name="connsiteY308" fmla="*/ 6013450 h 6860539"/>
              <a:gd name="connsiteX309" fmla="*/ 8100061 w 12191999"/>
              <a:gd name="connsiteY309" fmla="*/ 5648960 h 6860539"/>
              <a:gd name="connsiteX310" fmla="*/ 8100061 w 12191999"/>
              <a:gd name="connsiteY310" fmla="*/ 6377940 h 6860539"/>
              <a:gd name="connsiteX311" fmla="*/ 8107680 w 12191999"/>
              <a:gd name="connsiteY311" fmla="*/ 5645150 h 6860539"/>
              <a:gd name="connsiteX312" fmla="*/ 8277861 w 12191999"/>
              <a:gd name="connsiteY312" fmla="*/ 5598160 h 6860539"/>
              <a:gd name="connsiteX313" fmla="*/ 8280400 w 12191999"/>
              <a:gd name="connsiteY313" fmla="*/ 5596890 h 6860539"/>
              <a:gd name="connsiteX314" fmla="*/ 8843010 w 12191999"/>
              <a:gd name="connsiteY314" fmla="*/ 5596890 h 6860539"/>
              <a:gd name="connsiteX315" fmla="*/ 9259570 w 12191999"/>
              <a:gd name="connsiteY315" fmla="*/ 6013450 h 6860539"/>
              <a:gd name="connsiteX316" fmla="*/ 8843010 w 12191999"/>
              <a:gd name="connsiteY316" fmla="*/ 6430010 h 6860539"/>
              <a:gd name="connsiteX317" fmla="*/ 8280400 w 12191999"/>
              <a:gd name="connsiteY317" fmla="*/ 6430010 h 6860539"/>
              <a:gd name="connsiteX318" fmla="*/ 8276590 w 12191999"/>
              <a:gd name="connsiteY318" fmla="*/ 6428740 h 6860539"/>
              <a:gd name="connsiteX319" fmla="*/ 8106411 w 12191999"/>
              <a:gd name="connsiteY319" fmla="*/ 6381750 h 6860539"/>
              <a:gd name="connsiteX320" fmla="*/ 8106411 w 12191999"/>
              <a:gd name="connsiteY320" fmla="*/ 5645150 h 6860539"/>
              <a:gd name="connsiteX321" fmla="*/ 10369550 w 12191999"/>
              <a:gd name="connsiteY321" fmla="*/ 2468880 h 6860539"/>
              <a:gd name="connsiteX322" fmla="*/ 10146030 w 12191999"/>
              <a:gd name="connsiteY322" fmla="*/ 2915920 h 6860539"/>
              <a:gd name="connsiteX323" fmla="*/ 10058400 w 12191999"/>
              <a:gd name="connsiteY323" fmla="*/ 2468880 h 6860539"/>
              <a:gd name="connsiteX324" fmla="*/ 10083800 w 12191999"/>
              <a:gd name="connsiteY324" fmla="*/ 2221230 h 6860539"/>
              <a:gd name="connsiteX325" fmla="*/ 10250170 w 12191999"/>
              <a:gd name="connsiteY325" fmla="*/ 2232660 h 6860539"/>
              <a:gd name="connsiteX326" fmla="*/ 10314940 w 12191999"/>
              <a:gd name="connsiteY326" fmla="*/ 2231390 h 6860539"/>
              <a:gd name="connsiteX327" fmla="*/ 10369550 w 12191999"/>
              <a:gd name="connsiteY327" fmla="*/ 2468880 h 6860539"/>
              <a:gd name="connsiteX328" fmla="*/ 11248390 w 12191999"/>
              <a:gd name="connsiteY328" fmla="*/ 1278890 h 6860539"/>
              <a:gd name="connsiteX329" fmla="*/ 11413490 w 12191999"/>
              <a:gd name="connsiteY329" fmla="*/ 1290320 h 6860539"/>
              <a:gd name="connsiteX330" fmla="*/ 10321290 w 12191999"/>
              <a:gd name="connsiteY330" fmla="*/ 2222500 h 6860539"/>
              <a:gd name="connsiteX331" fmla="*/ 10148570 w 12191999"/>
              <a:gd name="connsiteY331" fmla="*/ 2012950 h 6860539"/>
              <a:gd name="connsiteX332" fmla="*/ 11248390 w 12191999"/>
              <a:gd name="connsiteY332" fmla="*/ 1278890 h 6860539"/>
              <a:gd name="connsiteX333" fmla="*/ 10146030 w 12191999"/>
              <a:gd name="connsiteY333" fmla="*/ 2021840 h 6860539"/>
              <a:gd name="connsiteX334" fmla="*/ 10312400 w 12191999"/>
              <a:gd name="connsiteY334" fmla="*/ 2223770 h 6860539"/>
              <a:gd name="connsiteX335" fmla="*/ 10251440 w 12191999"/>
              <a:gd name="connsiteY335" fmla="*/ 2225040 h 6860539"/>
              <a:gd name="connsiteX336" fmla="*/ 10086340 w 12191999"/>
              <a:gd name="connsiteY336" fmla="*/ 2213610 h 6860539"/>
              <a:gd name="connsiteX337" fmla="*/ 10146030 w 12191999"/>
              <a:gd name="connsiteY337" fmla="*/ 2021840 h 6860539"/>
              <a:gd name="connsiteX338" fmla="*/ 9578340 w 12191999"/>
              <a:gd name="connsiteY338" fmla="*/ 1908810 h 6860539"/>
              <a:gd name="connsiteX339" fmla="*/ 9809480 w 12191999"/>
              <a:gd name="connsiteY339" fmla="*/ 1908810 h 6860539"/>
              <a:gd name="connsiteX340" fmla="*/ 10139680 w 12191999"/>
              <a:gd name="connsiteY340" fmla="*/ 2016760 h 6860539"/>
              <a:gd name="connsiteX341" fmla="*/ 10078720 w 12191999"/>
              <a:gd name="connsiteY341" fmla="*/ 2212340 h 6860539"/>
              <a:gd name="connsiteX342" fmla="*/ 9457690 w 12191999"/>
              <a:gd name="connsiteY342" fmla="*/ 1921510 h 6860539"/>
              <a:gd name="connsiteX343" fmla="*/ 9578340 w 12191999"/>
              <a:gd name="connsiteY343" fmla="*/ 1908810 h 6860539"/>
              <a:gd name="connsiteX344" fmla="*/ 9020810 w 12191999"/>
              <a:gd name="connsiteY344" fmla="*/ 2418080 h 6860539"/>
              <a:gd name="connsiteX345" fmla="*/ 9574530 w 12191999"/>
              <a:gd name="connsiteY345" fmla="*/ 3028950 h 6860539"/>
              <a:gd name="connsiteX346" fmla="*/ 9018270 w 12191999"/>
              <a:gd name="connsiteY346" fmla="*/ 2468880 h 6860539"/>
              <a:gd name="connsiteX347" fmla="*/ 9020810 w 12191999"/>
              <a:gd name="connsiteY347" fmla="*/ 2418080 h 6860539"/>
              <a:gd name="connsiteX348" fmla="*/ 6388100 w 12191999"/>
              <a:gd name="connsiteY348" fmla="*/ 666750 h 6860539"/>
              <a:gd name="connsiteX349" fmla="*/ 7138670 w 12191999"/>
              <a:gd name="connsiteY349" fmla="*/ 848360 h 6860539"/>
              <a:gd name="connsiteX350" fmla="*/ 6602730 w 12191999"/>
              <a:gd name="connsiteY350" fmla="*/ 1032510 h 6860539"/>
              <a:gd name="connsiteX351" fmla="*/ 6243320 w 12191999"/>
              <a:gd name="connsiteY351" fmla="*/ 1032510 h 6860539"/>
              <a:gd name="connsiteX352" fmla="*/ 5680710 w 12191999"/>
              <a:gd name="connsiteY352" fmla="*/ 826770 h 6860539"/>
              <a:gd name="connsiteX353" fmla="*/ 6388100 w 12191999"/>
              <a:gd name="connsiteY353" fmla="*/ 666750 h 6860539"/>
              <a:gd name="connsiteX354" fmla="*/ 4598670 w 12191999"/>
              <a:gd name="connsiteY354" fmla="*/ 2647950 h 6860539"/>
              <a:gd name="connsiteX355" fmla="*/ 4182110 w 12191999"/>
              <a:gd name="connsiteY355" fmla="*/ 2231390 h 6860539"/>
              <a:gd name="connsiteX356" fmla="*/ 4598670 w 12191999"/>
              <a:gd name="connsiteY356" fmla="*/ 1814830 h 6860539"/>
              <a:gd name="connsiteX357" fmla="*/ 4796790 w 12191999"/>
              <a:gd name="connsiteY357" fmla="*/ 1865630 h 6860539"/>
              <a:gd name="connsiteX358" fmla="*/ 4735830 w 12191999"/>
              <a:gd name="connsiteY358" fmla="*/ 2311400 h 6860539"/>
              <a:gd name="connsiteX359" fmla="*/ 4763770 w 12191999"/>
              <a:gd name="connsiteY359" fmla="*/ 2614930 h 6860539"/>
              <a:gd name="connsiteX360" fmla="*/ 4598670 w 12191999"/>
              <a:gd name="connsiteY360" fmla="*/ 2647950 h 6860539"/>
              <a:gd name="connsiteX361" fmla="*/ 4744720 w 12191999"/>
              <a:gd name="connsiteY361" fmla="*/ 2311400 h 6860539"/>
              <a:gd name="connsiteX362" fmla="*/ 4804410 w 12191999"/>
              <a:gd name="connsiteY362" fmla="*/ 1870710 h 6860539"/>
              <a:gd name="connsiteX363" fmla="*/ 5015230 w 12191999"/>
              <a:gd name="connsiteY363" fmla="*/ 2232660 h 6860539"/>
              <a:gd name="connsiteX364" fmla="*/ 4771390 w 12191999"/>
              <a:gd name="connsiteY364" fmla="*/ 2611120 h 6860539"/>
              <a:gd name="connsiteX365" fmla="*/ 4744720 w 12191999"/>
              <a:gd name="connsiteY365" fmla="*/ 2311400 h 6860539"/>
              <a:gd name="connsiteX366" fmla="*/ 4772660 w 12191999"/>
              <a:gd name="connsiteY366" fmla="*/ 2618740 h 6860539"/>
              <a:gd name="connsiteX367" fmla="*/ 5022850 w 12191999"/>
              <a:gd name="connsiteY367" fmla="*/ 2231390 h 6860539"/>
              <a:gd name="connsiteX368" fmla="*/ 4805680 w 12191999"/>
              <a:gd name="connsiteY368" fmla="*/ 1861820 h 6860539"/>
              <a:gd name="connsiteX369" fmla="*/ 5673090 w 12191999"/>
              <a:gd name="connsiteY369" fmla="*/ 829310 h 6860539"/>
              <a:gd name="connsiteX370" fmla="*/ 6243320 w 12191999"/>
              <a:gd name="connsiteY370" fmla="*/ 1038860 h 6860539"/>
              <a:gd name="connsiteX371" fmla="*/ 6602730 w 12191999"/>
              <a:gd name="connsiteY371" fmla="*/ 1038860 h 6860539"/>
              <a:gd name="connsiteX372" fmla="*/ 7146290 w 12191999"/>
              <a:gd name="connsiteY372" fmla="*/ 850900 h 6860539"/>
              <a:gd name="connsiteX373" fmla="*/ 8031480 w 12191999"/>
              <a:gd name="connsiteY373" fmla="*/ 2310130 h 6860539"/>
              <a:gd name="connsiteX374" fmla="*/ 8025130 w 12191999"/>
              <a:gd name="connsiteY374" fmla="*/ 2461260 h 6860539"/>
              <a:gd name="connsiteX375" fmla="*/ 7501890 w 12191999"/>
              <a:gd name="connsiteY375" fmla="*/ 3380740 h 6860539"/>
              <a:gd name="connsiteX376" fmla="*/ 7501890 w 12191999"/>
              <a:gd name="connsiteY376" fmla="*/ 3519170 h 6860539"/>
              <a:gd name="connsiteX377" fmla="*/ 6388100 w 12191999"/>
              <a:gd name="connsiteY377" fmla="*/ 3954780 h 6860539"/>
              <a:gd name="connsiteX378" fmla="*/ 5773420 w 12191999"/>
              <a:gd name="connsiteY378" fmla="*/ 3835400 h 6860539"/>
              <a:gd name="connsiteX379" fmla="*/ 4852670 w 12191999"/>
              <a:gd name="connsiteY379" fmla="*/ 2898140 h 6860539"/>
              <a:gd name="connsiteX380" fmla="*/ 4772660 w 12191999"/>
              <a:gd name="connsiteY380" fmla="*/ 2618740 h 6860539"/>
              <a:gd name="connsiteX381" fmla="*/ 8025130 w 12191999"/>
              <a:gd name="connsiteY381" fmla="*/ 2471420 h 6860539"/>
              <a:gd name="connsiteX382" fmla="*/ 7510780 w 12191999"/>
              <a:gd name="connsiteY382" fmla="*/ 3512820 h 6860539"/>
              <a:gd name="connsiteX383" fmla="*/ 7510780 w 12191999"/>
              <a:gd name="connsiteY383" fmla="*/ 3382010 h 6860539"/>
              <a:gd name="connsiteX384" fmla="*/ 8025130 w 12191999"/>
              <a:gd name="connsiteY384" fmla="*/ 2471420 h 6860539"/>
              <a:gd name="connsiteX385" fmla="*/ 5764530 w 12191999"/>
              <a:gd name="connsiteY385" fmla="*/ 3832860 h 6860539"/>
              <a:gd name="connsiteX386" fmla="*/ 4856480 w 12191999"/>
              <a:gd name="connsiteY386" fmla="*/ 2908300 h 6860539"/>
              <a:gd name="connsiteX387" fmla="*/ 5764530 w 12191999"/>
              <a:gd name="connsiteY387" fmla="*/ 3832860 h 6860539"/>
              <a:gd name="connsiteX388" fmla="*/ 3408680 w 12191999"/>
              <a:gd name="connsiteY388" fmla="*/ 4069080 h 6860539"/>
              <a:gd name="connsiteX389" fmla="*/ 3561080 w 12191999"/>
              <a:gd name="connsiteY389" fmla="*/ 3484880 h 6860539"/>
              <a:gd name="connsiteX390" fmla="*/ 4017010 w 12191999"/>
              <a:gd name="connsiteY390" fmla="*/ 4349750 h 6860539"/>
              <a:gd name="connsiteX391" fmla="*/ 3731260 w 12191999"/>
              <a:gd name="connsiteY391" fmla="*/ 4316730 h 6860539"/>
              <a:gd name="connsiteX392" fmla="*/ 3434080 w 12191999"/>
              <a:gd name="connsiteY392" fmla="*/ 4316730 h 6860539"/>
              <a:gd name="connsiteX393" fmla="*/ 3408680 w 12191999"/>
              <a:gd name="connsiteY393" fmla="*/ 4069080 h 6860539"/>
              <a:gd name="connsiteX394" fmla="*/ 4039870 w 12191999"/>
              <a:gd name="connsiteY394" fmla="*/ 4479290 h 6860539"/>
              <a:gd name="connsiteX395" fmla="*/ 4027170 w 12191999"/>
              <a:gd name="connsiteY395" fmla="*/ 4359910 h 6860539"/>
              <a:gd name="connsiteX396" fmla="*/ 4923790 w 12191999"/>
              <a:gd name="connsiteY396" fmla="*/ 5213350 h 6860539"/>
              <a:gd name="connsiteX397" fmla="*/ 4598670 w 12191999"/>
              <a:gd name="connsiteY397" fmla="*/ 5259070 h 6860539"/>
              <a:gd name="connsiteX398" fmla="*/ 4042410 w 12191999"/>
              <a:gd name="connsiteY398" fmla="*/ 5120640 h 6860539"/>
              <a:gd name="connsiteX399" fmla="*/ 4042410 w 12191999"/>
              <a:gd name="connsiteY399" fmla="*/ 4479290 h 6860539"/>
              <a:gd name="connsiteX400" fmla="*/ 4039870 w 12191999"/>
              <a:gd name="connsiteY400" fmla="*/ 4479290 h 6860539"/>
              <a:gd name="connsiteX401" fmla="*/ 4032250 w 12191999"/>
              <a:gd name="connsiteY401" fmla="*/ 4484370 h 6860539"/>
              <a:gd name="connsiteX402" fmla="*/ 4032250 w 12191999"/>
              <a:gd name="connsiteY402" fmla="*/ 4488180 h 6860539"/>
              <a:gd name="connsiteX403" fmla="*/ 4034790 w 12191999"/>
              <a:gd name="connsiteY403" fmla="*/ 4488180 h 6860539"/>
              <a:gd name="connsiteX404" fmla="*/ 4034790 w 12191999"/>
              <a:gd name="connsiteY404" fmla="*/ 5116830 h 6860539"/>
              <a:gd name="connsiteX405" fmla="*/ 3436620 w 12191999"/>
              <a:gd name="connsiteY405" fmla="*/ 4325620 h 6860539"/>
              <a:gd name="connsiteX406" fmla="*/ 3732530 w 12191999"/>
              <a:gd name="connsiteY406" fmla="*/ 4325620 h 6860539"/>
              <a:gd name="connsiteX407" fmla="*/ 4018280 w 12191999"/>
              <a:gd name="connsiteY407" fmla="*/ 4358640 h 6860539"/>
              <a:gd name="connsiteX408" fmla="*/ 4032250 w 12191999"/>
              <a:gd name="connsiteY408" fmla="*/ 4484370 h 6860539"/>
              <a:gd name="connsiteX409" fmla="*/ 3763010 w 12191999"/>
              <a:gd name="connsiteY409" fmla="*/ 6809740 h 6860539"/>
              <a:gd name="connsiteX410" fmla="*/ 3732530 w 12191999"/>
              <a:gd name="connsiteY410" fmla="*/ 6809740 h 6860539"/>
              <a:gd name="connsiteX411" fmla="*/ 3220720 w 12191999"/>
              <a:gd name="connsiteY411" fmla="*/ 6809740 h 6860539"/>
              <a:gd name="connsiteX412" fmla="*/ 1977390 w 12191999"/>
              <a:gd name="connsiteY412" fmla="*/ 5566410 h 6860539"/>
              <a:gd name="connsiteX413" fmla="*/ 3220720 w 12191999"/>
              <a:gd name="connsiteY413" fmla="*/ 4323080 h 6860539"/>
              <a:gd name="connsiteX414" fmla="*/ 3427730 w 12191999"/>
              <a:gd name="connsiteY414" fmla="*/ 4323080 h 6860539"/>
              <a:gd name="connsiteX415" fmla="*/ 4033520 w 12191999"/>
              <a:gd name="connsiteY415" fmla="*/ 5123180 h 6860539"/>
              <a:gd name="connsiteX416" fmla="*/ 4033520 w 12191999"/>
              <a:gd name="connsiteY416" fmla="*/ 5952490 h 6860539"/>
              <a:gd name="connsiteX417" fmla="*/ 3763010 w 12191999"/>
              <a:gd name="connsiteY417" fmla="*/ 6809740 h 6860539"/>
              <a:gd name="connsiteX418" fmla="*/ 4146550 w 12191999"/>
              <a:gd name="connsiteY418" fmla="*/ 6739890 h 6860539"/>
              <a:gd name="connsiteX419" fmla="*/ 4900930 w 12191999"/>
              <a:gd name="connsiteY419" fmla="*/ 5993130 h 6860539"/>
              <a:gd name="connsiteX420" fmla="*/ 4146550 w 12191999"/>
              <a:gd name="connsiteY420" fmla="*/ 6739890 h 6860539"/>
              <a:gd name="connsiteX421" fmla="*/ 4975860 w 12191999"/>
              <a:gd name="connsiteY421" fmla="*/ 5567680 h 6860539"/>
              <a:gd name="connsiteX422" fmla="*/ 4903470 w 12191999"/>
              <a:gd name="connsiteY422" fmla="*/ 5984240 h 6860539"/>
              <a:gd name="connsiteX423" fmla="*/ 4138930 w 12191999"/>
              <a:gd name="connsiteY423" fmla="*/ 6742430 h 6860539"/>
              <a:gd name="connsiteX424" fmla="*/ 3771900 w 12191999"/>
              <a:gd name="connsiteY424" fmla="*/ 6809740 h 6860539"/>
              <a:gd name="connsiteX425" fmla="*/ 4041140 w 12191999"/>
              <a:gd name="connsiteY425" fmla="*/ 5953760 h 6860539"/>
              <a:gd name="connsiteX426" fmla="*/ 4041140 w 12191999"/>
              <a:gd name="connsiteY426" fmla="*/ 5128260 h 6860539"/>
              <a:gd name="connsiteX427" fmla="*/ 4041140 w 12191999"/>
              <a:gd name="connsiteY427" fmla="*/ 5128260 h 6860539"/>
              <a:gd name="connsiteX428" fmla="*/ 4597400 w 12191999"/>
              <a:gd name="connsiteY428" fmla="*/ 5265420 h 6860539"/>
              <a:gd name="connsiteX429" fmla="*/ 4925060 w 12191999"/>
              <a:gd name="connsiteY429" fmla="*/ 5219700 h 6860539"/>
              <a:gd name="connsiteX430" fmla="*/ 4975860 w 12191999"/>
              <a:gd name="connsiteY430" fmla="*/ 5567680 h 6860539"/>
              <a:gd name="connsiteX431" fmla="*/ 5219700 w 12191999"/>
              <a:gd name="connsiteY431" fmla="*/ 5082540 h 6860539"/>
              <a:gd name="connsiteX432" fmla="*/ 5219700 w 12191999"/>
              <a:gd name="connsiteY432" fmla="*/ 5083810 h 6860539"/>
              <a:gd name="connsiteX433" fmla="*/ 4932680 w 12191999"/>
              <a:gd name="connsiteY433" fmla="*/ 5210810 h 6860539"/>
              <a:gd name="connsiteX434" fmla="*/ 4027170 w 12191999"/>
              <a:gd name="connsiteY434" fmla="*/ 4351020 h 6860539"/>
              <a:gd name="connsiteX435" fmla="*/ 4027170 w 12191999"/>
              <a:gd name="connsiteY435" fmla="*/ 4351020 h 6860539"/>
              <a:gd name="connsiteX436" fmla="*/ 3567430 w 12191999"/>
              <a:gd name="connsiteY436" fmla="*/ 3477260 h 6860539"/>
              <a:gd name="connsiteX437" fmla="*/ 4599940 w 12191999"/>
              <a:gd name="connsiteY437" fmla="*/ 2879090 h 6860539"/>
              <a:gd name="connsiteX438" fmla="*/ 4847590 w 12191999"/>
              <a:gd name="connsiteY438" fmla="*/ 2904490 h 6860539"/>
              <a:gd name="connsiteX439" fmla="*/ 5252720 w 12191999"/>
              <a:gd name="connsiteY439" fmla="*/ 3468370 h 6860539"/>
              <a:gd name="connsiteX440" fmla="*/ 5767070 w 12191999"/>
              <a:gd name="connsiteY440" fmla="*/ 3840480 h 6860539"/>
              <a:gd name="connsiteX441" fmla="*/ 5788660 w 12191999"/>
              <a:gd name="connsiteY441" fmla="*/ 4067810 h 6860539"/>
              <a:gd name="connsiteX442" fmla="*/ 5773420 w 12191999"/>
              <a:gd name="connsiteY442" fmla="*/ 4257040 h 6860539"/>
              <a:gd name="connsiteX443" fmla="*/ 5375910 w 12191999"/>
              <a:gd name="connsiteY443" fmla="*/ 4574540 h 6860539"/>
              <a:gd name="connsiteX444" fmla="*/ 5219700 w 12191999"/>
              <a:gd name="connsiteY444" fmla="*/ 5074920 h 6860539"/>
              <a:gd name="connsiteX445" fmla="*/ 5219700 w 12191999"/>
              <a:gd name="connsiteY445" fmla="*/ 5082540 h 6860539"/>
              <a:gd name="connsiteX446" fmla="*/ 5227320 w 12191999"/>
              <a:gd name="connsiteY446" fmla="*/ 5074920 h 6860539"/>
              <a:gd name="connsiteX447" fmla="*/ 5772150 w 12191999"/>
              <a:gd name="connsiteY447" fmla="*/ 4265930 h 6860539"/>
              <a:gd name="connsiteX448" fmla="*/ 5227320 w 12191999"/>
              <a:gd name="connsiteY448" fmla="*/ 5078730 h 6860539"/>
              <a:gd name="connsiteX449" fmla="*/ 5227320 w 12191999"/>
              <a:gd name="connsiteY449" fmla="*/ 5074920 h 6860539"/>
              <a:gd name="connsiteX450" fmla="*/ 7010400 w 12191999"/>
              <a:gd name="connsiteY450" fmla="*/ 5491480 h 6860539"/>
              <a:gd name="connsiteX451" fmla="*/ 7010400 w 12191999"/>
              <a:gd name="connsiteY451" fmla="*/ 5750560 h 6860539"/>
              <a:gd name="connsiteX452" fmla="*/ 6459220 w 12191999"/>
              <a:gd name="connsiteY452" fmla="*/ 5947410 h 6860539"/>
              <a:gd name="connsiteX453" fmla="*/ 6099810 w 12191999"/>
              <a:gd name="connsiteY453" fmla="*/ 5947410 h 6860539"/>
              <a:gd name="connsiteX454" fmla="*/ 5486400 w 12191999"/>
              <a:gd name="connsiteY454" fmla="*/ 5695950 h 6860539"/>
              <a:gd name="connsiteX455" fmla="*/ 5227320 w 12191999"/>
              <a:gd name="connsiteY455" fmla="*/ 5088890 h 6860539"/>
              <a:gd name="connsiteX456" fmla="*/ 5779770 w 12191999"/>
              <a:gd name="connsiteY456" fmla="*/ 4264660 h 6860539"/>
              <a:gd name="connsiteX457" fmla="*/ 6098540 w 12191999"/>
              <a:gd name="connsiteY457" fmla="*/ 4204970 h 6860539"/>
              <a:gd name="connsiteX458" fmla="*/ 6457950 w 12191999"/>
              <a:gd name="connsiteY458" fmla="*/ 4204970 h 6860539"/>
              <a:gd name="connsiteX459" fmla="*/ 7048500 w 12191999"/>
              <a:gd name="connsiteY459" fmla="*/ 4434840 h 6860539"/>
              <a:gd name="connsiteX460" fmla="*/ 7326630 w 12191999"/>
              <a:gd name="connsiteY460" fmla="*/ 4996180 h 6860539"/>
              <a:gd name="connsiteX461" fmla="*/ 7010400 w 12191999"/>
              <a:gd name="connsiteY461" fmla="*/ 5491480 h 6860539"/>
              <a:gd name="connsiteX462" fmla="*/ 7018020 w 12191999"/>
              <a:gd name="connsiteY462" fmla="*/ 5745480 h 6860539"/>
              <a:gd name="connsiteX463" fmla="*/ 7018020 w 12191999"/>
              <a:gd name="connsiteY463" fmla="*/ 5492750 h 6860539"/>
              <a:gd name="connsiteX464" fmla="*/ 7327900 w 12191999"/>
              <a:gd name="connsiteY464" fmla="*/ 5003800 h 6860539"/>
              <a:gd name="connsiteX465" fmla="*/ 7330440 w 12191999"/>
              <a:gd name="connsiteY465" fmla="*/ 5076190 h 6860539"/>
              <a:gd name="connsiteX466" fmla="*/ 7018020 w 12191999"/>
              <a:gd name="connsiteY466" fmla="*/ 5745480 h 6860539"/>
              <a:gd name="connsiteX467" fmla="*/ 7923530 w 12191999"/>
              <a:gd name="connsiteY467" fmla="*/ 5082540 h 6860539"/>
              <a:gd name="connsiteX468" fmla="*/ 7559040 w 12191999"/>
              <a:gd name="connsiteY468" fmla="*/ 4944110 h 6860539"/>
              <a:gd name="connsiteX469" fmla="*/ 7334250 w 12191999"/>
              <a:gd name="connsiteY469" fmla="*/ 4992370 h 6860539"/>
              <a:gd name="connsiteX470" fmla="*/ 7053580 w 12191999"/>
              <a:gd name="connsiteY470" fmla="*/ 4428490 h 6860539"/>
              <a:gd name="connsiteX471" fmla="*/ 6457950 w 12191999"/>
              <a:gd name="connsiteY471" fmla="*/ 4196080 h 6860539"/>
              <a:gd name="connsiteX472" fmla="*/ 6098540 w 12191999"/>
              <a:gd name="connsiteY472" fmla="*/ 4196080 h 6860539"/>
              <a:gd name="connsiteX473" fmla="*/ 5781040 w 12191999"/>
              <a:gd name="connsiteY473" fmla="*/ 4255770 h 6860539"/>
              <a:gd name="connsiteX474" fmla="*/ 5795010 w 12191999"/>
              <a:gd name="connsiteY474" fmla="*/ 4070350 h 6860539"/>
              <a:gd name="connsiteX475" fmla="*/ 5773420 w 12191999"/>
              <a:gd name="connsiteY475" fmla="*/ 3846830 h 6860539"/>
              <a:gd name="connsiteX476" fmla="*/ 6386830 w 12191999"/>
              <a:gd name="connsiteY476" fmla="*/ 3964940 h 6860539"/>
              <a:gd name="connsiteX477" fmla="*/ 7500620 w 12191999"/>
              <a:gd name="connsiteY477" fmla="*/ 3531870 h 6860539"/>
              <a:gd name="connsiteX478" fmla="*/ 7500620 w 12191999"/>
              <a:gd name="connsiteY478" fmla="*/ 3821430 h 6860539"/>
              <a:gd name="connsiteX479" fmla="*/ 8157211 w 12191999"/>
              <a:gd name="connsiteY479" fmla="*/ 4808220 h 6860539"/>
              <a:gd name="connsiteX480" fmla="*/ 7923530 w 12191999"/>
              <a:gd name="connsiteY480" fmla="*/ 5082540 h 6860539"/>
              <a:gd name="connsiteX481" fmla="*/ 8572500 w 12191999"/>
              <a:gd name="connsiteY481" fmla="*/ 4880610 h 6860539"/>
              <a:gd name="connsiteX482" fmla="*/ 8172450 w 12191999"/>
              <a:gd name="connsiteY482" fmla="*/ 4803140 h 6860539"/>
              <a:gd name="connsiteX483" fmla="*/ 9058910 w 12191999"/>
              <a:gd name="connsiteY483" fmla="*/ 4302760 h 6860539"/>
              <a:gd name="connsiteX484" fmla="*/ 9053830 w 12191999"/>
              <a:gd name="connsiteY484" fmla="*/ 4392930 h 6860539"/>
              <a:gd name="connsiteX485" fmla="*/ 9122410 w 12191999"/>
              <a:gd name="connsiteY485" fmla="*/ 4726940 h 6860539"/>
              <a:gd name="connsiteX486" fmla="*/ 8572500 w 12191999"/>
              <a:gd name="connsiteY486" fmla="*/ 4880610 h 6860539"/>
              <a:gd name="connsiteX487" fmla="*/ 9062720 w 12191999"/>
              <a:gd name="connsiteY487" fmla="*/ 4392930 h 6860539"/>
              <a:gd name="connsiteX488" fmla="*/ 9067800 w 12191999"/>
              <a:gd name="connsiteY488" fmla="*/ 4300220 h 6860539"/>
              <a:gd name="connsiteX489" fmla="*/ 9549130 w 12191999"/>
              <a:gd name="connsiteY489" fmla="*/ 4236720 h 6860539"/>
              <a:gd name="connsiteX490" fmla="*/ 9130030 w 12191999"/>
              <a:gd name="connsiteY490" fmla="*/ 4723130 h 6860539"/>
              <a:gd name="connsiteX491" fmla="*/ 9062720 w 12191999"/>
              <a:gd name="connsiteY491" fmla="*/ 4392930 h 6860539"/>
              <a:gd name="connsiteX492" fmla="*/ 9069070 w 12191999"/>
              <a:gd name="connsiteY492" fmla="*/ 4292600 h 6860539"/>
              <a:gd name="connsiteX493" fmla="*/ 9635490 w 12191999"/>
              <a:gd name="connsiteY493" fmla="*/ 3599180 h 6860539"/>
              <a:gd name="connsiteX494" fmla="*/ 9635490 w 12191999"/>
              <a:gd name="connsiteY494" fmla="*/ 3818890 h 6860539"/>
              <a:gd name="connsiteX495" fmla="*/ 9552940 w 12191999"/>
              <a:gd name="connsiteY495" fmla="*/ 4229100 h 6860539"/>
              <a:gd name="connsiteX496" fmla="*/ 9069070 w 12191999"/>
              <a:gd name="connsiteY496" fmla="*/ 4292600 h 6860539"/>
              <a:gd name="connsiteX497" fmla="*/ 9899650 w 12191999"/>
              <a:gd name="connsiteY497" fmla="*/ 5229860 h 6860539"/>
              <a:gd name="connsiteX498" fmla="*/ 9133840 w 12191999"/>
              <a:gd name="connsiteY498" fmla="*/ 4730750 h 6860539"/>
              <a:gd name="connsiteX499" fmla="*/ 9558020 w 12191999"/>
              <a:gd name="connsiteY499" fmla="*/ 4237990 h 6860539"/>
              <a:gd name="connsiteX500" fmla="*/ 9570720 w 12191999"/>
              <a:gd name="connsiteY500" fmla="*/ 4237990 h 6860539"/>
              <a:gd name="connsiteX501" fmla="*/ 10712450 w 12191999"/>
              <a:gd name="connsiteY501" fmla="*/ 4594860 h 6860539"/>
              <a:gd name="connsiteX502" fmla="*/ 9899650 w 12191999"/>
              <a:gd name="connsiteY502" fmla="*/ 5229860 h 6860539"/>
              <a:gd name="connsiteX503" fmla="*/ 9643110 w 12191999"/>
              <a:gd name="connsiteY503" fmla="*/ 3596640 h 6860539"/>
              <a:gd name="connsiteX504" fmla="*/ 9899650 w 12191999"/>
              <a:gd name="connsiteY504" fmla="*/ 3556000 h 6860539"/>
              <a:gd name="connsiteX505" fmla="*/ 10736580 w 12191999"/>
              <a:gd name="connsiteY505" fmla="*/ 4392930 h 6860539"/>
              <a:gd name="connsiteX506" fmla="*/ 10713720 w 12191999"/>
              <a:gd name="connsiteY506" fmla="*/ 4584700 h 6860539"/>
              <a:gd name="connsiteX507" fmla="*/ 9569450 w 12191999"/>
              <a:gd name="connsiteY507" fmla="*/ 4229100 h 6860539"/>
              <a:gd name="connsiteX508" fmla="*/ 9560560 w 12191999"/>
              <a:gd name="connsiteY508" fmla="*/ 4229100 h 6860539"/>
              <a:gd name="connsiteX509" fmla="*/ 9641840 w 12191999"/>
              <a:gd name="connsiteY509" fmla="*/ 3818890 h 6860539"/>
              <a:gd name="connsiteX510" fmla="*/ 9641840 w 12191999"/>
              <a:gd name="connsiteY510" fmla="*/ 3596640 h 6860539"/>
              <a:gd name="connsiteX511" fmla="*/ 9635490 w 12191999"/>
              <a:gd name="connsiteY511" fmla="*/ 3382010 h 6860539"/>
              <a:gd name="connsiteX512" fmla="*/ 9635490 w 12191999"/>
              <a:gd name="connsiteY512" fmla="*/ 3591560 h 6860539"/>
              <a:gd name="connsiteX513" fmla="*/ 9061450 w 12191999"/>
              <a:gd name="connsiteY513" fmla="*/ 4295140 h 6860539"/>
              <a:gd name="connsiteX514" fmla="*/ 9061450 w 12191999"/>
              <a:gd name="connsiteY514" fmla="*/ 4295140 h 6860539"/>
              <a:gd name="connsiteX515" fmla="*/ 8166100 w 12191999"/>
              <a:gd name="connsiteY515" fmla="*/ 4800600 h 6860539"/>
              <a:gd name="connsiteX516" fmla="*/ 7512050 w 12191999"/>
              <a:gd name="connsiteY516" fmla="*/ 3820160 h 6860539"/>
              <a:gd name="connsiteX517" fmla="*/ 7512050 w 12191999"/>
              <a:gd name="connsiteY517" fmla="*/ 3524250 h 6860539"/>
              <a:gd name="connsiteX518" fmla="*/ 8034020 w 12191999"/>
              <a:gd name="connsiteY518" fmla="*/ 2467610 h 6860539"/>
              <a:gd name="connsiteX519" fmla="*/ 8573770 w 12191999"/>
              <a:gd name="connsiteY519" fmla="*/ 2320290 h 6860539"/>
              <a:gd name="connsiteX520" fmla="*/ 9014460 w 12191999"/>
              <a:gd name="connsiteY520" fmla="*/ 2415540 h 6860539"/>
              <a:gd name="connsiteX521" fmla="*/ 9011920 w 12191999"/>
              <a:gd name="connsiteY521" fmla="*/ 2470150 h 6860539"/>
              <a:gd name="connsiteX522" fmla="*/ 9578340 w 12191999"/>
              <a:gd name="connsiteY522" fmla="*/ 3037840 h 6860539"/>
              <a:gd name="connsiteX523" fmla="*/ 9635490 w 12191999"/>
              <a:gd name="connsiteY523" fmla="*/ 3382010 h 6860539"/>
              <a:gd name="connsiteX524" fmla="*/ 9583420 w 12191999"/>
              <a:gd name="connsiteY524" fmla="*/ 3028950 h 6860539"/>
              <a:gd name="connsiteX525" fmla="*/ 9022080 w 12191999"/>
              <a:gd name="connsiteY525" fmla="*/ 2410460 h 6860539"/>
              <a:gd name="connsiteX526" fmla="*/ 9450070 w 12191999"/>
              <a:gd name="connsiteY526" fmla="*/ 1924050 h 6860539"/>
              <a:gd name="connsiteX527" fmla="*/ 10078720 w 12191999"/>
              <a:gd name="connsiteY527" fmla="*/ 2219960 h 6860539"/>
              <a:gd name="connsiteX528" fmla="*/ 10078720 w 12191999"/>
              <a:gd name="connsiteY528" fmla="*/ 2219960 h 6860539"/>
              <a:gd name="connsiteX529" fmla="*/ 10053320 w 12191999"/>
              <a:gd name="connsiteY529" fmla="*/ 2468880 h 6860539"/>
              <a:gd name="connsiteX530" fmla="*/ 10142220 w 12191999"/>
              <a:gd name="connsiteY530" fmla="*/ 2921000 h 6860539"/>
              <a:gd name="connsiteX531" fmla="*/ 9812020 w 12191999"/>
              <a:gd name="connsiteY531" fmla="*/ 3028950 h 6860539"/>
              <a:gd name="connsiteX532" fmla="*/ 9583420 w 12191999"/>
              <a:gd name="connsiteY532" fmla="*/ 3028950 h 686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</a:cxnLst>
            <a:rect l="l" t="t" r="r" b="b"/>
            <a:pathLst>
              <a:path w="12191999" h="6860539">
                <a:moveTo>
                  <a:pt x="10143490" y="2928620"/>
                </a:moveTo>
                <a:cubicBezTo>
                  <a:pt x="10330180" y="3376930"/>
                  <a:pt x="10763250" y="3666490"/>
                  <a:pt x="11249660" y="3666490"/>
                </a:cubicBezTo>
                <a:cubicBezTo>
                  <a:pt x="11631930" y="3666490"/>
                  <a:pt x="11973560" y="3486150"/>
                  <a:pt x="12192000" y="3206750"/>
                </a:cubicBezTo>
                <a:lnTo>
                  <a:pt x="12192000" y="3194050"/>
                </a:lnTo>
                <a:cubicBezTo>
                  <a:pt x="11974830" y="3477260"/>
                  <a:pt x="11633200" y="3658870"/>
                  <a:pt x="11249660" y="3658870"/>
                </a:cubicBezTo>
                <a:cubicBezTo>
                  <a:pt x="10765790" y="3658870"/>
                  <a:pt x="10335260" y="3370580"/>
                  <a:pt x="10149840" y="2924810"/>
                </a:cubicBezTo>
                <a:cubicBezTo>
                  <a:pt x="10292080" y="2818130"/>
                  <a:pt x="10378440" y="2647950"/>
                  <a:pt x="10378440" y="2470150"/>
                </a:cubicBezTo>
                <a:cubicBezTo>
                  <a:pt x="10378440" y="2386330"/>
                  <a:pt x="10360660" y="2306320"/>
                  <a:pt x="10326370" y="2231390"/>
                </a:cubicBezTo>
                <a:lnTo>
                  <a:pt x="10326370" y="2231390"/>
                </a:lnTo>
                <a:cubicBezTo>
                  <a:pt x="10858500" y="2199640"/>
                  <a:pt x="11309350" y="1813560"/>
                  <a:pt x="11422380" y="1292860"/>
                </a:cubicBezTo>
                <a:cubicBezTo>
                  <a:pt x="11701780" y="1333500"/>
                  <a:pt x="11958320" y="1473200"/>
                  <a:pt x="12145010" y="1686560"/>
                </a:cubicBezTo>
                <a:cubicBezTo>
                  <a:pt x="12161520" y="1705610"/>
                  <a:pt x="12176760" y="1724660"/>
                  <a:pt x="12192000" y="1744980"/>
                </a:cubicBezTo>
                <a:lnTo>
                  <a:pt x="12192000" y="1732280"/>
                </a:lnTo>
                <a:cubicBezTo>
                  <a:pt x="12178030" y="1715770"/>
                  <a:pt x="12165330" y="1697990"/>
                  <a:pt x="12150090" y="1681480"/>
                </a:cubicBezTo>
                <a:cubicBezTo>
                  <a:pt x="11962130" y="1466850"/>
                  <a:pt x="11704320" y="1325880"/>
                  <a:pt x="11422380" y="1285240"/>
                </a:cubicBezTo>
                <a:cubicBezTo>
                  <a:pt x="11440160" y="1203960"/>
                  <a:pt x="11447780" y="1120140"/>
                  <a:pt x="11447780" y="1036320"/>
                </a:cubicBezTo>
                <a:cubicBezTo>
                  <a:pt x="11447780" y="595630"/>
                  <a:pt x="11207750" y="209550"/>
                  <a:pt x="10853420" y="2540"/>
                </a:cubicBezTo>
                <a:lnTo>
                  <a:pt x="10838180" y="2540"/>
                </a:lnTo>
                <a:cubicBezTo>
                  <a:pt x="11198860" y="205740"/>
                  <a:pt x="11441430" y="593090"/>
                  <a:pt x="11441430" y="1035050"/>
                </a:cubicBezTo>
                <a:cubicBezTo>
                  <a:pt x="11441430" y="1117600"/>
                  <a:pt x="11432540" y="1201420"/>
                  <a:pt x="11416030" y="1282700"/>
                </a:cubicBezTo>
                <a:cubicBezTo>
                  <a:pt x="11361420" y="1275080"/>
                  <a:pt x="11304270" y="1271270"/>
                  <a:pt x="11249660" y="1271270"/>
                </a:cubicBezTo>
                <a:cubicBezTo>
                  <a:pt x="10763250" y="1271270"/>
                  <a:pt x="10330180" y="1560830"/>
                  <a:pt x="10143490" y="2009140"/>
                </a:cubicBezTo>
                <a:lnTo>
                  <a:pt x="10143490" y="2009140"/>
                </a:lnTo>
                <a:lnTo>
                  <a:pt x="10143490" y="2009140"/>
                </a:lnTo>
                <a:cubicBezTo>
                  <a:pt x="10045700" y="1938020"/>
                  <a:pt x="9931400" y="1901190"/>
                  <a:pt x="9810750" y="1901190"/>
                </a:cubicBezTo>
                <a:lnTo>
                  <a:pt x="9579610" y="1901190"/>
                </a:lnTo>
                <a:cubicBezTo>
                  <a:pt x="9536430" y="1901190"/>
                  <a:pt x="9494520" y="1906270"/>
                  <a:pt x="9452610" y="1915160"/>
                </a:cubicBezTo>
                <a:cubicBezTo>
                  <a:pt x="9204960" y="1690370"/>
                  <a:pt x="9063990" y="1369060"/>
                  <a:pt x="9063990" y="1035050"/>
                </a:cubicBezTo>
                <a:cubicBezTo>
                  <a:pt x="9063990" y="753110"/>
                  <a:pt x="9164320" y="480060"/>
                  <a:pt x="9345930" y="265430"/>
                </a:cubicBezTo>
                <a:lnTo>
                  <a:pt x="9461500" y="265430"/>
                </a:lnTo>
                <a:cubicBezTo>
                  <a:pt x="9667240" y="265430"/>
                  <a:pt x="9857740" y="162560"/>
                  <a:pt x="9973310" y="0"/>
                </a:cubicBezTo>
                <a:lnTo>
                  <a:pt x="9964420" y="0"/>
                </a:lnTo>
                <a:cubicBezTo>
                  <a:pt x="9848850" y="158750"/>
                  <a:pt x="9662160" y="257810"/>
                  <a:pt x="9461500" y="257810"/>
                </a:cubicBezTo>
                <a:lnTo>
                  <a:pt x="9352280" y="257810"/>
                </a:lnTo>
                <a:cubicBezTo>
                  <a:pt x="9442450" y="153670"/>
                  <a:pt x="9547860" y="67310"/>
                  <a:pt x="9665970" y="0"/>
                </a:cubicBezTo>
                <a:lnTo>
                  <a:pt x="9650730" y="0"/>
                </a:lnTo>
                <a:cubicBezTo>
                  <a:pt x="9535160" y="67310"/>
                  <a:pt x="9431020" y="153670"/>
                  <a:pt x="9342120" y="257810"/>
                </a:cubicBezTo>
                <a:lnTo>
                  <a:pt x="8625840" y="257810"/>
                </a:lnTo>
                <a:lnTo>
                  <a:pt x="8625840" y="256540"/>
                </a:lnTo>
                <a:lnTo>
                  <a:pt x="8622030" y="256540"/>
                </a:lnTo>
                <a:cubicBezTo>
                  <a:pt x="8596630" y="255270"/>
                  <a:pt x="8571230" y="251460"/>
                  <a:pt x="8545830" y="247650"/>
                </a:cubicBezTo>
                <a:lnTo>
                  <a:pt x="8545830" y="237490"/>
                </a:lnTo>
                <a:lnTo>
                  <a:pt x="8544560" y="233680"/>
                </a:lnTo>
                <a:lnTo>
                  <a:pt x="8544560" y="233680"/>
                </a:lnTo>
                <a:cubicBezTo>
                  <a:pt x="8538210" y="146050"/>
                  <a:pt x="8506460" y="66040"/>
                  <a:pt x="8455660" y="0"/>
                </a:cubicBezTo>
                <a:lnTo>
                  <a:pt x="8444230" y="0"/>
                </a:lnTo>
                <a:cubicBezTo>
                  <a:pt x="8497570" y="66040"/>
                  <a:pt x="8530590" y="147320"/>
                  <a:pt x="8535670" y="237490"/>
                </a:cubicBezTo>
                <a:lnTo>
                  <a:pt x="8536940" y="240030"/>
                </a:lnTo>
                <a:lnTo>
                  <a:pt x="8536940" y="246380"/>
                </a:lnTo>
                <a:cubicBezTo>
                  <a:pt x="8380730" y="217170"/>
                  <a:pt x="8244840" y="127000"/>
                  <a:pt x="8154670" y="1270"/>
                </a:cubicBezTo>
                <a:lnTo>
                  <a:pt x="8144511" y="1270"/>
                </a:lnTo>
                <a:cubicBezTo>
                  <a:pt x="8237220" y="130810"/>
                  <a:pt x="8376920" y="223520"/>
                  <a:pt x="8536940" y="255270"/>
                </a:cubicBezTo>
                <a:lnTo>
                  <a:pt x="8536940" y="803910"/>
                </a:lnTo>
                <a:cubicBezTo>
                  <a:pt x="8536940" y="1033780"/>
                  <a:pt x="8350250" y="1220470"/>
                  <a:pt x="8120380" y="1220470"/>
                </a:cubicBezTo>
                <a:cubicBezTo>
                  <a:pt x="7890511" y="1220470"/>
                  <a:pt x="7703820" y="1033780"/>
                  <a:pt x="7703820" y="803910"/>
                </a:cubicBezTo>
                <a:lnTo>
                  <a:pt x="7703820" y="242570"/>
                </a:lnTo>
                <a:lnTo>
                  <a:pt x="7705090" y="238760"/>
                </a:lnTo>
                <a:cubicBezTo>
                  <a:pt x="7710170" y="149860"/>
                  <a:pt x="7743190" y="67310"/>
                  <a:pt x="7796530" y="1270"/>
                </a:cubicBezTo>
                <a:lnTo>
                  <a:pt x="7786370" y="1270"/>
                </a:lnTo>
                <a:cubicBezTo>
                  <a:pt x="7735570" y="66040"/>
                  <a:pt x="7702550" y="147320"/>
                  <a:pt x="7697470" y="234950"/>
                </a:cubicBezTo>
                <a:lnTo>
                  <a:pt x="7696200" y="234950"/>
                </a:lnTo>
                <a:lnTo>
                  <a:pt x="7696200" y="805180"/>
                </a:lnTo>
                <a:cubicBezTo>
                  <a:pt x="7696200" y="1038860"/>
                  <a:pt x="7886700" y="1229360"/>
                  <a:pt x="8120380" y="1229360"/>
                </a:cubicBezTo>
                <a:cubicBezTo>
                  <a:pt x="8354061" y="1229360"/>
                  <a:pt x="8544560" y="1038860"/>
                  <a:pt x="8544560" y="805180"/>
                </a:cubicBezTo>
                <a:lnTo>
                  <a:pt x="8544560" y="256540"/>
                </a:lnTo>
                <a:cubicBezTo>
                  <a:pt x="8568690" y="260350"/>
                  <a:pt x="8592820" y="264160"/>
                  <a:pt x="8616950" y="265430"/>
                </a:cubicBezTo>
                <a:lnTo>
                  <a:pt x="8616950" y="266700"/>
                </a:lnTo>
                <a:lnTo>
                  <a:pt x="9334500" y="266700"/>
                </a:lnTo>
                <a:cubicBezTo>
                  <a:pt x="9154160" y="481330"/>
                  <a:pt x="9055100" y="754380"/>
                  <a:pt x="9055100" y="1036320"/>
                </a:cubicBezTo>
                <a:cubicBezTo>
                  <a:pt x="9055100" y="1370330"/>
                  <a:pt x="9196070" y="1691640"/>
                  <a:pt x="9442450" y="1918970"/>
                </a:cubicBezTo>
                <a:cubicBezTo>
                  <a:pt x="9211310" y="1976120"/>
                  <a:pt x="9039860" y="2171700"/>
                  <a:pt x="9014460" y="2407920"/>
                </a:cubicBezTo>
                <a:cubicBezTo>
                  <a:pt x="8874760" y="2344420"/>
                  <a:pt x="8726170" y="2312670"/>
                  <a:pt x="8572500" y="2312670"/>
                </a:cubicBezTo>
                <a:cubicBezTo>
                  <a:pt x="8383270" y="2312670"/>
                  <a:pt x="8196580" y="2363470"/>
                  <a:pt x="8034020" y="2458720"/>
                </a:cubicBezTo>
                <a:cubicBezTo>
                  <a:pt x="8037830" y="2409190"/>
                  <a:pt x="8040370" y="2360930"/>
                  <a:pt x="8040370" y="2312670"/>
                </a:cubicBezTo>
                <a:cubicBezTo>
                  <a:pt x="8040370" y="1695450"/>
                  <a:pt x="7701280" y="1135380"/>
                  <a:pt x="7153911" y="848360"/>
                </a:cubicBezTo>
                <a:cubicBezTo>
                  <a:pt x="7363461" y="680720"/>
                  <a:pt x="7484111" y="430530"/>
                  <a:pt x="7484111" y="161290"/>
                </a:cubicBezTo>
                <a:cubicBezTo>
                  <a:pt x="7484111" y="106680"/>
                  <a:pt x="7479030" y="54610"/>
                  <a:pt x="7470140" y="3810"/>
                </a:cubicBezTo>
                <a:lnTo>
                  <a:pt x="7462520" y="3810"/>
                </a:lnTo>
                <a:cubicBezTo>
                  <a:pt x="7471411" y="54610"/>
                  <a:pt x="7477761" y="107950"/>
                  <a:pt x="7477761" y="161290"/>
                </a:cubicBezTo>
                <a:cubicBezTo>
                  <a:pt x="7477761" y="429260"/>
                  <a:pt x="7357111" y="678180"/>
                  <a:pt x="7147561" y="844550"/>
                </a:cubicBezTo>
                <a:cubicBezTo>
                  <a:pt x="6915150" y="723900"/>
                  <a:pt x="6653530" y="660400"/>
                  <a:pt x="6389370" y="660400"/>
                </a:cubicBezTo>
                <a:cubicBezTo>
                  <a:pt x="6139180" y="660400"/>
                  <a:pt x="5899150" y="715010"/>
                  <a:pt x="5675630" y="821690"/>
                </a:cubicBezTo>
                <a:cubicBezTo>
                  <a:pt x="5482590" y="655320"/>
                  <a:pt x="5372100" y="415290"/>
                  <a:pt x="5372100" y="160020"/>
                </a:cubicBezTo>
                <a:cubicBezTo>
                  <a:pt x="5372100" y="106680"/>
                  <a:pt x="5377180" y="53340"/>
                  <a:pt x="5386070" y="2540"/>
                </a:cubicBezTo>
                <a:lnTo>
                  <a:pt x="5378450" y="2540"/>
                </a:lnTo>
                <a:cubicBezTo>
                  <a:pt x="5369560" y="54610"/>
                  <a:pt x="5364480" y="106680"/>
                  <a:pt x="5364480" y="160020"/>
                </a:cubicBezTo>
                <a:cubicBezTo>
                  <a:pt x="5364480" y="415290"/>
                  <a:pt x="5474970" y="657860"/>
                  <a:pt x="5668010" y="824230"/>
                </a:cubicBezTo>
                <a:cubicBezTo>
                  <a:pt x="5243830" y="1029970"/>
                  <a:pt x="4927600" y="1405890"/>
                  <a:pt x="4799330" y="1858010"/>
                </a:cubicBezTo>
                <a:cubicBezTo>
                  <a:pt x="4738370" y="1824990"/>
                  <a:pt x="4668520" y="1807210"/>
                  <a:pt x="4598670" y="1807210"/>
                </a:cubicBezTo>
                <a:cubicBezTo>
                  <a:pt x="4364990" y="1807210"/>
                  <a:pt x="4174490" y="1997710"/>
                  <a:pt x="4174490" y="2231390"/>
                </a:cubicBezTo>
                <a:cubicBezTo>
                  <a:pt x="4174490" y="2465070"/>
                  <a:pt x="4364990" y="2655570"/>
                  <a:pt x="4598670" y="2655570"/>
                </a:cubicBezTo>
                <a:cubicBezTo>
                  <a:pt x="4657090" y="2655570"/>
                  <a:pt x="4712970" y="2644140"/>
                  <a:pt x="4766310" y="2621280"/>
                </a:cubicBezTo>
                <a:cubicBezTo>
                  <a:pt x="4784090" y="2715260"/>
                  <a:pt x="4810760" y="2807970"/>
                  <a:pt x="4843780" y="2896870"/>
                </a:cubicBezTo>
                <a:cubicBezTo>
                  <a:pt x="4763770" y="2880360"/>
                  <a:pt x="4681220" y="2871470"/>
                  <a:pt x="4598670" y="2871470"/>
                </a:cubicBezTo>
                <a:cubicBezTo>
                  <a:pt x="4170680" y="2871470"/>
                  <a:pt x="3773170" y="3101340"/>
                  <a:pt x="3559810" y="3472180"/>
                </a:cubicBezTo>
                <a:cubicBezTo>
                  <a:pt x="3430270" y="3352800"/>
                  <a:pt x="3281680" y="3258820"/>
                  <a:pt x="3120390" y="3191510"/>
                </a:cubicBezTo>
                <a:cubicBezTo>
                  <a:pt x="3201670" y="3111500"/>
                  <a:pt x="3246120" y="3004820"/>
                  <a:pt x="3246120" y="2890520"/>
                </a:cubicBezTo>
                <a:cubicBezTo>
                  <a:pt x="3246120" y="2656840"/>
                  <a:pt x="3055620" y="2466340"/>
                  <a:pt x="2821940" y="2466340"/>
                </a:cubicBezTo>
                <a:lnTo>
                  <a:pt x="2802890" y="2466340"/>
                </a:lnTo>
                <a:cubicBezTo>
                  <a:pt x="3049270" y="2256790"/>
                  <a:pt x="3223260" y="1969770"/>
                  <a:pt x="3293110" y="1654810"/>
                </a:cubicBezTo>
                <a:cubicBezTo>
                  <a:pt x="3399790" y="1677670"/>
                  <a:pt x="3509010" y="1689100"/>
                  <a:pt x="3616960" y="1689100"/>
                </a:cubicBezTo>
                <a:cubicBezTo>
                  <a:pt x="4462780" y="1689100"/>
                  <a:pt x="5151120" y="1000760"/>
                  <a:pt x="5151120" y="154940"/>
                </a:cubicBezTo>
                <a:lnTo>
                  <a:pt x="5151120" y="1270"/>
                </a:lnTo>
                <a:lnTo>
                  <a:pt x="5143500" y="1270"/>
                </a:lnTo>
                <a:lnTo>
                  <a:pt x="5143500" y="156210"/>
                </a:lnTo>
                <a:cubicBezTo>
                  <a:pt x="5143500" y="998220"/>
                  <a:pt x="4458970" y="1682750"/>
                  <a:pt x="3616960" y="1682750"/>
                </a:cubicBezTo>
                <a:cubicBezTo>
                  <a:pt x="3509010" y="1682750"/>
                  <a:pt x="3399790" y="1671320"/>
                  <a:pt x="3294380" y="1648460"/>
                </a:cubicBezTo>
                <a:cubicBezTo>
                  <a:pt x="3317240" y="1544320"/>
                  <a:pt x="3328670" y="1437640"/>
                  <a:pt x="3328670" y="1329690"/>
                </a:cubicBezTo>
                <a:cubicBezTo>
                  <a:pt x="3328670" y="975360"/>
                  <a:pt x="3201670" y="631190"/>
                  <a:pt x="2971800" y="361950"/>
                </a:cubicBezTo>
                <a:cubicBezTo>
                  <a:pt x="2844800" y="212090"/>
                  <a:pt x="2689860" y="90170"/>
                  <a:pt x="2515870" y="1270"/>
                </a:cubicBezTo>
                <a:lnTo>
                  <a:pt x="2498090" y="1270"/>
                </a:lnTo>
                <a:cubicBezTo>
                  <a:pt x="2675890" y="90170"/>
                  <a:pt x="2835910" y="213360"/>
                  <a:pt x="2966720" y="367030"/>
                </a:cubicBezTo>
                <a:cubicBezTo>
                  <a:pt x="3195320" y="635000"/>
                  <a:pt x="3321050" y="976630"/>
                  <a:pt x="3321050" y="1329690"/>
                </a:cubicBezTo>
                <a:cubicBezTo>
                  <a:pt x="3321050" y="1436370"/>
                  <a:pt x="3309620" y="1543050"/>
                  <a:pt x="3286760" y="1645920"/>
                </a:cubicBezTo>
                <a:cubicBezTo>
                  <a:pt x="2954020" y="1572260"/>
                  <a:pt x="2650490" y="1385570"/>
                  <a:pt x="2433320" y="1118870"/>
                </a:cubicBezTo>
                <a:cubicBezTo>
                  <a:pt x="2212340" y="848360"/>
                  <a:pt x="2090420" y="505460"/>
                  <a:pt x="2090420" y="154940"/>
                </a:cubicBezTo>
                <a:lnTo>
                  <a:pt x="2090420" y="1270"/>
                </a:lnTo>
                <a:lnTo>
                  <a:pt x="2082800" y="1270"/>
                </a:lnTo>
                <a:lnTo>
                  <a:pt x="2082800" y="156210"/>
                </a:lnTo>
                <a:cubicBezTo>
                  <a:pt x="2082800" y="508000"/>
                  <a:pt x="2204720" y="852170"/>
                  <a:pt x="2426970" y="1123950"/>
                </a:cubicBezTo>
                <a:cubicBezTo>
                  <a:pt x="2645410" y="1391920"/>
                  <a:pt x="2948940" y="1579880"/>
                  <a:pt x="3284220" y="1653540"/>
                </a:cubicBezTo>
                <a:cubicBezTo>
                  <a:pt x="3214370" y="1968500"/>
                  <a:pt x="3037840" y="2256790"/>
                  <a:pt x="2788920" y="2466340"/>
                </a:cubicBezTo>
                <a:lnTo>
                  <a:pt x="2250440" y="2466340"/>
                </a:lnTo>
                <a:lnTo>
                  <a:pt x="2250440" y="2467610"/>
                </a:lnTo>
                <a:cubicBezTo>
                  <a:pt x="2056130" y="2480310"/>
                  <a:pt x="1897380" y="2621280"/>
                  <a:pt x="1861820" y="2813050"/>
                </a:cubicBezTo>
                <a:lnTo>
                  <a:pt x="1861820" y="2813050"/>
                </a:lnTo>
                <a:cubicBezTo>
                  <a:pt x="1852930" y="2813050"/>
                  <a:pt x="1845310" y="2813050"/>
                  <a:pt x="1836420" y="2813050"/>
                </a:cubicBezTo>
                <a:cubicBezTo>
                  <a:pt x="1018540" y="2813050"/>
                  <a:pt x="353060" y="2147570"/>
                  <a:pt x="353060" y="1329690"/>
                </a:cubicBezTo>
                <a:cubicBezTo>
                  <a:pt x="355600" y="748030"/>
                  <a:pt x="690880" y="245110"/>
                  <a:pt x="1178560" y="1270"/>
                </a:cubicBezTo>
                <a:lnTo>
                  <a:pt x="1160780" y="1270"/>
                </a:lnTo>
                <a:cubicBezTo>
                  <a:pt x="678180" y="248920"/>
                  <a:pt x="346710" y="750570"/>
                  <a:pt x="346710" y="1329690"/>
                </a:cubicBezTo>
                <a:cubicBezTo>
                  <a:pt x="346710" y="2151380"/>
                  <a:pt x="1016000" y="2820670"/>
                  <a:pt x="1837690" y="2820670"/>
                </a:cubicBezTo>
                <a:cubicBezTo>
                  <a:pt x="1845310" y="2820670"/>
                  <a:pt x="1852930" y="2820670"/>
                  <a:pt x="1861820" y="2820670"/>
                </a:cubicBezTo>
                <a:cubicBezTo>
                  <a:pt x="1858010" y="2844800"/>
                  <a:pt x="1855470" y="2867660"/>
                  <a:pt x="1855470" y="2891790"/>
                </a:cubicBezTo>
                <a:cubicBezTo>
                  <a:pt x="1855470" y="3006090"/>
                  <a:pt x="1899920" y="3112770"/>
                  <a:pt x="1981200" y="3192780"/>
                </a:cubicBezTo>
                <a:cubicBezTo>
                  <a:pt x="1606550" y="3347720"/>
                  <a:pt x="1306830" y="3653790"/>
                  <a:pt x="1160780" y="4032250"/>
                </a:cubicBezTo>
                <a:lnTo>
                  <a:pt x="173990" y="4032250"/>
                </a:lnTo>
                <a:cubicBezTo>
                  <a:pt x="111760" y="4032250"/>
                  <a:pt x="53340" y="4044950"/>
                  <a:pt x="0" y="4069080"/>
                </a:cubicBezTo>
                <a:lnTo>
                  <a:pt x="0" y="4077970"/>
                </a:lnTo>
                <a:cubicBezTo>
                  <a:pt x="53340" y="4053840"/>
                  <a:pt x="111760" y="4039870"/>
                  <a:pt x="173990" y="4039870"/>
                </a:cubicBezTo>
                <a:lnTo>
                  <a:pt x="1158240" y="4039870"/>
                </a:lnTo>
                <a:cubicBezTo>
                  <a:pt x="1104900" y="4180840"/>
                  <a:pt x="1071880" y="4329430"/>
                  <a:pt x="1062990" y="4480560"/>
                </a:cubicBezTo>
                <a:lnTo>
                  <a:pt x="1060450" y="4480560"/>
                </a:lnTo>
                <a:lnTo>
                  <a:pt x="1060450" y="4878070"/>
                </a:lnTo>
                <a:lnTo>
                  <a:pt x="173990" y="4878070"/>
                </a:lnTo>
                <a:cubicBezTo>
                  <a:pt x="111760" y="4878070"/>
                  <a:pt x="53340" y="4864100"/>
                  <a:pt x="0" y="4839970"/>
                </a:cubicBezTo>
                <a:lnTo>
                  <a:pt x="0" y="4848860"/>
                </a:lnTo>
                <a:cubicBezTo>
                  <a:pt x="53340" y="4872990"/>
                  <a:pt x="111760" y="4885690"/>
                  <a:pt x="173990" y="4885690"/>
                </a:cubicBezTo>
                <a:lnTo>
                  <a:pt x="1060450" y="4885690"/>
                </a:lnTo>
                <a:lnTo>
                  <a:pt x="1060450" y="5825490"/>
                </a:lnTo>
                <a:cubicBezTo>
                  <a:pt x="1000760" y="5802630"/>
                  <a:pt x="937260" y="5789930"/>
                  <a:pt x="871220" y="5789930"/>
                </a:cubicBezTo>
                <a:cubicBezTo>
                  <a:pt x="582930" y="5789930"/>
                  <a:pt x="347980" y="6024880"/>
                  <a:pt x="347980" y="6313170"/>
                </a:cubicBezTo>
                <a:lnTo>
                  <a:pt x="347980" y="6859270"/>
                </a:lnTo>
                <a:lnTo>
                  <a:pt x="355600" y="6859270"/>
                </a:lnTo>
                <a:lnTo>
                  <a:pt x="355600" y="6315710"/>
                </a:lnTo>
                <a:cubicBezTo>
                  <a:pt x="355600" y="6031230"/>
                  <a:pt x="586740" y="5800090"/>
                  <a:pt x="871220" y="5800090"/>
                </a:cubicBezTo>
                <a:cubicBezTo>
                  <a:pt x="935990" y="5800090"/>
                  <a:pt x="999490" y="5811520"/>
                  <a:pt x="1060450" y="5835650"/>
                </a:cubicBezTo>
                <a:lnTo>
                  <a:pt x="1060450" y="5955030"/>
                </a:lnTo>
                <a:cubicBezTo>
                  <a:pt x="1060450" y="6286500"/>
                  <a:pt x="1165860" y="6597651"/>
                  <a:pt x="1366520" y="6859270"/>
                </a:cubicBezTo>
                <a:lnTo>
                  <a:pt x="1376680" y="6859270"/>
                </a:lnTo>
                <a:cubicBezTo>
                  <a:pt x="1174750" y="6597651"/>
                  <a:pt x="1068070" y="6286500"/>
                  <a:pt x="1068070" y="5955030"/>
                </a:cubicBezTo>
                <a:lnTo>
                  <a:pt x="1068070" y="5838190"/>
                </a:lnTo>
                <a:cubicBezTo>
                  <a:pt x="1262380" y="5918200"/>
                  <a:pt x="1388110" y="6104890"/>
                  <a:pt x="1388110" y="6315710"/>
                </a:cubicBezTo>
                <a:lnTo>
                  <a:pt x="1388110" y="6859270"/>
                </a:lnTo>
                <a:lnTo>
                  <a:pt x="1395730" y="6859270"/>
                </a:lnTo>
                <a:lnTo>
                  <a:pt x="1395730" y="6315710"/>
                </a:lnTo>
                <a:cubicBezTo>
                  <a:pt x="1395730" y="6101080"/>
                  <a:pt x="1267460" y="5910580"/>
                  <a:pt x="1068070" y="5830570"/>
                </a:cubicBezTo>
                <a:lnTo>
                  <a:pt x="1068070" y="4886960"/>
                </a:lnTo>
                <a:lnTo>
                  <a:pt x="1786890" y="4886960"/>
                </a:lnTo>
                <a:cubicBezTo>
                  <a:pt x="2023110" y="4886960"/>
                  <a:pt x="2214880" y="4695190"/>
                  <a:pt x="2214880" y="4458970"/>
                </a:cubicBezTo>
                <a:cubicBezTo>
                  <a:pt x="2214880" y="4222750"/>
                  <a:pt x="2023110" y="4030980"/>
                  <a:pt x="1786890" y="4030980"/>
                </a:cubicBezTo>
                <a:lnTo>
                  <a:pt x="1169670" y="4030980"/>
                </a:lnTo>
                <a:cubicBezTo>
                  <a:pt x="1316990" y="3655060"/>
                  <a:pt x="1614170" y="3351530"/>
                  <a:pt x="1988820" y="3197860"/>
                </a:cubicBezTo>
                <a:cubicBezTo>
                  <a:pt x="2061210" y="3266440"/>
                  <a:pt x="2153920" y="3307080"/>
                  <a:pt x="2252980" y="3313430"/>
                </a:cubicBezTo>
                <a:lnTo>
                  <a:pt x="2252980" y="3314700"/>
                </a:lnTo>
                <a:lnTo>
                  <a:pt x="2823210" y="3314700"/>
                </a:lnTo>
                <a:cubicBezTo>
                  <a:pt x="2932430" y="3314700"/>
                  <a:pt x="3036570" y="3272790"/>
                  <a:pt x="3115310" y="3197860"/>
                </a:cubicBezTo>
                <a:cubicBezTo>
                  <a:pt x="3277870" y="3265170"/>
                  <a:pt x="3426460" y="3359150"/>
                  <a:pt x="3557270" y="3479800"/>
                </a:cubicBezTo>
                <a:cubicBezTo>
                  <a:pt x="3455670" y="3658870"/>
                  <a:pt x="3402330" y="3862070"/>
                  <a:pt x="3402330" y="4069080"/>
                </a:cubicBezTo>
                <a:cubicBezTo>
                  <a:pt x="3402330" y="4152900"/>
                  <a:pt x="3411220" y="4235450"/>
                  <a:pt x="3427730" y="4316730"/>
                </a:cubicBezTo>
                <a:lnTo>
                  <a:pt x="3221990" y="4316730"/>
                </a:lnTo>
                <a:cubicBezTo>
                  <a:pt x="2532380" y="4316730"/>
                  <a:pt x="1971040" y="4878070"/>
                  <a:pt x="1971040" y="5567680"/>
                </a:cubicBezTo>
                <a:cubicBezTo>
                  <a:pt x="1971040" y="6257290"/>
                  <a:pt x="2532380" y="6818630"/>
                  <a:pt x="3221990" y="6818630"/>
                </a:cubicBezTo>
                <a:lnTo>
                  <a:pt x="3732530" y="6818630"/>
                </a:lnTo>
                <a:cubicBezTo>
                  <a:pt x="3740150" y="6818630"/>
                  <a:pt x="3749040" y="6818630"/>
                  <a:pt x="3756660" y="6818630"/>
                </a:cubicBezTo>
                <a:cubicBezTo>
                  <a:pt x="3746500" y="6832601"/>
                  <a:pt x="3736340" y="6846570"/>
                  <a:pt x="3726180" y="6859270"/>
                </a:cubicBezTo>
                <a:lnTo>
                  <a:pt x="3736340" y="6859270"/>
                </a:lnTo>
                <a:cubicBezTo>
                  <a:pt x="3746500" y="6845301"/>
                  <a:pt x="3756660" y="6831330"/>
                  <a:pt x="3766820" y="6817360"/>
                </a:cubicBezTo>
                <a:cubicBezTo>
                  <a:pt x="3893820" y="6813551"/>
                  <a:pt x="4018280" y="6791960"/>
                  <a:pt x="4137660" y="6750051"/>
                </a:cubicBezTo>
                <a:cubicBezTo>
                  <a:pt x="4135120" y="6775451"/>
                  <a:pt x="4133850" y="6800851"/>
                  <a:pt x="4133850" y="6824980"/>
                </a:cubicBezTo>
                <a:cubicBezTo>
                  <a:pt x="4133850" y="6836410"/>
                  <a:pt x="4133850" y="6846570"/>
                  <a:pt x="4135120" y="6858001"/>
                </a:cubicBezTo>
                <a:lnTo>
                  <a:pt x="4142740" y="6858001"/>
                </a:lnTo>
                <a:cubicBezTo>
                  <a:pt x="4142740" y="6846570"/>
                  <a:pt x="4141470" y="6836410"/>
                  <a:pt x="4141470" y="6824980"/>
                </a:cubicBezTo>
                <a:cubicBezTo>
                  <a:pt x="4141470" y="6799580"/>
                  <a:pt x="4142740" y="6772910"/>
                  <a:pt x="4145280" y="6747510"/>
                </a:cubicBezTo>
                <a:cubicBezTo>
                  <a:pt x="4497070" y="6624320"/>
                  <a:pt x="4781550" y="6342380"/>
                  <a:pt x="4908550" y="5991860"/>
                </a:cubicBezTo>
                <a:cubicBezTo>
                  <a:pt x="4932680" y="5989320"/>
                  <a:pt x="4955540" y="5989320"/>
                  <a:pt x="4978400" y="5989320"/>
                </a:cubicBezTo>
                <a:cubicBezTo>
                  <a:pt x="5439410" y="5989320"/>
                  <a:pt x="5815330" y="6365240"/>
                  <a:pt x="5815330" y="6826251"/>
                </a:cubicBezTo>
                <a:cubicBezTo>
                  <a:pt x="5815330" y="6837680"/>
                  <a:pt x="5815330" y="6847840"/>
                  <a:pt x="5814060" y="6859270"/>
                </a:cubicBezTo>
                <a:lnTo>
                  <a:pt x="5821680" y="6859270"/>
                </a:lnTo>
                <a:cubicBezTo>
                  <a:pt x="5821680" y="6847840"/>
                  <a:pt x="5822950" y="6837680"/>
                  <a:pt x="5822950" y="6826251"/>
                </a:cubicBezTo>
                <a:cubicBezTo>
                  <a:pt x="5822950" y="6360160"/>
                  <a:pt x="5444490" y="5981700"/>
                  <a:pt x="4978400" y="5981700"/>
                </a:cubicBezTo>
                <a:cubicBezTo>
                  <a:pt x="4956810" y="5981700"/>
                  <a:pt x="4933950" y="5982970"/>
                  <a:pt x="4911090" y="5984240"/>
                </a:cubicBezTo>
                <a:cubicBezTo>
                  <a:pt x="4958080" y="5850890"/>
                  <a:pt x="4982210" y="5711190"/>
                  <a:pt x="4982210" y="5567680"/>
                </a:cubicBezTo>
                <a:cubicBezTo>
                  <a:pt x="4982210" y="5449570"/>
                  <a:pt x="4965700" y="5331460"/>
                  <a:pt x="4932680" y="5218430"/>
                </a:cubicBezTo>
                <a:cubicBezTo>
                  <a:pt x="5033010" y="5189220"/>
                  <a:pt x="5128260" y="5147310"/>
                  <a:pt x="5218430" y="5092700"/>
                </a:cubicBezTo>
                <a:cubicBezTo>
                  <a:pt x="5223510" y="5322570"/>
                  <a:pt x="5314950" y="5538470"/>
                  <a:pt x="5480050" y="5701030"/>
                </a:cubicBezTo>
                <a:cubicBezTo>
                  <a:pt x="5646420" y="5864860"/>
                  <a:pt x="5866130" y="5955030"/>
                  <a:pt x="6098540" y="5955030"/>
                </a:cubicBezTo>
                <a:lnTo>
                  <a:pt x="6457950" y="5955030"/>
                </a:lnTo>
                <a:cubicBezTo>
                  <a:pt x="6658611" y="5955030"/>
                  <a:pt x="6854190" y="5886450"/>
                  <a:pt x="7009130" y="5760720"/>
                </a:cubicBezTo>
                <a:lnTo>
                  <a:pt x="7009130" y="6565901"/>
                </a:lnTo>
                <a:lnTo>
                  <a:pt x="7010400" y="6569710"/>
                </a:lnTo>
                <a:lnTo>
                  <a:pt x="7010400" y="6569710"/>
                </a:lnTo>
                <a:cubicBezTo>
                  <a:pt x="7016750" y="6677660"/>
                  <a:pt x="7054850" y="6776720"/>
                  <a:pt x="7115811" y="6859270"/>
                </a:cubicBezTo>
                <a:lnTo>
                  <a:pt x="7125970" y="6859270"/>
                </a:lnTo>
                <a:cubicBezTo>
                  <a:pt x="7063740" y="6776720"/>
                  <a:pt x="7024370" y="6676390"/>
                  <a:pt x="7018020" y="6565901"/>
                </a:cubicBezTo>
                <a:lnTo>
                  <a:pt x="7016750" y="6563360"/>
                </a:lnTo>
                <a:lnTo>
                  <a:pt x="7016750" y="5755640"/>
                </a:lnTo>
                <a:cubicBezTo>
                  <a:pt x="7221220" y="5588000"/>
                  <a:pt x="7338061" y="5340350"/>
                  <a:pt x="7338061" y="5076190"/>
                </a:cubicBezTo>
                <a:cubicBezTo>
                  <a:pt x="7338061" y="5050790"/>
                  <a:pt x="7336790" y="5025390"/>
                  <a:pt x="7334250" y="4999990"/>
                </a:cubicBezTo>
                <a:cubicBezTo>
                  <a:pt x="7404100" y="4968240"/>
                  <a:pt x="7480300" y="4951730"/>
                  <a:pt x="7557770" y="4951730"/>
                </a:cubicBezTo>
                <a:cubicBezTo>
                  <a:pt x="7691120" y="4951730"/>
                  <a:pt x="7819390" y="4999990"/>
                  <a:pt x="7918450" y="5088890"/>
                </a:cubicBezTo>
                <a:cubicBezTo>
                  <a:pt x="7679690" y="5427980"/>
                  <a:pt x="7553961" y="5828030"/>
                  <a:pt x="7553961" y="6244590"/>
                </a:cubicBezTo>
                <a:cubicBezTo>
                  <a:pt x="7553961" y="6455410"/>
                  <a:pt x="7585711" y="6662420"/>
                  <a:pt x="7649211" y="6859270"/>
                </a:cubicBezTo>
                <a:lnTo>
                  <a:pt x="7656830" y="6859270"/>
                </a:lnTo>
                <a:cubicBezTo>
                  <a:pt x="7593330" y="6661151"/>
                  <a:pt x="7560311" y="6455410"/>
                  <a:pt x="7560311" y="6244590"/>
                </a:cubicBezTo>
                <a:cubicBezTo>
                  <a:pt x="7560311" y="5830570"/>
                  <a:pt x="7686040" y="5431790"/>
                  <a:pt x="7922261" y="5093970"/>
                </a:cubicBezTo>
                <a:cubicBezTo>
                  <a:pt x="8034020" y="5196840"/>
                  <a:pt x="8097520" y="5341620"/>
                  <a:pt x="8097520" y="5492750"/>
                </a:cubicBezTo>
                <a:lnTo>
                  <a:pt x="8097520" y="5640070"/>
                </a:lnTo>
                <a:cubicBezTo>
                  <a:pt x="7960361" y="5715000"/>
                  <a:pt x="7875270" y="5857240"/>
                  <a:pt x="7875270" y="6013450"/>
                </a:cubicBezTo>
                <a:cubicBezTo>
                  <a:pt x="7875270" y="6169660"/>
                  <a:pt x="7960361" y="6311900"/>
                  <a:pt x="8097520" y="6386830"/>
                </a:cubicBezTo>
                <a:lnTo>
                  <a:pt x="8097520" y="6563360"/>
                </a:lnTo>
                <a:lnTo>
                  <a:pt x="8096250" y="6563360"/>
                </a:lnTo>
                <a:lnTo>
                  <a:pt x="8096250" y="6567170"/>
                </a:lnTo>
                <a:cubicBezTo>
                  <a:pt x="8089900" y="6675120"/>
                  <a:pt x="8050530" y="6776720"/>
                  <a:pt x="7988300" y="6860540"/>
                </a:cubicBezTo>
                <a:lnTo>
                  <a:pt x="7998461" y="6860540"/>
                </a:lnTo>
                <a:cubicBezTo>
                  <a:pt x="8059420" y="6777990"/>
                  <a:pt x="8097520" y="6677660"/>
                  <a:pt x="8105140" y="6570980"/>
                </a:cubicBezTo>
                <a:lnTo>
                  <a:pt x="8106411" y="6570980"/>
                </a:lnTo>
                <a:lnTo>
                  <a:pt x="8106411" y="6391910"/>
                </a:lnTo>
                <a:cubicBezTo>
                  <a:pt x="8158480" y="6418580"/>
                  <a:pt x="8214361" y="6433820"/>
                  <a:pt x="8272780" y="6437630"/>
                </a:cubicBezTo>
                <a:lnTo>
                  <a:pt x="8272780" y="6438900"/>
                </a:lnTo>
                <a:lnTo>
                  <a:pt x="8843010" y="6438900"/>
                </a:lnTo>
                <a:cubicBezTo>
                  <a:pt x="9076690" y="6438900"/>
                  <a:pt x="9267190" y="6248400"/>
                  <a:pt x="9267190" y="6014720"/>
                </a:cubicBezTo>
                <a:cubicBezTo>
                  <a:pt x="9267190" y="5781040"/>
                  <a:pt x="9076690" y="5590540"/>
                  <a:pt x="8843010" y="5590540"/>
                </a:cubicBezTo>
                <a:lnTo>
                  <a:pt x="8276590" y="5590540"/>
                </a:lnTo>
                <a:lnTo>
                  <a:pt x="8272780" y="5591810"/>
                </a:lnTo>
                <a:lnTo>
                  <a:pt x="8272780" y="5591810"/>
                </a:lnTo>
                <a:cubicBezTo>
                  <a:pt x="8214361" y="5595620"/>
                  <a:pt x="8158480" y="5610860"/>
                  <a:pt x="8106411" y="5637530"/>
                </a:cubicBezTo>
                <a:lnTo>
                  <a:pt x="8106411" y="5494020"/>
                </a:lnTo>
                <a:cubicBezTo>
                  <a:pt x="8106411" y="5340350"/>
                  <a:pt x="8041640" y="5193030"/>
                  <a:pt x="7928611" y="5088890"/>
                </a:cubicBezTo>
                <a:cubicBezTo>
                  <a:pt x="7998461" y="4989830"/>
                  <a:pt x="8078470" y="4895850"/>
                  <a:pt x="8166100" y="4810760"/>
                </a:cubicBezTo>
                <a:cubicBezTo>
                  <a:pt x="8295640" y="4864100"/>
                  <a:pt x="8431530" y="4890770"/>
                  <a:pt x="8572500" y="4890770"/>
                </a:cubicBezTo>
                <a:cubicBezTo>
                  <a:pt x="8768080" y="4890770"/>
                  <a:pt x="8959850" y="4837430"/>
                  <a:pt x="9126220" y="4735830"/>
                </a:cubicBezTo>
                <a:lnTo>
                  <a:pt x="9126220" y="4735830"/>
                </a:lnTo>
                <a:cubicBezTo>
                  <a:pt x="9262110" y="5041900"/>
                  <a:pt x="9564370" y="5238750"/>
                  <a:pt x="9898380" y="5238750"/>
                </a:cubicBezTo>
                <a:cubicBezTo>
                  <a:pt x="10288270" y="5238750"/>
                  <a:pt x="10623550" y="4975860"/>
                  <a:pt x="10717530" y="4598670"/>
                </a:cubicBezTo>
                <a:cubicBezTo>
                  <a:pt x="11254740" y="4974590"/>
                  <a:pt x="11576050" y="5589270"/>
                  <a:pt x="11576050" y="6244590"/>
                </a:cubicBezTo>
                <a:cubicBezTo>
                  <a:pt x="11576050" y="6338570"/>
                  <a:pt x="11569700" y="6432550"/>
                  <a:pt x="11557000" y="6525260"/>
                </a:cubicBezTo>
                <a:cubicBezTo>
                  <a:pt x="11455400" y="6461760"/>
                  <a:pt x="11338560" y="6428740"/>
                  <a:pt x="11219180" y="6428740"/>
                </a:cubicBezTo>
                <a:cubicBezTo>
                  <a:pt x="10939780" y="6428740"/>
                  <a:pt x="10702290" y="6609080"/>
                  <a:pt x="10615930" y="6859270"/>
                </a:cubicBezTo>
                <a:lnTo>
                  <a:pt x="10623550" y="6859270"/>
                </a:lnTo>
                <a:cubicBezTo>
                  <a:pt x="10709910" y="6612890"/>
                  <a:pt x="10943590" y="6436360"/>
                  <a:pt x="11219180" y="6436360"/>
                </a:cubicBezTo>
                <a:cubicBezTo>
                  <a:pt x="11338560" y="6436360"/>
                  <a:pt x="11455400" y="6469380"/>
                  <a:pt x="11555730" y="6532880"/>
                </a:cubicBezTo>
                <a:cubicBezTo>
                  <a:pt x="11539220" y="6644640"/>
                  <a:pt x="11513820" y="6752590"/>
                  <a:pt x="11480800" y="6858001"/>
                </a:cubicBezTo>
                <a:lnTo>
                  <a:pt x="11488420" y="6858001"/>
                </a:lnTo>
                <a:cubicBezTo>
                  <a:pt x="11521440" y="6753860"/>
                  <a:pt x="11546840" y="6647180"/>
                  <a:pt x="11562080" y="6536690"/>
                </a:cubicBezTo>
                <a:cubicBezTo>
                  <a:pt x="11681460" y="6614160"/>
                  <a:pt x="11769090" y="6727190"/>
                  <a:pt x="11814810" y="6858001"/>
                </a:cubicBezTo>
                <a:lnTo>
                  <a:pt x="11822430" y="6858001"/>
                </a:lnTo>
                <a:cubicBezTo>
                  <a:pt x="11776710" y="6724651"/>
                  <a:pt x="11686540" y="6607810"/>
                  <a:pt x="11563350" y="6529070"/>
                </a:cubicBezTo>
                <a:cubicBezTo>
                  <a:pt x="11577320" y="6435090"/>
                  <a:pt x="11583670" y="6338570"/>
                  <a:pt x="11583670" y="6243320"/>
                </a:cubicBezTo>
                <a:cubicBezTo>
                  <a:pt x="11583670" y="5584190"/>
                  <a:pt x="11261090" y="4966970"/>
                  <a:pt x="10720070" y="4589780"/>
                </a:cubicBezTo>
                <a:cubicBezTo>
                  <a:pt x="10735310" y="4525010"/>
                  <a:pt x="10742930" y="4458970"/>
                  <a:pt x="10742930" y="4392930"/>
                </a:cubicBezTo>
                <a:cubicBezTo>
                  <a:pt x="10742930" y="3926840"/>
                  <a:pt x="10364470" y="3548380"/>
                  <a:pt x="9898380" y="3548380"/>
                </a:cubicBezTo>
                <a:cubicBezTo>
                  <a:pt x="9810750" y="3548380"/>
                  <a:pt x="9724390" y="3562350"/>
                  <a:pt x="9641840" y="3587750"/>
                </a:cubicBezTo>
                <a:lnTo>
                  <a:pt x="9641840" y="3380740"/>
                </a:lnTo>
                <a:cubicBezTo>
                  <a:pt x="9641840" y="3262630"/>
                  <a:pt x="9622790" y="3147060"/>
                  <a:pt x="9584690" y="3035300"/>
                </a:cubicBezTo>
                <a:lnTo>
                  <a:pt x="9809480" y="3035300"/>
                </a:lnTo>
                <a:cubicBezTo>
                  <a:pt x="9931400" y="3036570"/>
                  <a:pt x="10045700" y="2998470"/>
                  <a:pt x="10143490" y="2928620"/>
                </a:cubicBezTo>
                <a:close/>
                <a:moveTo>
                  <a:pt x="1786890" y="4038600"/>
                </a:moveTo>
                <a:cubicBezTo>
                  <a:pt x="2018030" y="4038600"/>
                  <a:pt x="2207260" y="4226560"/>
                  <a:pt x="2207260" y="4458970"/>
                </a:cubicBezTo>
                <a:cubicBezTo>
                  <a:pt x="2207260" y="4690110"/>
                  <a:pt x="2019300" y="4879340"/>
                  <a:pt x="1786890" y="4879340"/>
                </a:cubicBezTo>
                <a:lnTo>
                  <a:pt x="1068070" y="4879340"/>
                </a:lnTo>
                <a:lnTo>
                  <a:pt x="1068070" y="4488180"/>
                </a:lnTo>
                <a:lnTo>
                  <a:pt x="1070610" y="4488180"/>
                </a:lnTo>
                <a:lnTo>
                  <a:pt x="1070610" y="4484370"/>
                </a:lnTo>
                <a:cubicBezTo>
                  <a:pt x="1079500" y="4331970"/>
                  <a:pt x="1111250" y="4182110"/>
                  <a:pt x="1165860" y="4039870"/>
                </a:cubicBezTo>
                <a:lnTo>
                  <a:pt x="1786890" y="4039870"/>
                </a:lnTo>
                <a:close/>
                <a:moveTo>
                  <a:pt x="2256790" y="2475230"/>
                </a:moveTo>
                <a:lnTo>
                  <a:pt x="2259330" y="2473960"/>
                </a:lnTo>
                <a:lnTo>
                  <a:pt x="2782570" y="2473960"/>
                </a:lnTo>
                <a:cubicBezTo>
                  <a:pt x="2527300" y="2684780"/>
                  <a:pt x="2204720" y="2804160"/>
                  <a:pt x="1871980" y="2811780"/>
                </a:cubicBezTo>
                <a:cubicBezTo>
                  <a:pt x="1907540" y="2623820"/>
                  <a:pt x="2065020" y="2485390"/>
                  <a:pt x="2256790" y="2475230"/>
                </a:cubicBezTo>
                <a:close/>
                <a:moveTo>
                  <a:pt x="2821940" y="3307080"/>
                </a:moveTo>
                <a:lnTo>
                  <a:pt x="2259330" y="3307080"/>
                </a:lnTo>
                <a:lnTo>
                  <a:pt x="2255520" y="3305810"/>
                </a:lnTo>
                <a:cubicBezTo>
                  <a:pt x="2157730" y="3300730"/>
                  <a:pt x="2066290" y="3260090"/>
                  <a:pt x="1995170" y="3194050"/>
                </a:cubicBezTo>
                <a:cubicBezTo>
                  <a:pt x="2171700" y="3122930"/>
                  <a:pt x="2358390" y="3086100"/>
                  <a:pt x="2550160" y="3086100"/>
                </a:cubicBezTo>
                <a:cubicBezTo>
                  <a:pt x="2741930" y="3086100"/>
                  <a:pt x="2928620" y="3121660"/>
                  <a:pt x="3105150" y="3194050"/>
                </a:cubicBezTo>
                <a:cubicBezTo>
                  <a:pt x="3028950" y="3267710"/>
                  <a:pt x="2928620" y="3307080"/>
                  <a:pt x="2821940" y="3307080"/>
                </a:cubicBezTo>
                <a:close/>
                <a:moveTo>
                  <a:pt x="3112770" y="3188970"/>
                </a:moveTo>
                <a:cubicBezTo>
                  <a:pt x="2934970" y="3116580"/>
                  <a:pt x="2745740" y="3079750"/>
                  <a:pt x="2551430" y="3079750"/>
                </a:cubicBezTo>
                <a:cubicBezTo>
                  <a:pt x="2357120" y="3079750"/>
                  <a:pt x="2167890" y="3116580"/>
                  <a:pt x="1990090" y="3188970"/>
                </a:cubicBezTo>
                <a:cubicBezTo>
                  <a:pt x="1908810" y="3110230"/>
                  <a:pt x="1864360" y="3003550"/>
                  <a:pt x="1864360" y="2890520"/>
                </a:cubicBezTo>
                <a:cubicBezTo>
                  <a:pt x="1864360" y="2867660"/>
                  <a:pt x="1866900" y="2843530"/>
                  <a:pt x="1870710" y="2819400"/>
                </a:cubicBezTo>
                <a:cubicBezTo>
                  <a:pt x="2208530" y="2811780"/>
                  <a:pt x="2536190" y="2689860"/>
                  <a:pt x="2794000" y="2473960"/>
                </a:cubicBezTo>
                <a:lnTo>
                  <a:pt x="2821940" y="2473960"/>
                </a:lnTo>
                <a:cubicBezTo>
                  <a:pt x="3051810" y="2473960"/>
                  <a:pt x="3238500" y="2660650"/>
                  <a:pt x="3238500" y="2890520"/>
                </a:cubicBezTo>
                <a:cubicBezTo>
                  <a:pt x="3238500" y="3003550"/>
                  <a:pt x="3194050" y="3110230"/>
                  <a:pt x="3112770" y="3188970"/>
                </a:cubicBezTo>
                <a:close/>
                <a:moveTo>
                  <a:pt x="8100061" y="6377940"/>
                </a:moveTo>
                <a:cubicBezTo>
                  <a:pt x="7967980" y="6304280"/>
                  <a:pt x="7885430" y="6165850"/>
                  <a:pt x="7885430" y="6013450"/>
                </a:cubicBezTo>
                <a:cubicBezTo>
                  <a:pt x="7885430" y="5861050"/>
                  <a:pt x="7967980" y="5722620"/>
                  <a:pt x="8100061" y="5648960"/>
                </a:cubicBezTo>
                <a:lnTo>
                  <a:pt x="8100061" y="6377940"/>
                </a:lnTo>
                <a:close/>
                <a:moveTo>
                  <a:pt x="8107680" y="5645150"/>
                </a:moveTo>
                <a:cubicBezTo>
                  <a:pt x="8161020" y="5617210"/>
                  <a:pt x="8218170" y="5600700"/>
                  <a:pt x="8277861" y="5598160"/>
                </a:cubicBezTo>
                <a:lnTo>
                  <a:pt x="8280400" y="5596890"/>
                </a:lnTo>
                <a:lnTo>
                  <a:pt x="8843010" y="5596890"/>
                </a:lnTo>
                <a:cubicBezTo>
                  <a:pt x="9072880" y="5596890"/>
                  <a:pt x="9259570" y="5783580"/>
                  <a:pt x="9259570" y="6013450"/>
                </a:cubicBezTo>
                <a:cubicBezTo>
                  <a:pt x="9259570" y="6243320"/>
                  <a:pt x="9072880" y="6430010"/>
                  <a:pt x="8843010" y="6430010"/>
                </a:cubicBezTo>
                <a:lnTo>
                  <a:pt x="8280400" y="6430010"/>
                </a:lnTo>
                <a:lnTo>
                  <a:pt x="8276590" y="6428740"/>
                </a:lnTo>
                <a:cubicBezTo>
                  <a:pt x="8216900" y="6424930"/>
                  <a:pt x="8159750" y="6409690"/>
                  <a:pt x="8106411" y="6381750"/>
                </a:cubicBezTo>
                <a:lnTo>
                  <a:pt x="8106411" y="5645150"/>
                </a:lnTo>
                <a:close/>
                <a:moveTo>
                  <a:pt x="10369550" y="2468880"/>
                </a:moveTo>
                <a:cubicBezTo>
                  <a:pt x="10369550" y="2644140"/>
                  <a:pt x="10285730" y="2810510"/>
                  <a:pt x="10146030" y="2915920"/>
                </a:cubicBezTo>
                <a:cubicBezTo>
                  <a:pt x="10087610" y="2773680"/>
                  <a:pt x="10058400" y="2622550"/>
                  <a:pt x="10058400" y="2468880"/>
                </a:cubicBezTo>
                <a:cubicBezTo>
                  <a:pt x="10058400" y="2386330"/>
                  <a:pt x="10067290" y="2302510"/>
                  <a:pt x="10083800" y="2221230"/>
                </a:cubicBezTo>
                <a:cubicBezTo>
                  <a:pt x="10139680" y="2228850"/>
                  <a:pt x="10195560" y="2232660"/>
                  <a:pt x="10250170" y="2232660"/>
                </a:cubicBezTo>
                <a:cubicBezTo>
                  <a:pt x="10270490" y="2232660"/>
                  <a:pt x="10293350" y="2232660"/>
                  <a:pt x="10314940" y="2231390"/>
                </a:cubicBezTo>
                <a:cubicBezTo>
                  <a:pt x="10351770" y="2306320"/>
                  <a:pt x="10369550" y="2385060"/>
                  <a:pt x="10369550" y="2468880"/>
                </a:cubicBezTo>
                <a:close/>
                <a:moveTo>
                  <a:pt x="11248390" y="1278890"/>
                </a:moveTo>
                <a:cubicBezTo>
                  <a:pt x="11303000" y="1278890"/>
                  <a:pt x="11358880" y="1282700"/>
                  <a:pt x="11413490" y="1290320"/>
                </a:cubicBezTo>
                <a:cubicBezTo>
                  <a:pt x="11300460" y="1808480"/>
                  <a:pt x="10852150" y="2192020"/>
                  <a:pt x="10321290" y="2222500"/>
                </a:cubicBezTo>
                <a:cubicBezTo>
                  <a:pt x="10281920" y="2139950"/>
                  <a:pt x="10222230" y="2068830"/>
                  <a:pt x="10148570" y="2012950"/>
                </a:cubicBezTo>
                <a:cubicBezTo>
                  <a:pt x="10333990" y="1567180"/>
                  <a:pt x="10765790" y="1278890"/>
                  <a:pt x="11248390" y="1278890"/>
                </a:cubicBezTo>
                <a:close/>
                <a:moveTo>
                  <a:pt x="10146030" y="2021840"/>
                </a:moveTo>
                <a:cubicBezTo>
                  <a:pt x="10217150" y="2075180"/>
                  <a:pt x="10274300" y="2145030"/>
                  <a:pt x="10312400" y="2223770"/>
                </a:cubicBezTo>
                <a:cubicBezTo>
                  <a:pt x="10290810" y="2225040"/>
                  <a:pt x="10270490" y="2225040"/>
                  <a:pt x="10251440" y="2225040"/>
                </a:cubicBezTo>
                <a:cubicBezTo>
                  <a:pt x="10196830" y="2225040"/>
                  <a:pt x="10140950" y="2221230"/>
                  <a:pt x="10086340" y="2213610"/>
                </a:cubicBezTo>
                <a:cubicBezTo>
                  <a:pt x="10101580" y="2147570"/>
                  <a:pt x="10121900" y="2084070"/>
                  <a:pt x="10146030" y="2021840"/>
                </a:cubicBezTo>
                <a:close/>
                <a:moveTo>
                  <a:pt x="9578340" y="1908810"/>
                </a:moveTo>
                <a:lnTo>
                  <a:pt x="9809480" y="1908810"/>
                </a:lnTo>
                <a:cubicBezTo>
                  <a:pt x="9928860" y="1908810"/>
                  <a:pt x="10043160" y="1945640"/>
                  <a:pt x="10139680" y="2016760"/>
                </a:cubicBezTo>
                <a:cubicBezTo>
                  <a:pt x="10114280" y="2080260"/>
                  <a:pt x="10093960" y="2146300"/>
                  <a:pt x="10078720" y="2212340"/>
                </a:cubicBezTo>
                <a:cubicBezTo>
                  <a:pt x="9847580" y="2178050"/>
                  <a:pt x="9632950" y="2077720"/>
                  <a:pt x="9457690" y="1921510"/>
                </a:cubicBezTo>
                <a:cubicBezTo>
                  <a:pt x="9498330" y="1913890"/>
                  <a:pt x="9537700" y="1908810"/>
                  <a:pt x="9578340" y="1908810"/>
                </a:cubicBezTo>
                <a:close/>
                <a:moveTo>
                  <a:pt x="9020810" y="2418080"/>
                </a:moveTo>
                <a:cubicBezTo>
                  <a:pt x="9278620" y="2538730"/>
                  <a:pt x="9480550" y="2760980"/>
                  <a:pt x="9574530" y="3028950"/>
                </a:cubicBezTo>
                <a:cubicBezTo>
                  <a:pt x="9267190" y="3026410"/>
                  <a:pt x="9018270" y="2776220"/>
                  <a:pt x="9018270" y="2468880"/>
                </a:cubicBezTo>
                <a:cubicBezTo>
                  <a:pt x="9018270" y="2452370"/>
                  <a:pt x="9019540" y="2434590"/>
                  <a:pt x="9020810" y="2418080"/>
                </a:cubicBezTo>
                <a:close/>
                <a:moveTo>
                  <a:pt x="6388100" y="666750"/>
                </a:moveTo>
                <a:cubicBezTo>
                  <a:pt x="6652261" y="666750"/>
                  <a:pt x="6904990" y="727710"/>
                  <a:pt x="7138670" y="848360"/>
                </a:cubicBezTo>
                <a:cubicBezTo>
                  <a:pt x="6983730" y="969010"/>
                  <a:pt x="6799580" y="1032510"/>
                  <a:pt x="6602730" y="1032510"/>
                </a:cubicBezTo>
                <a:lnTo>
                  <a:pt x="6243320" y="1032510"/>
                </a:lnTo>
                <a:cubicBezTo>
                  <a:pt x="6037580" y="1032510"/>
                  <a:pt x="5838190" y="960120"/>
                  <a:pt x="5680710" y="826770"/>
                </a:cubicBezTo>
                <a:cubicBezTo>
                  <a:pt x="5902960" y="720090"/>
                  <a:pt x="6140450" y="666750"/>
                  <a:pt x="6388100" y="666750"/>
                </a:cubicBezTo>
                <a:close/>
                <a:moveTo>
                  <a:pt x="4598670" y="2647950"/>
                </a:moveTo>
                <a:cubicBezTo>
                  <a:pt x="4368800" y="2647950"/>
                  <a:pt x="4182110" y="2461260"/>
                  <a:pt x="4182110" y="2231390"/>
                </a:cubicBezTo>
                <a:cubicBezTo>
                  <a:pt x="4182110" y="2001520"/>
                  <a:pt x="4368800" y="1814830"/>
                  <a:pt x="4598670" y="1814830"/>
                </a:cubicBezTo>
                <a:cubicBezTo>
                  <a:pt x="4668520" y="1814830"/>
                  <a:pt x="4737100" y="1832610"/>
                  <a:pt x="4796790" y="1865630"/>
                </a:cubicBezTo>
                <a:cubicBezTo>
                  <a:pt x="4756150" y="2010410"/>
                  <a:pt x="4735830" y="2160270"/>
                  <a:pt x="4735830" y="2311400"/>
                </a:cubicBezTo>
                <a:cubicBezTo>
                  <a:pt x="4735830" y="2413000"/>
                  <a:pt x="4744720" y="2514600"/>
                  <a:pt x="4763770" y="2614930"/>
                </a:cubicBezTo>
                <a:cubicBezTo>
                  <a:pt x="4711700" y="2636520"/>
                  <a:pt x="4655820" y="2647950"/>
                  <a:pt x="4598670" y="2647950"/>
                </a:cubicBezTo>
                <a:close/>
                <a:moveTo>
                  <a:pt x="4744720" y="2311400"/>
                </a:moveTo>
                <a:cubicBezTo>
                  <a:pt x="4744720" y="2161540"/>
                  <a:pt x="4765040" y="2012950"/>
                  <a:pt x="4804410" y="1870710"/>
                </a:cubicBezTo>
                <a:cubicBezTo>
                  <a:pt x="4935220" y="1944370"/>
                  <a:pt x="5015230" y="2082800"/>
                  <a:pt x="5015230" y="2232660"/>
                </a:cubicBezTo>
                <a:cubicBezTo>
                  <a:pt x="5015230" y="2395220"/>
                  <a:pt x="4919980" y="2543810"/>
                  <a:pt x="4771390" y="2611120"/>
                </a:cubicBezTo>
                <a:cubicBezTo>
                  <a:pt x="4753610" y="2512060"/>
                  <a:pt x="4744720" y="2411730"/>
                  <a:pt x="4744720" y="2311400"/>
                </a:cubicBezTo>
                <a:close/>
                <a:moveTo>
                  <a:pt x="4772660" y="2618740"/>
                </a:moveTo>
                <a:cubicBezTo>
                  <a:pt x="4925060" y="2550160"/>
                  <a:pt x="5022850" y="2399030"/>
                  <a:pt x="5022850" y="2231390"/>
                </a:cubicBezTo>
                <a:cubicBezTo>
                  <a:pt x="5022850" y="2077720"/>
                  <a:pt x="4940300" y="1936750"/>
                  <a:pt x="4805680" y="1861820"/>
                </a:cubicBezTo>
                <a:cubicBezTo>
                  <a:pt x="4933950" y="1410970"/>
                  <a:pt x="5248910" y="1035050"/>
                  <a:pt x="5673090" y="829310"/>
                </a:cubicBezTo>
                <a:cubicBezTo>
                  <a:pt x="5831840" y="965200"/>
                  <a:pt x="6035040" y="1038860"/>
                  <a:pt x="6243320" y="1038860"/>
                </a:cubicBezTo>
                <a:lnTo>
                  <a:pt x="6602730" y="1038860"/>
                </a:lnTo>
                <a:cubicBezTo>
                  <a:pt x="6802120" y="1038860"/>
                  <a:pt x="6990080" y="974090"/>
                  <a:pt x="7146290" y="850900"/>
                </a:cubicBezTo>
                <a:cubicBezTo>
                  <a:pt x="7692390" y="1135380"/>
                  <a:pt x="8031480" y="1694180"/>
                  <a:pt x="8031480" y="2310130"/>
                </a:cubicBezTo>
                <a:cubicBezTo>
                  <a:pt x="8031480" y="2359660"/>
                  <a:pt x="8028940" y="2410460"/>
                  <a:pt x="8025130" y="2461260"/>
                </a:cubicBezTo>
                <a:cubicBezTo>
                  <a:pt x="7702550" y="2653030"/>
                  <a:pt x="7501890" y="3006090"/>
                  <a:pt x="7501890" y="3380740"/>
                </a:cubicBezTo>
                <a:lnTo>
                  <a:pt x="7501890" y="3519170"/>
                </a:lnTo>
                <a:cubicBezTo>
                  <a:pt x="7197090" y="3799840"/>
                  <a:pt x="6802120" y="3954780"/>
                  <a:pt x="6388100" y="3954780"/>
                </a:cubicBezTo>
                <a:cubicBezTo>
                  <a:pt x="6176010" y="3954780"/>
                  <a:pt x="5969000" y="3914140"/>
                  <a:pt x="5773420" y="3835400"/>
                </a:cubicBezTo>
                <a:cubicBezTo>
                  <a:pt x="5680710" y="3366770"/>
                  <a:pt x="5320030" y="2999740"/>
                  <a:pt x="4852670" y="2898140"/>
                </a:cubicBezTo>
                <a:cubicBezTo>
                  <a:pt x="4818380" y="2807970"/>
                  <a:pt x="4791710" y="2713990"/>
                  <a:pt x="4772660" y="2618740"/>
                </a:cubicBezTo>
                <a:close/>
                <a:moveTo>
                  <a:pt x="8025130" y="2471420"/>
                </a:moveTo>
                <a:cubicBezTo>
                  <a:pt x="7987030" y="2868930"/>
                  <a:pt x="7804150" y="3238500"/>
                  <a:pt x="7510780" y="3512820"/>
                </a:cubicBezTo>
                <a:lnTo>
                  <a:pt x="7510780" y="3382010"/>
                </a:lnTo>
                <a:cubicBezTo>
                  <a:pt x="7510780" y="3011170"/>
                  <a:pt x="7707630" y="2663190"/>
                  <a:pt x="8025130" y="2471420"/>
                </a:cubicBezTo>
                <a:close/>
                <a:moveTo>
                  <a:pt x="5764530" y="3832860"/>
                </a:moveTo>
                <a:cubicBezTo>
                  <a:pt x="5468620" y="3708400"/>
                  <a:pt x="4996180" y="3262630"/>
                  <a:pt x="4856480" y="2908300"/>
                </a:cubicBezTo>
                <a:cubicBezTo>
                  <a:pt x="5316220" y="3008630"/>
                  <a:pt x="5671820" y="3370580"/>
                  <a:pt x="5764530" y="3832860"/>
                </a:cubicBezTo>
                <a:close/>
                <a:moveTo>
                  <a:pt x="3408680" y="4069080"/>
                </a:moveTo>
                <a:cubicBezTo>
                  <a:pt x="3408680" y="3864610"/>
                  <a:pt x="3462020" y="3662680"/>
                  <a:pt x="3561080" y="3484880"/>
                </a:cubicBezTo>
                <a:cubicBezTo>
                  <a:pt x="3806190" y="3713480"/>
                  <a:pt x="3967480" y="4019550"/>
                  <a:pt x="4017010" y="4349750"/>
                </a:cubicBezTo>
                <a:cubicBezTo>
                  <a:pt x="3924300" y="4328160"/>
                  <a:pt x="3827780" y="4316730"/>
                  <a:pt x="3731260" y="4316730"/>
                </a:cubicBezTo>
                <a:lnTo>
                  <a:pt x="3434080" y="4316730"/>
                </a:lnTo>
                <a:cubicBezTo>
                  <a:pt x="3417570" y="4235450"/>
                  <a:pt x="3408680" y="4152900"/>
                  <a:pt x="3408680" y="4069080"/>
                </a:cubicBezTo>
                <a:close/>
                <a:moveTo>
                  <a:pt x="4039870" y="4479290"/>
                </a:moveTo>
                <a:cubicBezTo>
                  <a:pt x="4037330" y="4439920"/>
                  <a:pt x="4033520" y="4399280"/>
                  <a:pt x="4027170" y="4359910"/>
                </a:cubicBezTo>
                <a:cubicBezTo>
                  <a:pt x="4455160" y="4464050"/>
                  <a:pt x="4798060" y="4790440"/>
                  <a:pt x="4923790" y="5213350"/>
                </a:cubicBezTo>
                <a:cubicBezTo>
                  <a:pt x="4818380" y="5243830"/>
                  <a:pt x="4709160" y="5259070"/>
                  <a:pt x="4598670" y="5259070"/>
                </a:cubicBezTo>
                <a:cubicBezTo>
                  <a:pt x="4404360" y="5259070"/>
                  <a:pt x="4212590" y="5210810"/>
                  <a:pt x="4042410" y="5120640"/>
                </a:cubicBezTo>
                <a:lnTo>
                  <a:pt x="4042410" y="4479290"/>
                </a:lnTo>
                <a:lnTo>
                  <a:pt x="4039870" y="4479290"/>
                </a:lnTo>
                <a:close/>
                <a:moveTo>
                  <a:pt x="4032250" y="4484370"/>
                </a:moveTo>
                <a:lnTo>
                  <a:pt x="4032250" y="4488180"/>
                </a:lnTo>
                <a:lnTo>
                  <a:pt x="4034790" y="4488180"/>
                </a:lnTo>
                <a:lnTo>
                  <a:pt x="4034790" y="5116830"/>
                </a:lnTo>
                <a:cubicBezTo>
                  <a:pt x="3728720" y="4951730"/>
                  <a:pt x="3511550" y="4663440"/>
                  <a:pt x="3436620" y="4325620"/>
                </a:cubicBezTo>
                <a:lnTo>
                  <a:pt x="3732530" y="4325620"/>
                </a:lnTo>
                <a:cubicBezTo>
                  <a:pt x="3829050" y="4325620"/>
                  <a:pt x="3925570" y="4337050"/>
                  <a:pt x="4018280" y="4358640"/>
                </a:cubicBezTo>
                <a:cubicBezTo>
                  <a:pt x="4025900" y="4400550"/>
                  <a:pt x="4029710" y="4442460"/>
                  <a:pt x="4032250" y="4484370"/>
                </a:cubicBezTo>
                <a:close/>
                <a:moveTo>
                  <a:pt x="3763010" y="6809740"/>
                </a:moveTo>
                <a:cubicBezTo>
                  <a:pt x="3752850" y="6809740"/>
                  <a:pt x="3742690" y="6809740"/>
                  <a:pt x="3732530" y="6809740"/>
                </a:cubicBezTo>
                <a:lnTo>
                  <a:pt x="3220720" y="6809740"/>
                </a:lnTo>
                <a:cubicBezTo>
                  <a:pt x="2534920" y="6809740"/>
                  <a:pt x="1977390" y="6252210"/>
                  <a:pt x="1977390" y="5566410"/>
                </a:cubicBezTo>
                <a:cubicBezTo>
                  <a:pt x="1977390" y="4880610"/>
                  <a:pt x="2534920" y="4323080"/>
                  <a:pt x="3220720" y="4323080"/>
                </a:cubicBezTo>
                <a:lnTo>
                  <a:pt x="3427730" y="4323080"/>
                </a:lnTo>
                <a:cubicBezTo>
                  <a:pt x="3502660" y="4665980"/>
                  <a:pt x="3722370" y="4956810"/>
                  <a:pt x="4033520" y="5123180"/>
                </a:cubicBezTo>
                <a:lnTo>
                  <a:pt x="4033520" y="5952490"/>
                </a:lnTo>
                <a:cubicBezTo>
                  <a:pt x="4034790" y="6263640"/>
                  <a:pt x="3940810" y="6559551"/>
                  <a:pt x="3763010" y="6809740"/>
                </a:cubicBezTo>
                <a:close/>
                <a:moveTo>
                  <a:pt x="4146550" y="6739890"/>
                </a:moveTo>
                <a:cubicBezTo>
                  <a:pt x="4187190" y="6342380"/>
                  <a:pt x="4503420" y="6029960"/>
                  <a:pt x="4900930" y="5993130"/>
                </a:cubicBezTo>
                <a:cubicBezTo>
                  <a:pt x="4775200" y="6338570"/>
                  <a:pt x="4494530" y="6616701"/>
                  <a:pt x="4146550" y="6739890"/>
                </a:cubicBezTo>
                <a:close/>
                <a:moveTo>
                  <a:pt x="4975860" y="5567680"/>
                </a:moveTo>
                <a:cubicBezTo>
                  <a:pt x="4975860" y="5711190"/>
                  <a:pt x="4951730" y="5850890"/>
                  <a:pt x="4903470" y="5984240"/>
                </a:cubicBezTo>
                <a:cubicBezTo>
                  <a:pt x="4499610" y="6019800"/>
                  <a:pt x="4178300" y="6338570"/>
                  <a:pt x="4138930" y="6742430"/>
                </a:cubicBezTo>
                <a:cubicBezTo>
                  <a:pt x="4020820" y="6783070"/>
                  <a:pt x="3897630" y="6805930"/>
                  <a:pt x="3771900" y="6809740"/>
                </a:cubicBezTo>
                <a:cubicBezTo>
                  <a:pt x="3948430" y="6558280"/>
                  <a:pt x="4041140" y="6262370"/>
                  <a:pt x="4041140" y="5953760"/>
                </a:cubicBezTo>
                <a:lnTo>
                  <a:pt x="4041140" y="5128260"/>
                </a:lnTo>
                <a:lnTo>
                  <a:pt x="4041140" y="5128260"/>
                </a:lnTo>
                <a:cubicBezTo>
                  <a:pt x="4211320" y="5218430"/>
                  <a:pt x="4404360" y="5265420"/>
                  <a:pt x="4597400" y="5265420"/>
                </a:cubicBezTo>
                <a:cubicBezTo>
                  <a:pt x="4709160" y="5265420"/>
                  <a:pt x="4818380" y="5250180"/>
                  <a:pt x="4925060" y="5219700"/>
                </a:cubicBezTo>
                <a:cubicBezTo>
                  <a:pt x="4959350" y="5332730"/>
                  <a:pt x="4975860" y="5449570"/>
                  <a:pt x="4975860" y="5567680"/>
                </a:cubicBezTo>
                <a:close/>
                <a:moveTo>
                  <a:pt x="5219700" y="5082540"/>
                </a:moveTo>
                <a:lnTo>
                  <a:pt x="5219700" y="5083810"/>
                </a:lnTo>
                <a:cubicBezTo>
                  <a:pt x="5129530" y="5138420"/>
                  <a:pt x="5033010" y="5181600"/>
                  <a:pt x="4932680" y="5210810"/>
                </a:cubicBezTo>
                <a:cubicBezTo>
                  <a:pt x="4805680" y="4784090"/>
                  <a:pt x="4458970" y="4455160"/>
                  <a:pt x="4027170" y="4351020"/>
                </a:cubicBezTo>
                <a:lnTo>
                  <a:pt x="4027170" y="4351020"/>
                </a:lnTo>
                <a:cubicBezTo>
                  <a:pt x="3977640" y="4018280"/>
                  <a:pt x="3815080" y="3707130"/>
                  <a:pt x="3567430" y="3477260"/>
                </a:cubicBezTo>
                <a:cubicBezTo>
                  <a:pt x="3779520" y="3107690"/>
                  <a:pt x="4174490" y="2879090"/>
                  <a:pt x="4599940" y="2879090"/>
                </a:cubicBezTo>
                <a:cubicBezTo>
                  <a:pt x="4683760" y="2879090"/>
                  <a:pt x="4766310" y="2887980"/>
                  <a:pt x="4847590" y="2904490"/>
                </a:cubicBezTo>
                <a:cubicBezTo>
                  <a:pt x="4914900" y="3077210"/>
                  <a:pt x="5058410" y="3276600"/>
                  <a:pt x="5252720" y="3468370"/>
                </a:cubicBezTo>
                <a:cubicBezTo>
                  <a:pt x="5429250" y="3642360"/>
                  <a:pt x="5622290" y="3780790"/>
                  <a:pt x="5767070" y="3840480"/>
                </a:cubicBezTo>
                <a:cubicBezTo>
                  <a:pt x="5781040" y="3915410"/>
                  <a:pt x="5788660" y="3991610"/>
                  <a:pt x="5788660" y="4067810"/>
                </a:cubicBezTo>
                <a:cubicBezTo>
                  <a:pt x="5788660" y="4131310"/>
                  <a:pt x="5783580" y="4194810"/>
                  <a:pt x="5773420" y="4257040"/>
                </a:cubicBezTo>
                <a:cubicBezTo>
                  <a:pt x="5612130" y="4321810"/>
                  <a:pt x="5474970" y="4431030"/>
                  <a:pt x="5375910" y="4574540"/>
                </a:cubicBezTo>
                <a:cubicBezTo>
                  <a:pt x="5274310" y="4721860"/>
                  <a:pt x="5219700" y="4894580"/>
                  <a:pt x="5219700" y="5074920"/>
                </a:cubicBezTo>
                <a:cubicBezTo>
                  <a:pt x="5219700" y="5077460"/>
                  <a:pt x="5219700" y="5080000"/>
                  <a:pt x="5219700" y="5082540"/>
                </a:cubicBezTo>
                <a:close/>
                <a:moveTo>
                  <a:pt x="5227320" y="5074920"/>
                </a:moveTo>
                <a:cubicBezTo>
                  <a:pt x="5227320" y="4716780"/>
                  <a:pt x="5440680" y="4400550"/>
                  <a:pt x="5772150" y="4265930"/>
                </a:cubicBezTo>
                <a:cubicBezTo>
                  <a:pt x="5716270" y="4602480"/>
                  <a:pt x="5518150" y="4897120"/>
                  <a:pt x="5227320" y="5078730"/>
                </a:cubicBezTo>
                <a:cubicBezTo>
                  <a:pt x="5227320" y="5077460"/>
                  <a:pt x="5227320" y="5076190"/>
                  <a:pt x="5227320" y="5074920"/>
                </a:cubicBezTo>
                <a:close/>
                <a:moveTo>
                  <a:pt x="7010400" y="5491480"/>
                </a:moveTo>
                <a:lnTo>
                  <a:pt x="7010400" y="5750560"/>
                </a:lnTo>
                <a:cubicBezTo>
                  <a:pt x="6855461" y="5877560"/>
                  <a:pt x="6659880" y="5947410"/>
                  <a:pt x="6459220" y="5947410"/>
                </a:cubicBezTo>
                <a:lnTo>
                  <a:pt x="6099810" y="5947410"/>
                </a:lnTo>
                <a:cubicBezTo>
                  <a:pt x="5868670" y="5947410"/>
                  <a:pt x="5650230" y="5858510"/>
                  <a:pt x="5486400" y="5695950"/>
                </a:cubicBezTo>
                <a:cubicBezTo>
                  <a:pt x="5322570" y="5534660"/>
                  <a:pt x="5231130" y="5318760"/>
                  <a:pt x="5227320" y="5088890"/>
                </a:cubicBezTo>
                <a:cubicBezTo>
                  <a:pt x="5523230" y="4906010"/>
                  <a:pt x="5723890" y="4606290"/>
                  <a:pt x="5779770" y="4264660"/>
                </a:cubicBezTo>
                <a:cubicBezTo>
                  <a:pt x="5881370" y="4225290"/>
                  <a:pt x="5989320" y="4204970"/>
                  <a:pt x="6098540" y="4204970"/>
                </a:cubicBezTo>
                <a:lnTo>
                  <a:pt x="6457950" y="4204970"/>
                </a:lnTo>
                <a:cubicBezTo>
                  <a:pt x="6677661" y="4204970"/>
                  <a:pt x="6887211" y="4286250"/>
                  <a:pt x="7048500" y="4434840"/>
                </a:cubicBezTo>
                <a:cubicBezTo>
                  <a:pt x="7208520" y="4582160"/>
                  <a:pt x="7306311" y="4780280"/>
                  <a:pt x="7326630" y="4996180"/>
                </a:cubicBezTo>
                <a:cubicBezTo>
                  <a:pt x="7134861" y="5083810"/>
                  <a:pt x="7010400" y="5279390"/>
                  <a:pt x="7010400" y="5491480"/>
                </a:cubicBezTo>
                <a:close/>
                <a:moveTo>
                  <a:pt x="7018020" y="5745480"/>
                </a:moveTo>
                <a:lnTo>
                  <a:pt x="7018020" y="5492750"/>
                </a:lnTo>
                <a:cubicBezTo>
                  <a:pt x="7018020" y="5284470"/>
                  <a:pt x="7139940" y="5092700"/>
                  <a:pt x="7327900" y="5003800"/>
                </a:cubicBezTo>
                <a:cubicBezTo>
                  <a:pt x="7330440" y="5027930"/>
                  <a:pt x="7330440" y="5053330"/>
                  <a:pt x="7330440" y="5076190"/>
                </a:cubicBezTo>
                <a:cubicBezTo>
                  <a:pt x="7331711" y="5335270"/>
                  <a:pt x="7217411" y="5579110"/>
                  <a:pt x="7018020" y="5745480"/>
                </a:cubicBezTo>
                <a:close/>
                <a:moveTo>
                  <a:pt x="7923530" y="5082540"/>
                </a:moveTo>
                <a:cubicBezTo>
                  <a:pt x="7823200" y="4992370"/>
                  <a:pt x="7693661" y="4944110"/>
                  <a:pt x="7559040" y="4944110"/>
                </a:cubicBezTo>
                <a:cubicBezTo>
                  <a:pt x="7481570" y="4944110"/>
                  <a:pt x="7405370" y="4960620"/>
                  <a:pt x="7334250" y="4992370"/>
                </a:cubicBezTo>
                <a:cubicBezTo>
                  <a:pt x="7313930" y="4776470"/>
                  <a:pt x="7213600" y="4577080"/>
                  <a:pt x="7053580" y="4428490"/>
                </a:cubicBezTo>
                <a:cubicBezTo>
                  <a:pt x="6891020" y="4278630"/>
                  <a:pt x="6678930" y="4196080"/>
                  <a:pt x="6457950" y="4196080"/>
                </a:cubicBezTo>
                <a:lnTo>
                  <a:pt x="6098540" y="4196080"/>
                </a:lnTo>
                <a:cubicBezTo>
                  <a:pt x="5989320" y="4196080"/>
                  <a:pt x="5882640" y="4216400"/>
                  <a:pt x="5781040" y="4255770"/>
                </a:cubicBezTo>
                <a:cubicBezTo>
                  <a:pt x="5791200" y="4194810"/>
                  <a:pt x="5795010" y="4132580"/>
                  <a:pt x="5795010" y="4070350"/>
                </a:cubicBezTo>
                <a:cubicBezTo>
                  <a:pt x="5795010" y="3995420"/>
                  <a:pt x="5787390" y="3920490"/>
                  <a:pt x="5773420" y="3846830"/>
                </a:cubicBezTo>
                <a:cubicBezTo>
                  <a:pt x="5969000" y="3925570"/>
                  <a:pt x="6174740" y="3964940"/>
                  <a:pt x="6386830" y="3964940"/>
                </a:cubicBezTo>
                <a:cubicBezTo>
                  <a:pt x="6800850" y="3964940"/>
                  <a:pt x="7195820" y="3811270"/>
                  <a:pt x="7500620" y="3531870"/>
                </a:cubicBezTo>
                <a:lnTo>
                  <a:pt x="7500620" y="3821430"/>
                </a:lnTo>
                <a:cubicBezTo>
                  <a:pt x="7500620" y="4254500"/>
                  <a:pt x="7758430" y="4640580"/>
                  <a:pt x="8157211" y="4808220"/>
                </a:cubicBezTo>
                <a:cubicBezTo>
                  <a:pt x="8073390" y="4890770"/>
                  <a:pt x="7993380" y="4983480"/>
                  <a:pt x="7923530" y="5082540"/>
                </a:cubicBezTo>
                <a:close/>
                <a:moveTo>
                  <a:pt x="8572500" y="4880610"/>
                </a:moveTo>
                <a:cubicBezTo>
                  <a:pt x="8434070" y="4880610"/>
                  <a:pt x="8299450" y="4853940"/>
                  <a:pt x="8172450" y="4803140"/>
                </a:cubicBezTo>
                <a:cubicBezTo>
                  <a:pt x="8420100" y="4563110"/>
                  <a:pt x="8727440" y="4389120"/>
                  <a:pt x="9058910" y="4302760"/>
                </a:cubicBezTo>
                <a:cubicBezTo>
                  <a:pt x="9055100" y="4333240"/>
                  <a:pt x="9053830" y="4363720"/>
                  <a:pt x="9053830" y="4392930"/>
                </a:cubicBezTo>
                <a:cubicBezTo>
                  <a:pt x="9053830" y="4508500"/>
                  <a:pt x="9076690" y="4621530"/>
                  <a:pt x="9122410" y="4726940"/>
                </a:cubicBezTo>
                <a:cubicBezTo>
                  <a:pt x="8958580" y="4828540"/>
                  <a:pt x="8768080" y="4880610"/>
                  <a:pt x="8572500" y="4880610"/>
                </a:cubicBezTo>
                <a:close/>
                <a:moveTo>
                  <a:pt x="9062720" y="4392930"/>
                </a:moveTo>
                <a:cubicBezTo>
                  <a:pt x="9062720" y="4362450"/>
                  <a:pt x="9063990" y="4330700"/>
                  <a:pt x="9067800" y="4300220"/>
                </a:cubicBezTo>
                <a:cubicBezTo>
                  <a:pt x="9224010" y="4259580"/>
                  <a:pt x="9386570" y="4237990"/>
                  <a:pt x="9549130" y="4236720"/>
                </a:cubicBezTo>
                <a:cubicBezTo>
                  <a:pt x="9464040" y="4436110"/>
                  <a:pt x="9315450" y="4608830"/>
                  <a:pt x="9130030" y="4723130"/>
                </a:cubicBezTo>
                <a:cubicBezTo>
                  <a:pt x="9085580" y="4618990"/>
                  <a:pt x="9062720" y="4507230"/>
                  <a:pt x="9062720" y="4392930"/>
                </a:cubicBezTo>
                <a:close/>
                <a:moveTo>
                  <a:pt x="9069070" y="4292600"/>
                </a:moveTo>
                <a:cubicBezTo>
                  <a:pt x="9107170" y="3972560"/>
                  <a:pt x="9329420" y="3700780"/>
                  <a:pt x="9635490" y="3599180"/>
                </a:cubicBezTo>
                <a:lnTo>
                  <a:pt x="9635490" y="3818890"/>
                </a:lnTo>
                <a:cubicBezTo>
                  <a:pt x="9635490" y="3961130"/>
                  <a:pt x="9607550" y="4099560"/>
                  <a:pt x="9552940" y="4229100"/>
                </a:cubicBezTo>
                <a:cubicBezTo>
                  <a:pt x="9389110" y="4230370"/>
                  <a:pt x="9226550" y="4251960"/>
                  <a:pt x="9069070" y="4292600"/>
                </a:cubicBezTo>
                <a:close/>
                <a:moveTo>
                  <a:pt x="9899650" y="5229860"/>
                </a:moveTo>
                <a:cubicBezTo>
                  <a:pt x="9568180" y="5229860"/>
                  <a:pt x="9267190" y="5034280"/>
                  <a:pt x="9133840" y="4730750"/>
                </a:cubicBezTo>
                <a:cubicBezTo>
                  <a:pt x="9321800" y="4615180"/>
                  <a:pt x="9471660" y="4439920"/>
                  <a:pt x="9558020" y="4237990"/>
                </a:cubicBezTo>
                <a:lnTo>
                  <a:pt x="9570720" y="4237990"/>
                </a:lnTo>
                <a:cubicBezTo>
                  <a:pt x="9982200" y="4237990"/>
                  <a:pt x="10375900" y="4361180"/>
                  <a:pt x="10712450" y="4594860"/>
                </a:cubicBezTo>
                <a:cubicBezTo>
                  <a:pt x="10619740" y="4968240"/>
                  <a:pt x="10285730" y="5229860"/>
                  <a:pt x="9899650" y="5229860"/>
                </a:cubicBezTo>
                <a:close/>
                <a:moveTo>
                  <a:pt x="9643110" y="3596640"/>
                </a:moveTo>
                <a:cubicBezTo>
                  <a:pt x="9725660" y="3569970"/>
                  <a:pt x="9812020" y="3556000"/>
                  <a:pt x="9899650" y="3556000"/>
                </a:cubicBezTo>
                <a:cubicBezTo>
                  <a:pt x="10360660" y="3556000"/>
                  <a:pt x="10736580" y="3931920"/>
                  <a:pt x="10736580" y="4392930"/>
                </a:cubicBezTo>
                <a:cubicBezTo>
                  <a:pt x="10736580" y="4457700"/>
                  <a:pt x="10728960" y="4522470"/>
                  <a:pt x="10713720" y="4584700"/>
                </a:cubicBezTo>
                <a:cubicBezTo>
                  <a:pt x="10377170" y="4352290"/>
                  <a:pt x="9980930" y="4229100"/>
                  <a:pt x="9569450" y="4229100"/>
                </a:cubicBezTo>
                <a:lnTo>
                  <a:pt x="9560560" y="4229100"/>
                </a:lnTo>
                <a:cubicBezTo>
                  <a:pt x="9615170" y="4099560"/>
                  <a:pt x="9641840" y="3961130"/>
                  <a:pt x="9641840" y="3818890"/>
                </a:cubicBezTo>
                <a:lnTo>
                  <a:pt x="9641840" y="3596640"/>
                </a:lnTo>
                <a:close/>
                <a:moveTo>
                  <a:pt x="9635490" y="3382010"/>
                </a:moveTo>
                <a:lnTo>
                  <a:pt x="9635490" y="3591560"/>
                </a:lnTo>
                <a:cubicBezTo>
                  <a:pt x="9324340" y="3694430"/>
                  <a:pt x="9099550" y="3970020"/>
                  <a:pt x="9061450" y="4295140"/>
                </a:cubicBezTo>
                <a:lnTo>
                  <a:pt x="9061450" y="4295140"/>
                </a:lnTo>
                <a:cubicBezTo>
                  <a:pt x="8726170" y="4382770"/>
                  <a:pt x="8416290" y="4558030"/>
                  <a:pt x="8166100" y="4800600"/>
                </a:cubicBezTo>
                <a:cubicBezTo>
                  <a:pt x="7768590" y="4635500"/>
                  <a:pt x="7512050" y="4250690"/>
                  <a:pt x="7512050" y="3820160"/>
                </a:cubicBezTo>
                <a:lnTo>
                  <a:pt x="7512050" y="3524250"/>
                </a:lnTo>
                <a:cubicBezTo>
                  <a:pt x="7811770" y="3247390"/>
                  <a:pt x="7997190" y="2872740"/>
                  <a:pt x="8034020" y="2467610"/>
                </a:cubicBezTo>
                <a:cubicBezTo>
                  <a:pt x="8196580" y="2371090"/>
                  <a:pt x="8383270" y="2320290"/>
                  <a:pt x="8573770" y="2320290"/>
                </a:cubicBezTo>
                <a:cubicBezTo>
                  <a:pt x="8727440" y="2320290"/>
                  <a:pt x="8876030" y="2352040"/>
                  <a:pt x="9014460" y="2415540"/>
                </a:cubicBezTo>
                <a:cubicBezTo>
                  <a:pt x="9013190" y="2433320"/>
                  <a:pt x="9011920" y="2451100"/>
                  <a:pt x="9011920" y="2470150"/>
                </a:cubicBezTo>
                <a:cubicBezTo>
                  <a:pt x="9011920" y="2782570"/>
                  <a:pt x="9265920" y="3036570"/>
                  <a:pt x="9578340" y="3037840"/>
                </a:cubicBezTo>
                <a:cubicBezTo>
                  <a:pt x="9615170" y="3147060"/>
                  <a:pt x="9635490" y="3263900"/>
                  <a:pt x="9635490" y="3382010"/>
                </a:cubicBezTo>
                <a:close/>
                <a:moveTo>
                  <a:pt x="9583420" y="3028950"/>
                </a:moveTo>
                <a:cubicBezTo>
                  <a:pt x="9488170" y="2757170"/>
                  <a:pt x="9283700" y="2531110"/>
                  <a:pt x="9022080" y="2410460"/>
                </a:cubicBezTo>
                <a:cubicBezTo>
                  <a:pt x="9046210" y="2174240"/>
                  <a:pt x="9217660" y="1978660"/>
                  <a:pt x="9450070" y="1924050"/>
                </a:cubicBezTo>
                <a:cubicBezTo>
                  <a:pt x="9626600" y="2084070"/>
                  <a:pt x="9843770" y="2185670"/>
                  <a:pt x="10078720" y="2219960"/>
                </a:cubicBezTo>
                <a:lnTo>
                  <a:pt x="10078720" y="2219960"/>
                </a:lnTo>
                <a:cubicBezTo>
                  <a:pt x="10060940" y="2301240"/>
                  <a:pt x="10053320" y="2385060"/>
                  <a:pt x="10053320" y="2468880"/>
                </a:cubicBezTo>
                <a:cubicBezTo>
                  <a:pt x="10053320" y="2625090"/>
                  <a:pt x="10082530" y="2777490"/>
                  <a:pt x="10142220" y="2921000"/>
                </a:cubicBezTo>
                <a:cubicBezTo>
                  <a:pt x="10045700" y="2990850"/>
                  <a:pt x="9931400" y="3028950"/>
                  <a:pt x="9812020" y="3028950"/>
                </a:cubicBezTo>
                <a:lnTo>
                  <a:pt x="9583420" y="302895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BentonSans Book" panose="02000503000000020004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CD691D-503A-1B28-D0F4-BC67C87A2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917548"/>
            <a:ext cx="12192000" cy="940452"/>
          </a:xfrm>
          <a:custGeom>
            <a:avLst/>
            <a:gdLst>
              <a:gd name="connsiteX0" fmla="*/ 0 w 12192000"/>
              <a:gd name="connsiteY0" fmla="*/ 0 h 940452"/>
              <a:gd name="connsiteX1" fmla="*/ 5094 w 12192000"/>
              <a:gd name="connsiteY1" fmla="*/ 0 h 940452"/>
              <a:gd name="connsiteX2" fmla="*/ 15281 w 12192000"/>
              <a:gd name="connsiteY2" fmla="*/ 50458 h 940452"/>
              <a:gd name="connsiteX3" fmla="*/ 194444 w 12192000"/>
              <a:gd name="connsiteY3" fmla="*/ 169216 h 940452"/>
              <a:gd name="connsiteX4" fmla="*/ 11997556 w 12192000"/>
              <a:gd name="connsiteY4" fmla="*/ 169216 h 940452"/>
              <a:gd name="connsiteX5" fmla="*/ 12176720 w 12192000"/>
              <a:gd name="connsiteY5" fmla="*/ 50458 h 940452"/>
              <a:gd name="connsiteX6" fmla="*/ 12186907 w 12192000"/>
              <a:gd name="connsiteY6" fmla="*/ 0 h 940452"/>
              <a:gd name="connsiteX7" fmla="*/ 12192000 w 12192000"/>
              <a:gd name="connsiteY7" fmla="*/ 0 h 940452"/>
              <a:gd name="connsiteX8" fmla="*/ 12192000 w 12192000"/>
              <a:gd name="connsiteY8" fmla="*/ 940452 h 940452"/>
              <a:gd name="connsiteX9" fmla="*/ 0 w 12192000"/>
              <a:gd name="connsiteY9" fmla="*/ 940452 h 9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40452">
                <a:moveTo>
                  <a:pt x="0" y="0"/>
                </a:moveTo>
                <a:lnTo>
                  <a:pt x="5094" y="0"/>
                </a:lnTo>
                <a:lnTo>
                  <a:pt x="15281" y="50458"/>
                </a:lnTo>
                <a:cubicBezTo>
                  <a:pt x="44799" y="120247"/>
                  <a:pt x="113903" y="169216"/>
                  <a:pt x="194444" y="169216"/>
                </a:cubicBezTo>
                <a:lnTo>
                  <a:pt x="11997556" y="169216"/>
                </a:lnTo>
                <a:cubicBezTo>
                  <a:pt x="12078097" y="169216"/>
                  <a:pt x="12147201" y="120247"/>
                  <a:pt x="12176720" y="50458"/>
                </a:cubicBezTo>
                <a:lnTo>
                  <a:pt x="12186907" y="0"/>
                </a:lnTo>
                <a:lnTo>
                  <a:pt x="12192000" y="0"/>
                </a:lnTo>
                <a:lnTo>
                  <a:pt x="12192000" y="940452"/>
                </a:lnTo>
                <a:lnTo>
                  <a:pt x="0" y="940452"/>
                </a:ln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9E85E-6C52-2892-C7C8-979980899D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888B8D"/>
                </a:solidFill>
                <a:latin typeface="+mn-lt"/>
              </a:defRPr>
            </a:lvl1pPr>
          </a:lstStyle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06A7D5-1873-5C33-0D4C-1BDE8B67D1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7850" y="1800000"/>
            <a:ext cx="5400000" cy="252000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 text styles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384EC53-6442-779F-C94A-4F944E9A53F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-8207"/>
            <a:ext cx="12191999" cy="1554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F2B676-D5B7-F97C-4EF1-1B17283A8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00" y="6235065"/>
            <a:ext cx="1124013" cy="365760"/>
          </a:xfrm>
          <a:prstGeom prst="rect">
            <a:avLst/>
          </a:prstGeom>
        </p:spPr>
      </p:pic>
      <p:sp>
        <p:nvSpPr>
          <p:cNvPr id="7" name="object 15">
            <a:extLst>
              <a:ext uri="{FF2B5EF4-FFF2-40B4-BE49-F238E27FC236}">
                <a16:creationId xmlns:a16="http://schemas.microsoft.com/office/drawing/2014/main" id="{1195CAC5-4CD1-CC82-0D8B-DEAC5F1EA92C}"/>
              </a:ext>
            </a:extLst>
          </p:cNvPr>
          <p:cNvSpPr txBox="1"/>
          <p:nvPr/>
        </p:nvSpPr>
        <p:spPr>
          <a:xfrm>
            <a:off x="563118" y="6285006"/>
            <a:ext cx="7493762" cy="340035"/>
          </a:xfrm>
          <a:prstGeom prst="rect">
            <a:avLst/>
          </a:prstGeom>
        </p:spPr>
        <p:txBody>
          <a:bodyPr vert="horz" wrap="square" lIns="0" tIns="6546" rIns="0" bIns="0" rtlCol="0">
            <a:noAutofit/>
          </a:bodyPr>
          <a:lstStyle/>
          <a:p>
            <a:pPr marL="0">
              <a:lnSpc>
                <a:spcPts val="849"/>
              </a:lnSpc>
            </a:pP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Le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présent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document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contient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des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informations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confidentielles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non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publiées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,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appartenant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à American Express Voyages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d’affaires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(Amex GBT). </a:t>
            </a:r>
            <a:b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</a:b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Aucune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divulgation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ni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utilisation de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quelque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partie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que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soit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document ne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peut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être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faite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sans le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consentement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écrit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exprès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de Amex GBT. </a:t>
            </a:r>
            <a:b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</a:b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© 2023 GBT Travel Services UK Limited. </a:t>
            </a:r>
            <a:endParaRPr lang="en-GB" sz="800" b="0" i="0" dirty="0">
              <a:solidFill>
                <a:srgbClr val="888B8D"/>
              </a:solidFill>
              <a:latin typeface="Arial" panose="020B0604020202020204" pitchFamily="34" charset="0"/>
              <a:cs typeface="Arial"/>
            </a:endParaRPr>
          </a:p>
        </p:txBody>
      </p:sp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FEA07BA-6DB6-4C47-6C11-FFD454C744A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69850"/>
            <a:ext cx="1968982" cy="16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1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mex GBT Neo-Divider with Imag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D51969B-1641-3B80-9ECE-AC4001858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917548"/>
            <a:ext cx="12192000" cy="940452"/>
          </a:xfrm>
          <a:custGeom>
            <a:avLst/>
            <a:gdLst>
              <a:gd name="connsiteX0" fmla="*/ 0 w 12192000"/>
              <a:gd name="connsiteY0" fmla="*/ 0 h 940452"/>
              <a:gd name="connsiteX1" fmla="*/ 5094 w 12192000"/>
              <a:gd name="connsiteY1" fmla="*/ 0 h 940452"/>
              <a:gd name="connsiteX2" fmla="*/ 15281 w 12192000"/>
              <a:gd name="connsiteY2" fmla="*/ 50458 h 940452"/>
              <a:gd name="connsiteX3" fmla="*/ 194444 w 12192000"/>
              <a:gd name="connsiteY3" fmla="*/ 169216 h 940452"/>
              <a:gd name="connsiteX4" fmla="*/ 11997556 w 12192000"/>
              <a:gd name="connsiteY4" fmla="*/ 169216 h 940452"/>
              <a:gd name="connsiteX5" fmla="*/ 12176720 w 12192000"/>
              <a:gd name="connsiteY5" fmla="*/ 50458 h 940452"/>
              <a:gd name="connsiteX6" fmla="*/ 12186907 w 12192000"/>
              <a:gd name="connsiteY6" fmla="*/ 0 h 940452"/>
              <a:gd name="connsiteX7" fmla="*/ 12192000 w 12192000"/>
              <a:gd name="connsiteY7" fmla="*/ 0 h 940452"/>
              <a:gd name="connsiteX8" fmla="*/ 12192000 w 12192000"/>
              <a:gd name="connsiteY8" fmla="*/ 940452 h 940452"/>
              <a:gd name="connsiteX9" fmla="*/ 0 w 12192000"/>
              <a:gd name="connsiteY9" fmla="*/ 940452 h 9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40452">
                <a:moveTo>
                  <a:pt x="0" y="0"/>
                </a:moveTo>
                <a:lnTo>
                  <a:pt x="5094" y="0"/>
                </a:lnTo>
                <a:lnTo>
                  <a:pt x="15281" y="50458"/>
                </a:lnTo>
                <a:cubicBezTo>
                  <a:pt x="44799" y="120247"/>
                  <a:pt x="113903" y="169216"/>
                  <a:pt x="194444" y="169216"/>
                </a:cubicBezTo>
                <a:lnTo>
                  <a:pt x="11997556" y="169216"/>
                </a:lnTo>
                <a:cubicBezTo>
                  <a:pt x="12078097" y="169216"/>
                  <a:pt x="12147201" y="120247"/>
                  <a:pt x="12176720" y="50458"/>
                </a:cubicBezTo>
                <a:lnTo>
                  <a:pt x="12186907" y="0"/>
                </a:lnTo>
                <a:lnTo>
                  <a:pt x="12192000" y="0"/>
                </a:lnTo>
                <a:lnTo>
                  <a:pt x="12192000" y="940452"/>
                </a:lnTo>
                <a:lnTo>
                  <a:pt x="0" y="940452"/>
                </a:lnTo>
                <a:close/>
              </a:path>
            </a:pathLst>
          </a:cu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807978-26EC-CB51-07CF-3CD5E77170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888B8D"/>
                </a:solidFill>
                <a:latin typeface="+mn-lt"/>
              </a:defRPr>
            </a:lvl1pPr>
          </a:lstStyle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ACD7BB1-753A-FB7C-25C9-3F94215BA07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439892" y="0"/>
            <a:ext cx="4752108" cy="6086764"/>
          </a:xfrm>
          <a:custGeom>
            <a:avLst/>
            <a:gdLst>
              <a:gd name="connsiteX0" fmla="*/ 0 w 4752108"/>
              <a:gd name="connsiteY0" fmla="*/ 0 h 6086764"/>
              <a:gd name="connsiteX1" fmla="*/ 4752108 w 4752108"/>
              <a:gd name="connsiteY1" fmla="*/ 0 h 6086764"/>
              <a:gd name="connsiteX2" fmla="*/ 4752108 w 4752108"/>
              <a:gd name="connsiteY2" fmla="*/ 5917548 h 6086764"/>
              <a:gd name="connsiteX3" fmla="*/ 4747015 w 4752108"/>
              <a:gd name="connsiteY3" fmla="*/ 5917548 h 6086764"/>
              <a:gd name="connsiteX4" fmla="*/ 4736828 w 4752108"/>
              <a:gd name="connsiteY4" fmla="*/ 5968006 h 6086764"/>
              <a:gd name="connsiteX5" fmla="*/ 4557664 w 4752108"/>
              <a:gd name="connsiteY5" fmla="*/ 6086764 h 6086764"/>
              <a:gd name="connsiteX6" fmla="*/ 1437853 w 4752108"/>
              <a:gd name="connsiteY6" fmla="*/ 6086764 h 6086764"/>
              <a:gd name="connsiteX7" fmla="*/ 1412694 w 4752108"/>
              <a:gd name="connsiteY7" fmla="*/ 6064306 h 6086764"/>
              <a:gd name="connsiteX8" fmla="*/ 0 w 4752108"/>
              <a:gd name="connsiteY8" fmla="*/ 2766212 h 608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2108" h="6086764">
                <a:moveTo>
                  <a:pt x="0" y="0"/>
                </a:moveTo>
                <a:lnTo>
                  <a:pt x="4752108" y="0"/>
                </a:lnTo>
                <a:lnTo>
                  <a:pt x="4752108" y="5917548"/>
                </a:lnTo>
                <a:lnTo>
                  <a:pt x="4747015" y="5917548"/>
                </a:lnTo>
                <a:lnTo>
                  <a:pt x="4736828" y="5968006"/>
                </a:lnTo>
                <a:cubicBezTo>
                  <a:pt x="4707309" y="6037795"/>
                  <a:pt x="4638205" y="6086764"/>
                  <a:pt x="4557664" y="6086764"/>
                </a:cubicBezTo>
                <a:lnTo>
                  <a:pt x="1437853" y="6086764"/>
                </a:lnTo>
                <a:lnTo>
                  <a:pt x="1412694" y="6064306"/>
                </a:lnTo>
                <a:cubicBezTo>
                  <a:pt x="542341" y="5234499"/>
                  <a:pt x="0" y="4063691"/>
                  <a:pt x="0" y="2766212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b="0" i="0">
                <a:latin typeface="BentonSans Book" panose="02000503000000020004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8D66771-0E3D-76BC-10EF-ABC8DB55DC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9600" y="1800000"/>
            <a:ext cx="5400000" cy="1260000"/>
          </a:xfrm>
        </p:spPr>
        <p:txBody>
          <a:bodyPr/>
          <a:lstStyle>
            <a:lvl1pPr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Click to edit title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147B2E0-9381-4851-E121-600B281B76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9600" y="3132000"/>
            <a:ext cx="5400000" cy="720000"/>
          </a:xfrm>
        </p:spPr>
        <p:txBody>
          <a:bodyPr/>
          <a:lstStyle>
            <a:lvl1pPr>
              <a:defRPr sz="2000" b="0" i="0">
                <a:latin typeface="+mn-lt"/>
              </a:defRPr>
            </a:lvl1pPr>
          </a:lstStyle>
          <a:p>
            <a:pPr lvl="0"/>
            <a:r>
              <a:rPr lang="en-US" dirty="0"/>
              <a:t>Click to edit subtitle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562B3A-91EE-ABAC-D442-573CC29B0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00" y="6235065"/>
            <a:ext cx="1124013" cy="365760"/>
          </a:xfrm>
          <a:prstGeom prst="rect">
            <a:avLst/>
          </a:prstGeom>
        </p:spPr>
      </p:pic>
      <p:sp>
        <p:nvSpPr>
          <p:cNvPr id="3" name="object 15">
            <a:extLst>
              <a:ext uri="{FF2B5EF4-FFF2-40B4-BE49-F238E27FC236}">
                <a16:creationId xmlns:a16="http://schemas.microsoft.com/office/drawing/2014/main" id="{3F982D7A-7CE6-C0B8-7F2C-AF3C7C75B7FF}"/>
              </a:ext>
            </a:extLst>
          </p:cNvPr>
          <p:cNvSpPr txBox="1"/>
          <p:nvPr/>
        </p:nvSpPr>
        <p:spPr>
          <a:xfrm>
            <a:off x="563118" y="6285006"/>
            <a:ext cx="7493762" cy="340035"/>
          </a:xfrm>
          <a:prstGeom prst="rect">
            <a:avLst/>
          </a:prstGeom>
        </p:spPr>
        <p:txBody>
          <a:bodyPr vert="horz" wrap="square" lIns="0" tIns="6546" rIns="0" bIns="0" rtlCol="0">
            <a:noAutofit/>
          </a:bodyPr>
          <a:lstStyle/>
          <a:p>
            <a:pPr marL="0">
              <a:lnSpc>
                <a:spcPts val="849"/>
              </a:lnSpc>
            </a:pP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Le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présent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document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contient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des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informations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confidentielles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non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publiées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,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appartenant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à American Express Voyages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d’affaires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(Amex GBT). </a:t>
            </a:r>
            <a:b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</a:b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Aucune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divulgation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ni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utilisation de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quelque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partie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que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soit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document ne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peut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être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faite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sans le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consentement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écrit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exprès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de Amex GBT. </a:t>
            </a:r>
            <a:b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</a:b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© 2023 GBT Travel Services UK Limited. </a:t>
            </a:r>
            <a:endParaRPr lang="en-GB" sz="800" b="0" i="0" dirty="0">
              <a:solidFill>
                <a:srgbClr val="888B8D"/>
              </a:solidFill>
              <a:latin typeface="Arial" panose="020B0604020202020204" pitchFamily="34" charset="0"/>
              <a:cs typeface="Arial"/>
            </a:endParaRPr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C35B260-B905-5EBE-E2BB-49D9A831A6A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69850"/>
            <a:ext cx="1968982" cy="16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9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mex GBT Neo-Divider with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8291239-715E-D1DA-9589-331F883BB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917548"/>
            <a:ext cx="12192000" cy="940452"/>
          </a:xfrm>
          <a:custGeom>
            <a:avLst/>
            <a:gdLst>
              <a:gd name="connsiteX0" fmla="*/ 0 w 12192000"/>
              <a:gd name="connsiteY0" fmla="*/ 0 h 940452"/>
              <a:gd name="connsiteX1" fmla="*/ 5094 w 12192000"/>
              <a:gd name="connsiteY1" fmla="*/ 0 h 940452"/>
              <a:gd name="connsiteX2" fmla="*/ 15281 w 12192000"/>
              <a:gd name="connsiteY2" fmla="*/ 50458 h 940452"/>
              <a:gd name="connsiteX3" fmla="*/ 194444 w 12192000"/>
              <a:gd name="connsiteY3" fmla="*/ 169216 h 940452"/>
              <a:gd name="connsiteX4" fmla="*/ 11997556 w 12192000"/>
              <a:gd name="connsiteY4" fmla="*/ 169216 h 940452"/>
              <a:gd name="connsiteX5" fmla="*/ 12176720 w 12192000"/>
              <a:gd name="connsiteY5" fmla="*/ 50458 h 940452"/>
              <a:gd name="connsiteX6" fmla="*/ 12186907 w 12192000"/>
              <a:gd name="connsiteY6" fmla="*/ 0 h 940452"/>
              <a:gd name="connsiteX7" fmla="*/ 12192000 w 12192000"/>
              <a:gd name="connsiteY7" fmla="*/ 0 h 940452"/>
              <a:gd name="connsiteX8" fmla="*/ 12192000 w 12192000"/>
              <a:gd name="connsiteY8" fmla="*/ 940452 h 940452"/>
              <a:gd name="connsiteX9" fmla="*/ 0 w 12192000"/>
              <a:gd name="connsiteY9" fmla="*/ 940452 h 9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40452">
                <a:moveTo>
                  <a:pt x="0" y="0"/>
                </a:moveTo>
                <a:lnTo>
                  <a:pt x="5094" y="0"/>
                </a:lnTo>
                <a:lnTo>
                  <a:pt x="15281" y="50458"/>
                </a:lnTo>
                <a:cubicBezTo>
                  <a:pt x="44799" y="120247"/>
                  <a:pt x="113903" y="169216"/>
                  <a:pt x="194444" y="169216"/>
                </a:cubicBezTo>
                <a:lnTo>
                  <a:pt x="11997556" y="169216"/>
                </a:lnTo>
                <a:cubicBezTo>
                  <a:pt x="12078097" y="169216"/>
                  <a:pt x="12147201" y="120247"/>
                  <a:pt x="12176720" y="50458"/>
                </a:cubicBezTo>
                <a:lnTo>
                  <a:pt x="12186907" y="0"/>
                </a:lnTo>
                <a:lnTo>
                  <a:pt x="12192000" y="0"/>
                </a:lnTo>
                <a:lnTo>
                  <a:pt x="12192000" y="940452"/>
                </a:lnTo>
                <a:lnTo>
                  <a:pt x="0" y="940452"/>
                </a:lnTo>
                <a:close/>
              </a:path>
            </a:pathLst>
          </a:cu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6206566-34A7-F8AD-DB3B-784F7AAA24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888B8D"/>
                </a:solidFill>
                <a:latin typeface="+mn-lt"/>
              </a:defRPr>
            </a:lvl1pPr>
          </a:lstStyle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181F57-25F3-0944-BE25-390721E21DB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46273" y="0"/>
            <a:ext cx="5645727" cy="5600700"/>
          </a:xfrm>
          <a:custGeom>
            <a:avLst/>
            <a:gdLst>
              <a:gd name="connsiteX0" fmla="*/ 12418 w 5645727"/>
              <a:gd name="connsiteY0" fmla="*/ 0 h 6046788"/>
              <a:gd name="connsiteX1" fmla="*/ 5633310 w 5645727"/>
              <a:gd name="connsiteY1" fmla="*/ 0 h 6046788"/>
              <a:gd name="connsiteX2" fmla="*/ 5645727 w 5645727"/>
              <a:gd name="connsiteY2" fmla="*/ 245899 h 6046788"/>
              <a:gd name="connsiteX3" fmla="*/ 5645727 w 5645727"/>
              <a:gd name="connsiteY3" fmla="*/ 3229184 h 6046788"/>
              <a:gd name="connsiteX4" fmla="*/ 3111484 w 5645727"/>
              <a:gd name="connsiteY4" fmla="*/ 6037474 h 6046788"/>
              <a:gd name="connsiteX5" fmla="*/ 2927031 w 5645727"/>
              <a:gd name="connsiteY5" fmla="*/ 6046788 h 6046788"/>
              <a:gd name="connsiteX6" fmla="*/ 2718716 w 5645727"/>
              <a:gd name="connsiteY6" fmla="*/ 6046788 h 6046788"/>
              <a:gd name="connsiteX7" fmla="*/ 2534243 w 5645727"/>
              <a:gd name="connsiteY7" fmla="*/ 6037473 h 6046788"/>
              <a:gd name="connsiteX8" fmla="*/ 0 w 5645727"/>
              <a:gd name="connsiteY8" fmla="*/ 3229183 h 6046788"/>
              <a:gd name="connsiteX9" fmla="*/ 0 w 5645727"/>
              <a:gd name="connsiteY9" fmla="*/ 245919 h 604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45727" h="6046788">
                <a:moveTo>
                  <a:pt x="12418" y="0"/>
                </a:moveTo>
                <a:lnTo>
                  <a:pt x="5633310" y="0"/>
                </a:lnTo>
                <a:lnTo>
                  <a:pt x="5645727" y="245899"/>
                </a:lnTo>
                <a:lnTo>
                  <a:pt x="5645727" y="3229184"/>
                </a:lnTo>
                <a:cubicBezTo>
                  <a:pt x="5645727" y="4690770"/>
                  <a:pt x="4534931" y="5892915"/>
                  <a:pt x="3111484" y="6037474"/>
                </a:cubicBezTo>
                <a:lnTo>
                  <a:pt x="2927031" y="6046788"/>
                </a:lnTo>
                <a:lnTo>
                  <a:pt x="2718716" y="6046788"/>
                </a:lnTo>
                <a:lnTo>
                  <a:pt x="2534243" y="6037473"/>
                </a:lnTo>
                <a:cubicBezTo>
                  <a:pt x="1110796" y="5892914"/>
                  <a:pt x="0" y="4690769"/>
                  <a:pt x="0" y="3229183"/>
                </a:cubicBezTo>
                <a:lnTo>
                  <a:pt x="0" y="24591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b="0" i="0">
                <a:solidFill>
                  <a:schemeClr val="tx1"/>
                </a:solidFill>
                <a:latin typeface="BentonSans Book" panose="02000503000000020004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02AAB-4459-32EC-2541-173434A205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9600" y="1800000"/>
            <a:ext cx="5400000" cy="540000"/>
          </a:xfrm>
        </p:spPr>
        <p:txBody>
          <a:bodyPr/>
          <a:lstStyle>
            <a:lvl1pPr>
              <a:defRPr sz="2000" b="0" i="0">
                <a:latin typeface="+mn-lt"/>
              </a:defRPr>
            </a:lvl1pPr>
          </a:lstStyle>
          <a:p>
            <a:pPr lvl="0"/>
            <a:r>
              <a:rPr lang="en-GB" dirty="0"/>
              <a:t>Click to edit subhead text styles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22A9AF-B375-2E28-DC7B-C938F51465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9438" y="2340000"/>
            <a:ext cx="5400675" cy="1440000"/>
          </a:xfrm>
        </p:spPr>
        <p:txBody>
          <a:bodyPr/>
          <a:lstStyle>
            <a:lvl1pPr>
              <a:defRPr sz="3600" b="1" i="0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ECDB0A-7E8B-9395-354B-A55D962F6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00" y="6235065"/>
            <a:ext cx="1124013" cy="365760"/>
          </a:xfrm>
          <a:prstGeom prst="rect">
            <a:avLst/>
          </a:prstGeom>
        </p:spPr>
      </p:pic>
      <p:sp>
        <p:nvSpPr>
          <p:cNvPr id="7" name="object 15">
            <a:extLst>
              <a:ext uri="{FF2B5EF4-FFF2-40B4-BE49-F238E27FC236}">
                <a16:creationId xmlns:a16="http://schemas.microsoft.com/office/drawing/2014/main" id="{5C484BE1-F6F6-9E68-C649-D320AC9B1A1D}"/>
              </a:ext>
            </a:extLst>
          </p:cNvPr>
          <p:cNvSpPr txBox="1"/>
          <p:nvPr/>
        </p:nvSpPr>
        <p:spPr>
          <a:xfrm>
            <a:off x="563118" y="6285006"/>
            <a:ext cx="7493762" cy="340035"/>
          </a:xfrm>
          <a:prstGeom prst="rect">
            <a:avLst/>
          </a:prstGeom>
        </p:spPr>
        <p:txBody>
          <a:bodyPr vert="horz" wrap="square" lIns="0" tIns="6546" rIns="0" bIns="0" rtlCol="0">
            <a:noAutofit/>
          </a:bodyPr>
          <a:lstStyle/>
          <a:p>
            <a:pPr marL="0">
              <a:lnSpc>
                <a:spcPts val="849"/>
              </a:lnSpc>
            </a:pP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Le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présent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document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contient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des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informations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confidentielles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non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publiées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,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appartenant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à American Express Voyages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d’affaires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(Amex GBT). </a:t>
            </a:r>
            <a:b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</a:b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Aucune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divulgation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ni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utilisation de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quelque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partie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que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soit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document ne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peut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être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faite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sans le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consentement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écrit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exprès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de Amex GBT. </a:t>
            </a:r>
            <a:b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</a:b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© 2023 GBT Travel Services UK Limited. </a:t>
            </a:r>
            <a:endParaRPr lang="en-GB" sz="800" b="0" i="0" dirty="0">
              <a:solidFill>
                <a:srgbClr val="888B8D"/>
              </a:solidFill>
              <a:latin typeface="Arial" panose="020B0604020202020204" pitchFamily="34" charset="0"/>
              <a:cs typeface="Arial"/>
            </a:endParaRPr>
          </a:p>
        </p:txBody>
      </p:sp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7BDACBF-2C7D-1C3C-6A20-B909446773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69850"/>
            <a:ext cx="1968982" cy="16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2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mex GBT Neo-Divider with Text Over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9EE679B-9746-096B-6B34-6B977094AB2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8000350" cy="6086764"/>
          </a:xfrm>
          <a:custGeom>
            <a:avLst/>
            <a:gdLst>
              <a:gd name="connsiteX0" fmla="*/ 0 w 8000350"/>
              <a:gd name="connsiteY0" fmla="*/ 0 h 6086764"/>
              <a:gd name="connsiteX1" fmla="*/ 8000350 w 8000350"/>
              <a:gd name="connsiteY1" fmla="*/ 0 h 6086764"/>
              <a:gd name="connsiteX2" fmla="*/ 8000350 w 8000350"/>
              <a:gd name="connsiteY2" fmla="*/ 1149329 h 6086764"/>
              <a:gd name="connsiteX3" fmla="*/ 5233405 w 8000350"/>
              <a:gd name="connsiteY3" fmla="*/ 6064271 h 6086764"/>
              <a:gd name="connsiteX4" fmla="*/ 5194286 w 8000350"/>
              <a:gd name="connsiteY4" fmla="*/ 6086764 h 6086764"/>
              <a:gd name="connsiteX5" fmla="*/ 194444 w 8000350"/>
              <a:gd name="connsiteY5" fmla="*/ 6086764 h 6086764"/>
              <a:gd name="connsiteX6" fmla="*/ 15281 w 8000350"/>
              <a:gd name="connsiteY6" fmla="*/ 5968006 h 6086764"/>
              <a:gd name="connsiteX7" fmla="*/ 5094 w 8000350"/>
              <a:gd name="connsiteY7" fmla="*/ 5917548 h 6086764"/>
              <a:gd name="connsiteX8" fmla="*/ 0 w 8000350"/>
              <a:gd name="connsiteY8" fmla="*/ 5917548 h 608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0350" h="6086764">
                <a:moveTo>
                  <a:pt x="0" y="0"/>
                </a:moveTo>
                <a:lnTo>
                  <a:pt x="8000350" y="0"/>
                </a:lnTo>
                <a:lnTo>
                  <a:pt x="8000350" y="1149329"/>
                </a:lnTo>
                <a:cubicBezTo>
                  <a:pt x="8000350" y="3232234"/>
                  <a:pt x="6892253" y="5056330"/>
                  <a:pt x="5233405" y="6064271"/>
                </a:cubicBezTo>
                <a:lnTo>
                  <a:pt x="5194286" y="6086764"/>
                </a:lnTo>
                <a:lnTo>
                  <a:pt x="194444" y="6086764"/>
                </a:lnTo>
                <a:cubicBezTo>
                  <a:pt x="113903" y="6086764"/>
                  <a:pt x="44799" y="6037795"/>
                  <a:pt x="15281" y="5968006"/>
                </a:cubicBezTo>
                <a:lnTo>
                  <a:pt x="5094" y="5917548"/>
                </a:lnTo>
                <a:lnTo>
                  <a:pt x="0" y="5917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b="0" i="0">
                <a:latin typeface="BentonSans Book" panose="02000503000000020004" pitchFamily="2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AC036E0-6DF3-BBD9-6DE4-5BF852244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917548"/>
            <a:ext cx="12192000" cy="940452"/>
          </a:xfrm>
          <a:custGeom>
            <a:avLst/>
            <a:gdLst>
              <a:gd name="connsiteX0" fmla="*/ 0 w 12192000"/>
              <a:gd name="connsiteY0" fmla="*/ 0 h 940452"/>
              <a:gd name="connsiteX1" fmla="*/ 5094 w 12192000"/>
              <a:gd name="connsiteY1" fmla="*/ 0 h 940452"/>
              <a:gd name="connsiteX2" fmla="*/ 15281 w 12192000"/>
              <a:gd name="connsiteY2" fmla="*/ 50458 h 940452"/>
              <a:gd name="connsiteX3" fmla="*/ 194444 w 12192000"/>
              <a:gd name="connsiteY3" fmla="*/ 169216 h 940452"/>
              <a:gd name="connsiteX4" fmla="*/ 11997556 w 12192000"/>
              <a:gd name="connsiteY4" fmla="*/ 169216 h 940452"/>
              <a:gd name="connsiteX5" fmla="*/ 12176720 w 12192000"/>
              <a:gd name="connsiteY5" fmla="*/ 50458 h 940452"/>
              <a:gd name="connsiteX6" fmla="*/ 12186907 w 12192000"/>
              <a:gd name="connsiteY6" fmla="*/ 0 h 940452"/>
              <a:gd name="connsiteX7" fmla="*/ 12192000 w 12192000"/>
              <a:gd name="connsiteY7" fmla="*/ 0 h 940452"/>
              <a:gd name="connsiteX8" fmla="*/ 12192000 w 12192000"/>
              <a:gd name="connsiteY8" fmla="*/ 940452 h 940452"/>
              <a:gd name="connsiteX9" fmla="*/ 0 w 12192000"/>
              <a:gd name="connsiteY9" fmla="*/ 940452 h 9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40452">
                <a:moveTo>
                  <a:pt x="0" y="0"/>
                </a:moveTo>
                <a:lnTo>
                  <a:pt x="5094" y="0"/>
                </a:lnTo>
                <a:lnTo>
                  <a:pt x="15281" y="50458"/>
                </a:lnTo>
                <a:cubicBezTo>
                  <a:pt x="44799" y="120247"/>
                  <a:pt x="113903" y="169216"/>
                  <a:pt x="194444" y="169216"/>
                </a:cubicBezTo>
                <a:lnTo>
                  <a:pt x="11997556" y="169216"/>
                </a:lnTo>
                <a:cubicBezTo>
                  <a:pt x="12078097" y="169216"/>
                  <a:pt x="12147201" y="120247"/>
                  <a:pt x="12176720" y="50458"/>
                </a:cubicBezTo>
                <a:lnTo>
                  <a:pt x="12186907" y="0"/>
                </a:lnTo>
                <a:lnTo>
                  <a:pt x="12192000" y="0"/>
                </a:lnTo>
                <a:lnTo>
                  <a:pt x="12192000" y="940452"/>
                </a:lnTo>
                <a:lnTo>
                  <a:pt x="0" y="940452"/>
                </a:lnTo>
                <a:close/>
              </a:path>
            </a:pathLst>
          </a:cu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6206566-34A7-F8AD-DB3B-784F7AAA24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888B8D"/>
                </a:solidFill>
                <a:latin typeface="+mn-lt"/>
              </a:defRPr>
            </a:lvl1pPr>
          </a:lstStyle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B96DBCA-376F-6427-8EE5-559BD66E04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9600" y="1800000"/>
            <a:ext cx="6480000" cy="1260000"/>
          </a:xfrm>
        </p:spPr>
        <p:txBody>
          <a:bodyPr anchor="b" anchorCtr="0"/>
          <a:lstStyle>
            <a:lvl1pPr>
              <a:defRPr sz="3600" b="1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title text styles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DE9CA1E-D2F1-6FC7-D156-165C50364E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9438" y="3060000"/>
            <a:ext cx="6480000" cy="720000"/>
          </a:xfrm>
        </p:spPr>
        <p:txBody>
          <a:bodyPr/>
          <a:lstStyle>
            <a:lvl1pPr>
              <a:defRPr sz="2000" b="0" i="0"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6946E-0B16-0BAE-8CD0-4D3F75133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00" y="6235065"/>
            <a:ext cx="1124013" cy="365760"/>
          </a:xfrm>
          <a:prstGeom prst="rect">
            <a:avLst/>
          </a:prstGeom>
        </p:spPr>
      </p:pic>
      <p:sp>
        <p:nvSpPr>
          <p:cNvPr id="6" name="object 15">
            <a:extLst>
              <a:ext uri="{FF2B5EF4-FFF2-40B4-BE49-F238E27FC236}">
                <a16:creationId xmlns:a16="http://schemas.microsoft.com/office/drawing/2014/main" id="{2DCD5322-27E4-147E-775A-4607F8ECB410}"/>
              </a:ext>
            </a:extLst>
          </p:cNvPr>
          <p:cNvSpPr txBox="1"/>
          <p:nvPr/>
        </p:nvSpPr>
        <p:spPr>
          <a:xfrm>
            <a:off x="563118" y="6285006"/>
            <a:ext cx="7493762" cy="340035"/>
          </a:xfrm>
          <a:prstGeom prst="rect">
            <a:avLst/>
          </a:prstGeom>
        </p:spPr>
        <p:txBody>
          <a:bodyPr vert="horz" wrap="square" lIns="0" tIns="6546" rIns="0" bIns="0" rtlCol="0">
            <a:noAutofit/>
          </a:bodyPr>
          <a:lstStyle/>
          <a:p>
            <a:pPr marL="0">
              <a:lnSpc>
                <a:spcPts val="849"/>
              </a:lnSpc>
            </a:pP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Le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présent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document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contient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des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informations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confidentielles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non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publiées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,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appartenant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à American Express Voyages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d’affaires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(Amex GBT). </a:t>
            </a:r>
            <a:b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</a:b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Aucune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divulgation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ni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utilisation de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quelque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partie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que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soit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document ne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peut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être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faite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sans le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consentement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écrit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exprès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de Amex GBT. </a:t>
            </a:r>
            <a:b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</a:b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© 2023 GBT Travel Services UK Limited. </a:t>
            </a:r>
            <a:endParaRPr lang="en-GB" sz="800" b="0" i="0" dirty="0">
              <a:solidFill>
                <a:srgbClr val="888B8D"/>
              </a:solidFill>
              <a:latin typeface="Arial" panose="020B0604020202020204" pitchFamily="34" charset="0"/>
              <a:cs typeface="Arial"/>
            </a:endParaRP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0E447A1-09A2-84CC-13C9-52C653819E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362" y="69850"/>
            <a:ext cx="1967123" cy="16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7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o-Title Slide with Images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874A8F4-8761-7F91-4B41-C5315F84F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" y="-192915"/>
            <a:ext cx="2420879" cy="19796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D813454-156D-425F-BBD2-ADE99FA2D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2449678"/>
            <a:ext cx="5522912" cy="1709662"/>
          </a:xfrm>
        </p:spPr>
        <p:txBody>
          <a:bodyPr/>
          <a:lstStyle>
            <a:lvl1pPr>
              <a:defRPr lang="en-US" sz="4200" b="1" i="0" kern="1200" spc="-97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079E7D-D876-00E4-D3EB-3BAB934E62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088" y="4247176"/>
            <a:ext cx="5522912" cy="608012"/>
          </a:xfrm>
        </p:spPr>
        <p:txBody>
          <a:bodyPr/>
          <a:lstStyle>
            <a:lvl1pPr marL="0" algn="l" defTabSz="914400" rtl="0" eaLnBrk="1" latinLnBrk="0" hangingPunct="1">
              <a:spcBef>
                <a:spcPts val="0"/>
              </a:spcBef>
              <a:defRPr lang="en-GB" sz="2001" b="0" i="0" kern="1200" spc="-24" dirty="0" smtClean="0">
                <a:solidFill>
                  <a:schemeClr val="bg1"/>
                </a:solidFill>
                <a:latin typeface="+mn-lt"/>
                <a:ea typeface="+mn-ea"/>
                <a:cs typeface="BentonSans Book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16D55-2BE4-4329-E512-9C9361C0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/>
          </p:nvPr>
        </p:nvSpPr>
        <p:spPr>
          <a:xfrm>
            <a:off x="8187068" y="701823"/>
            <a:ext cx="3508746" cy="5075200"/>
          </a:xfrm>
          <a:custGeom>
            <a:avLst/>
            <a:gdLst>
              <a:gd name="connsiteX0" fmla="*/ 1754373 w 3508746"/>
              <a:gd name="connsiteY0" fmla="*/ 0 h 5075200"/>
              <a:gd name="connsiteX1" fmla="*/ 3508746 w 3508746"/>
              <a:gd name="connsiteY1" fmla="*/ 1754373 h 5075200"/>
              <a:gd name="connsiteX2" fmla="*/ 3508745 w 3508746"/>
              <a:gd name="connsiteY2" fmla="*/ 3320827 h 5075200"/>
              <a:gd name="connsiteX3" fmla="*/ 1754372 w 3508746"/>
              <a:gd name="connsiteY3" fmla="*/ 5075200 h 5075200"/>
              <a:gd name="connsiteX4" fmla="*/ 1754373 w 3508746"/>
              <a:gd name="connsiteY4" fmla="*/ 5075199 h 5075200"/>
              <a:gd name="connsiteX5" fmla="*/ 299620 w 3508746"/>
              <a:gd name="connsiteY5" fmla="*/ 4301713 h 5075200"/>
              <a:gd name="connsiteX6" fmla="*/ 253588 w 3508746"/>
              <a:gd name="connsiteY6" fmla="*/ 4225942 h 5075200"/>
              <a:gd name="connsiteX7" fmla="*/ 327366 w 3508746"/>
              <a:gd name="connsiteY7" fmla="*/ 4214682 h 5075200"/>
              <a:gd name="connsiteX8" fmla="*/ 1098698 w 3508746"/>
              <a:gd name="connsiteY8" fmla="*/ 3268289 h 5075200"/>
              <a:gd name="connsiteX9" fmla="*/ 132679 w 3508746"/>
              <a:gd name="connsiteY9" fmla="*/ 2302270 h 5075200"/>
              <a:gd name="connsiteX10" fmla="*/ 0 w 3508746"/>
              <a:gd name="connsiteY10" fmla="*/ 2302270 h 5075200"/>
              <a:gd name="connsiteX11" fmla="*/ 0 w 3508746"/>
              <a:gd name="connsiteY11" fmla="*/ 1754373 h 5075200"/>
              <a:gd name="connsiteX12" fmla="*/ 1754373 w 3508746"/>
              <a:gd name="connsiteY12" fmla="*/ 0 h 50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8746" h="5075200">
                <a:moveTo>
                  <a:pt x="1754373" y="0"/>
                </a:moveTo>
                <a:cubicBezTo>
                  <a:pt x="2723286" y="0"/>
                  <a:pt x="3508746" y="785460"/>
                  <a:pt x="3508746" y="1754373"/>
                </a:cubicBezTo>
                <a:cubicBezTo>
                  <a:pt x="3508746" y="2276524"/>
                  <a:pt x="3508745" y="2798676"/>
                  <a:pt x="3508745" y="3320827"/>
                </a:cubicBezTo>
                <a:cubicBezTo>
                  <a:pt x="3508745" y="4289740"/>
                  <a:pt x="2723285" y="5075200"/>
                  <a:pt x="1754372" y="5075200"/>
                </a:cubicBezTo>
                <a:lnTo>
                  <a:pt x="1754373" y="5075199"/>
                </a:lnTo>
                <a:cubicBezTo>
                  <a:pt x="1148802" y="5075199"/>
                  <a:pt x="614893" y="4768379"/>
                  <a:pt x="299620" y="4301713"/>
                </a:cubicBezTo>
                <a:lnTo>
                  <a:pt x="253588" y="4225942"/>
                </a:lnTo>
                <a:lnTo>
                  <a:pt x="327366" y="4214682"/>
                </a:lnTo>
                <a:cubicBezTo>
                  <a:pt x="767564" y="4124605"/>
                  <a:pt x="1098698" y="3735117"/>
                  <a:pt x="1098698" y="3268289"/>
                </a:cubicBezTo>
                <a:cubicBezTo>
                  <a:pt x="1098698" y="2734771"/>
                  <a:pt x="666197" y="2302270"/>
                  <a:pt x="132679" y="2302270"/>
                </a:cubicBezTo>
                <a:lnTo>
                  <a:pt x="0" y="2302270"/>
                </a:lnTo>
                <a:lnTo>
                  <a:pt x="0" y="1754373"/>
                </a:lnTo>
                <a:cubicBezTo>
                  <a:pt x="0" y="785460"/>
                  <a:pt x="785460" y="0"/>
                  <a:pt x="175437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DCDFB33-57E2-D86D-2C06-A17A6E8DFC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9"/>
          </p:nvPr>
        </p:nvSpPr>
        <p:spPr>
          <a:xfrm>
            <a:off x="6653650" y="3004111"/>
            <a:ext cx="1785431" cy="1931993"/>
          </a:xfrm>
          <a:custGeom>
            <a:avLst/>
            <a:gdLst>
              <a:gd name="connsiteX0" fmla="*/ 1533419 w 1785431"/>
              <a:gd name="connsiteY0" fmla="*/ 0 h 1931993"/>
              <a:gd name="connsiteX1" fmla="*/ 1533419 w 1785431"/>
              <a:gd name="connsiteY1" fmla="*/ 1018539 h 1931993"/>
              <a:gd name="connsiteX2" fmla="*/ 1588652 w 1785431"/>
              <a:gd name="connsiteY2" fmla="*/ 1456985 h 1931993"/>
              <a:gd name="connsiteX3" fmla="*/ 1617630 w 1785431"/>
              <a:gd name="connsiteY3" fmla="*/ 1546303 h 1931993"/>
              <a:gd name="connsiteX4" fmla="*/ 1618482 w 1785431"/>
              <a:gd name="connsiteY4" fmla="*/ 1549780 h 1931993"/>
              <a:gd name="connsiteX5" fmla="*/ 1620440 w 1785431"/>
              <a:gd name="connsiteY5" fmla="*/ 1554966 h 1931993"/>
              <a:gd name="connsiteX6" fmla="*/ 1655109 w 1785431"/>
              <a:gd name="connsiteY6" fmla="*/ 1661824 h 1931993"/>
              <a:gd name="connsiteX7" fmla="*/ 1684800 w 1785431"/>
              <a:gd name="connsiteY7" fmla="*/ 1725440 h 1931993"/>
              <a:gd name="connsiteX8" fmla="*/ 1691744 w 1785431"/>
              <a:gd name="connsiteY8" fmla="*/ 1743834 h 1931993"/>
              <a:gd name="connsiteX9" fmla="*/ 1707671 w 1785431"/>
              <a:gd name="connsiteY9" fmla="*/ 1774445 h 1931993"/>
              <a:gd name="connsiteX10" fmla="*/ 1745163 w 1785431"/>
              <a:gd name="connsiteY10" fmla="*/ 1854777 h 1931993"/>
              <a:gd name="connsiteX11" fmla="*/ 1775155 w 1785431"/>
              <a:gd name="connsiteY11" fmla="*/ 1904146 h 1931993"/>
              <a:gd name="connsiteX12" fmla="*/ 1785431 w 1785431"/>
              <a:gd name="connsiteY12" fmla="*/ 1923896 h 1931993"/>
              <a:gd name="connsiteX13" fmla="*/ 1764868 w 1785431"/>
              <a:gd name="connsiteY13" fmla="*/ 1927034 h 1931993"/>
              <a:gd name="connsiteX14" fmla="*/ 1666648 w 1785431"/>
              <a:gd name="connsiteY14" fmla="*/ 1931993 h 1931993"/>
              <a:gd name="connsiteX15" fmla="*/ 934846 w 1785431"/>
              <a:gd name="connsiteY15" fmla="*/ 1930447 h 1931993"/>
              <a:gd name="connsiteX16" fmla="*/ 888803 w 1785431"/>
              <a:gd name="connsiteY16" fmla="*/ 1928122 h 1931993"/>
              <a:gd name="connsiteX17" fmla="*/ 841265 w 1785431"/>
              <a:gd name="connsiteY17" fmla="*/ 1923069 h 1931993"/>
              <a:gd name="connsiteX18" fmla="*/ 794580 w 1785431"/>
              <a:gd name="connsiteY18" fmla="*/ 1915944 h 1931993"/>
              <a:gd name="connsiteX19" fmla="*/ 747257 w 1785431"/>
              <a:gd name="connsiteY19" fmla="*/ 1906206 h 1931993"/>
              <a:gd name="connsiteX20" fmla="*/ 703385 w 1785431"/>
              <a:gd name="connsiteY20" fmla="*/ 1894925 h 1931993"/>
              <a:gd name="connsiteX21" fmla="*/ 656849 w 1785431"/>
              <a:gd name="connsiteY21" fmla="*/ 1880575 h 1931993"/>
              <a:gd name="connsiteX22" fmla="*/ 615656 w 1785431"/>
              <a:gd name="connsiteY22" fmla="*/ 1865498 h 1931993"/>
              <a:gd name="connsiteX23" fmla="*/ 570444 w 1785431"/>
              <a:gd name="connsiteY23" fmla="*/ 1846688 h 1931993"/>
              <a:gd name="connsiteX24" fmla="*/ 543983 w 1785431"/>
              <a:gd name="connsiteY24" fmla="*/ 1833941 h 1931993"/>
              <a:gd name="connsiteX25" fmla="*/ 412749 w 1785431"/>
              <a:gd name="connsiteY25" fmla="*/ 1756186 h 1931993"/>
              <a:gd name="connsiteX26" fmla="*/ 338545 w 1785431"/>
              <a:gd name="connsiteY26" fmla="*/ 1694962 h 1931993"/>
              <a:gd name="connsiteX27" fmla="*/ 274256 w 1785431"/>
              <a:gd name="connsiteY27" fmla="*/ 1638561 h 1931993"/>
              <a:gd name="connsiteX28" fmla="*/ 211583 w 1785431"/>
              <a:gd name="connsiteY28" fmla="*/ 1562599 h 1931993"/>
              <a:gd name="connsiteX29" fmla="*/ 157522 w 1785431"/>
              <a:gd name="connsiteY29" fmla="*/ 1493842 h 1931993"/>
              <a:gd name="connsiteX30" fmla="*/ 136493 w 1785431"/>
              <a:gd name="connsiteY30" fmla="*/ 1459227 h 1931993"/>
              <a:gd name="connsiteX31" fmla="*/ 112623 w 1785431"/>
              <a:gd name="connsiteY31" fmla="*/ 1418230 h 1931993"/>
              <a:gd name="connsiteX32" fmla="*/ 92939 w 1785431"/>
              <a:gd name="connsiteY32" fmla="*/ 1377368 h 1931993"/>
              <a:gd name="connsiteX33" fmla="*/ 73393 w 1785431"/>
              <a:gd name="connsiteY33" fmla="*/ 1335141 h 1931993"/>
              <a:gd name="connsiteX34" fmla="*/ 57051 w 1785431"/>
              <a:gd name="connsiteY34" fmla="*/ 1290492 h 1931993"/>
              <a:gd name="connsiteX35" fmla="*/ 42051 w 1785431"/>
              <a:gd name="connsiteY35" fmla="*/ 1247917 h 1931993"/>
              <a:gd name="connsiteX36" fmla="*/ 29314 w 1785431"/>
              <a:gd name="connsiteY36" fmla="*/ 1198382 h 1931993"/>
              <a:gd name="connsiteX37" fmla="*/ 19060 w 1785431"/>
              <a:gd name="connsiteY37" fmla="*/ 1157005 h 1931993"/>
              <a:gd name="connsiteX38" fmla="*/ 10207 w 1785431"/>
              <a:gd name="connsiteY38" fmla="*/ 1098994 h 1931993"/>
              <a:gd name="connsiteX39" fmla="*/ 4887 w 1785431"/>
              <a:gd name="connsiteY39" fmla="*/ 1062858 h 1931993"/>
              <a:gd name="connsiteX40" fmla="*/ 199 w 1785431"/>
              <a:gd name="connsiteY40" fmla="*/ 970024 h 1931993"/>
              <a:gd name="connsiteX41" fmla="*/ 0 w 1785431"/>
              <a:gd name="connsiteY41" fmla="*/ 965930 h 1931993"/>
              <a:gd name="connsiteX42" fmla="*/ 4910 w 1785431"/>
              <a:gd name="connsiteY42" fmla="*/ 868702 h 1931993"/>
              <a:gd name="connsiteX43" fmla="*/ 8994 w 1785431"/>
              <a:gd name="connsiteY43" fmla="*/ 840952 h 1931993"/>
              <a:gd name="connsiteX44" fmla="*/ 19176 w 1785431"/>
              <a:gd name="connsiteY44" fmla="*/ 774240 h 1931993"/>
              <a:gd name="connsiteX45" fmla="*/ 27318 w 1785431"/>
              <a:gd name="connsiteY45" fmla="*/ 741388 h 1931993"/>
              <a:gd name="connsiteX46" fmla="*/ 42328 w 1785431"/>
              <a:gd name="connsiteY46" fmla="*/ 683009 h 1931993"/>
              <a:gd name="connsiteX47" fmla="*/ 54307 w 1785431"/>
              <a:gd name="connsiteY47" fmla="*/ 649009 h 1931993"/>
              <a:gd name="connsiteX48" fmla="*/ 73902 w 1785431"/>
              <a:gd name="connsiteY48" fmla="*/ 595473 h 1931993"/>
              <a:gd name="connsiteX49" fmla="*/ 89501 w 1785431"/>
              <a:gd name="connsiteY49" fmla="*/ 561772 h 1931993"/>
              <a:gd name="connsiteX50" fmla="*/ 113433 w 1785431"/>
              <a:gd name="connsiteY50" fmla="*/ 512093 h 1931993"/>
              <a:gd name="connsiteX51" fmla="*/ 132432 w 1785431"/>
              <a:gd name="connsiteY51" fmla="*/ 479462 h 1931993"/>
              <a:gd name="connsiteX52" fmla="*/ 158297 w 1785431"/>
              <a:gd name="connsiteY52" fmla="*/ 436888 h 1931993"/>
              <a:gd name="connsiteX53" fmla="*/ 206750 w 1785431"/>
              <a:gd name="connsiteY53" fmla="*/ 375262 h 1931993"/>
              <a:gd name="connsiteX54" fmla="*/ 275118 w 1785431"/>
              <a:gd name="connsiteY54" fmla="*/ 292399 h 1931993"/>
              <a:gd name="connsiteX55" fmla="*/ 333031 w 1785431"/>
              <a:gd name="connsiteY55" fmla="*/ 241591 h 1931993"/>
              <a:gd name="connsiteX56" fmla="*/ 413985 w 1785431"/>
              <a:gd name="connsiteY56" fmla="*/ 174799 h 1931993"/>
              <a:gd name="connsiteX57" fmla="*/ 541396 w 1785431"/>
              <a:gd name="connsiteY57" fmla="*/ 99310 h 1931993"/>
              <a:gd name="connsiteX58" fmla="*/ 574806 w 1785431"/>
              <a:gd name="connsiteY58" fmla="*/ 83216 h 1931993"/>
              <a:gd name="connsiteX59" fmla="*/ 609935 w 1785431"/>
              <a:gd name="connsiteY59" fmla="*/ 68600 h 1931993"/>
              <a:gd name="connsiteX60" fmla="*/ 661813 w 1785431"/>
              <a:gd name="connsiteY60" fmla="*/ 49612 h 1931993"/>
              <a:gd name="connsiteX61" fmla="*/ 697803 w 1785431"/>
              <a:gd name="connsiteY61" fmla="*/ 38515 h 1931993"/>
              <a:gd name="connsiteX62" fmla="*/ 752826 w 1785431"/>
              <a:gd name="connsiteY62" fmla="*/ 24367 h 1931993"/>
              <a:gd name="connsiteX63" fmla="*/ 789202 w 1785431"/>
              <a:gd name="connsiteY63" fmla="*/ 16881 h 1931993"/>
              <a:gd name="connsiteX64" fmla="*/ 847439 w 1785431"/>
              <a:gd name="connsiteY64" fmla="*/ 7993 h 1931993"/>
              <a:gd name="connsiteX65" fmla="*/ 883679 w 1785431"/>
              <a:gd name="connsiteY65" fmla="*/ 4141 h 1931993"/>
              <a:gd name="connsiteX66" fmla="*/ 940764 w 1785431"/>
              <a:gd name="connsiteY66" fmla="*/ 1258 h 193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785431" h="1931993">
                <a:moveTo>
                  <a:pt x="1533419" y="0"/>
                </a:moveTo>
                <a:lnTo>
                  <a:pt x="1533419" y="1018539"/>
                </a:lnTo>
                <a:cubicBezTo>
                  <a:pt x="1533419" y="1169932"/>
                  <a:pt x="1552596" y="1316846"/>
                  <a:pt x="1588652" y="1456985"/>
                </a:cubicBezTo>
                <a:lnTo>
                  <a:pt x="1617630" y="1546303"/>
                </a:lnTo>
                <a:lnTo>
                  <a:pt x="1618482" y="1549780"/>
                </a:lnTo>
                <a:lnTo>
                  <a:pt x="1620440" y="1554966"/>
                </a:lnTo>
                <a:lnTo>
                  <a:pt x="1655109" y="1661824"/>
                </a:lnTo>
                <a:lnTo>
                  <a:pt x="1684800" y="1725440"/>
                </a:lnTo>
                <a:lnTo>
                  <a:pt x="1691744" y="1743834"/>
                </a:lnTo>
                <a:lnTo>
                  <a:pt x="1707671" y="1774445"/>
                </a:lnTo>
                <a:lnTo>
                  <a:pt x="1745163" y="1854777"/>
                </a:lnTo>
                <a:lnTo>
                  <a:pt x="1775155" y="1904146"/>
                </a:lnTo>
                <a:lnTo>
                  <a:pt x="1785431" y="1923896"/>
                </a:lnTo>
                <a:lnTo>
                  <a:pt x="1764868" y="1927034"/>
                </a:lnTo>
                <a:lnTo>
                  <a:pt x="1666648" y="1931993"/>
                </a:lnTo>
                <a:lnTo>
                  <a:pt x="934846" y="1930447"/>
                </a:lnTo>
                <a:lnTo>
                  <a:pt x="888803" y="1928122"/>
                </a:lnTo>
                <a:lnTo>
                  <a:pt x="841265" y="1923069"/>
                </a:lnTo>
                <a:lnTo>
                  <a:pt x="794580" y="1915944"/>
                </a:lnTo>
                <a:lnTo>
                  <a:pt x="747257" y="1906206"/>
                </a:lnTo>
                <a:lnTo>
                  <a:pt x="703385" y="1894925"/>
                </a:lnTo>
                <a:lnTo>
                  <a:pt x="656849" y="1880575"/>
                </a:lnTo>
                <a:lnTo>
                  <a:pt x="615656" y="1865498"/>
                </a:lnTo>
                <a:lnTo>
                  <a:pt x="570444" y="1846688"/>
                </a:lnTo>
                <a:lnTo>
                  <a:pt x="543983" y="1833941"/>
                </a:lnTo>
                <a:lnTo>
                  <a:pt x="412749" y="1756186"/>
                </a:lnTo>
                <a:lnTo>
                  <a:pt x="338545" y="1694962"/>
                </a:lnTo>
                <a:lnTo>
                  <a:pt x="274256" y="1638561"/>
                </a:lnTo>
                <a:lnTo>
                  <a:pt x="211583" y="1562599"/>
                </a:lnTo>
                <a:lnTo>
                  <a:pt x="157522" y="1493842"/>
                </a:lnTo>
                <a:lnTo>
                  <a:pt x="136493" y="1459227"/>
                </a:lnTo>
                <a:lnTo>
                  <a:pt x="112623" y="1418230"/>
                </a:lnTo>
                <a:lnTo>
                  <a:pt x="92939" y="1377368"/>
                </a:lnTo>
                <a:lnTo>
                  <a:pt x="73393" y="1335141"/>
                </a:lnTo>
                <a:lnTo>
                  <a:pt x="57051" y="1290492"/>
                </a:lnTo>
                <a:lnTo>
                  <a:pt x="42051" y="1247917"/>
                </a:lnTo>
                <a:lnTo>
                  <a:pt x="29314" y="1198382"/>
                </a:lnTo>
                <a:lnTo>
                  <a:pt x="19060" y="1157005"/>
                </a:lnTo>
                <a:lnTo>
                  <a:pt x="10207" y="1098994"/>
                </a:lnTo>
                <a:lnTo>
                  <a:pt x="4887" y="1062858"/>
                </a:lnTo>
                <a:lnTo>
                  <a:pt x="199" y="970024"/>
                </a:lnTo>
                <a:lnTo>
                  <a:pt x="0" y="965930"/>
                </a:lnTo>
                <a:lnTo>
                  <a:pt x="4910" y="868702"/>
                </a:lnTo>
                <a:lnTo>
                  <a:pt x="8994" y="840952"/>
                </a:lnTo>
                <a:lnTo>
                  <a:pt x="19176" y="774240"/>
                </a:lnTo>
                <a:lnTo>
                  <a:pt x="27318" y="741388"/>
                </a:lnTo>
                <a:lnTo>
                  <a:pt x="42328" y="683009"/>
                </a:lnTo>
                <a:lnTo>
                  <a:pt x="54307" y="649009"/>
                </a:lnTo>
                <a:lnTo>
                  <a:pt x="73902" y="595473"/>
                </a:lnTo>
                <a:lnTo>
                  <a:pt x="89501" y="561772"/>
                </a:lnTo>
                <a:lnTo>
                  <a:pt x="113433" y="512093"/>
                </a:lnTo>
                <a:lnTo>
                  <a:pt x="132432" y="479462"/>
                </a:lnTo>
                <a:lnTo>
                  <a:pt x="158297" y="436888"/>
                </a:lnTo>
                <a:lnTo>
                  <a:pt x="206750" y="375262"/>
                </a:lnTo>
                <a:lnTo>
                  <a:pt x="275118" y="292399"/>
                </a:lnTo>
                <a:lnTo>
                  <a:pt x="333031" y="241591"/>
                </a:lnTo>
                <a:lnTo>
                  <a:pt x="413985" y="174799"/>
                </a:lnTo>
                <a:lnTo>
                  <a:pt x="541396" y="99310"/>
                </a:lnTo>
                <a:lnTo>
                  <a:pt x="574806" y="83216"/>
                </a:lnTo>
                <a:lnTo>
                  <a:pt x="609935" y="68600"/>
                </a:lnTo>
                <a:lnTo>
                  <a:pt x="661813" y="49612"/>
                </a:lnTo>
                <a:lnTo>
                  <a:pt x="697803" y="38515"/>
                </a:lnTo>
                <a:lnTo>
                  <a:pt x="752826" y="24367"/>
                </a:lnTo>
                <a:lnTo>
                  <a:pt x="789202" y="16881"/>
                </a:lnTo>
                <a:lnTo>
                  <a:pt x="847439" y="7993"/>
                </a:lnTo>
                <a:lnTo>
                  <a:pt x="883679" y="4141"/>
                </a:lnTo>
                <a:lnTo>
                  <a:pt x="940764" y="125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b="0" i="0">
                <a:solidFill>
                  <a:schemeClr val="bg1"/>
                </a:solidFill>
                <a:latin typeface="BentonSans Book" panose="02000503000000020004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3BE390A-5DA9-F469-0F73-28EE9B2A1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5917548"/>
            <a:ext cx="12192000" cy="940452"/>
          </a:xfrm>
          <a:custGeom>
            <a:avLst/>
            <a:gdLst>
              <a:gd name="connsiteX0" fmla="*/ 0 w 12192000"/>
              <a:gd name="connsiteY0" fmla="*/ 0 h 940452"/>
              <a:gd name="connsiteX1" fmla="*/ 5094 w 12192000"/>
              <a:gd name="connsiteY1" fmla="*/ 0 h 940452"/>
              <a:gd name="connsiteX2" fmla="*/ 15281 w 12192000"/>
              <a:gd name="connsiteY2" fmla="*/ 50458 h 940452"/>
              <a:gd name="connsiteX3" fmla="*/ 194444 w 12192000"/>
              <a:gd name="connsiteY3" fmla="*/ 169216 h 940452"/>
              <a:gd name="connsiteX4" fmla="*/ 11997556 w 12192000"/>
              <a:gd name="connsiteY4" fmla="*/ 169216 h 940452"/>
              <a:gd name="connsiteX5" fmla="*/ 12176720 w 12192000"/>
              <a:gd name="connsiteY5" fmla="*/ 50458 h 940452"/>
              <a:gd name="connsiteX6" fmla="*/ 12186907 w 12192000"/>
              <a:gd name="connsiteY6" fmla="*/ 0 h 940452"/>
              <a:gd name="connsiteX7" fmla="*/ 12192000 w 12192000"/>
              <a:gd name="connsiteY7" fmla="*/ 0 h 940452"/>
              <a:gd name="connsiteX8" fmla="*/ 12192000 w 12192000"/>
              <a:gd name="connsiteY8" fmla="*/ 940452 h 940452"/>
              <a:gd name="connsiteX9" fmla="*/ 0 w 12192000"/>
              <a:gd name="connsiteY9" fmla="*/ 940452 h 9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40452">
                <a:moveTo>
                  <a:pt x="0" y="0"/>
                </a:moveTo>
                <a:lnTo>
                  <a:pt x="5094" y="0"/>
                </a:lnTo>
                <a:lnTo>
                  <a:pt x="15281" y="50458"/>
                </a:lnTo>
                <a:cubicBezTo>
                  <a:pt x="44799" y="120247"/>
                  <a:pt x="113903" y="169216"/>
                  <a:pt x="194444" y="169216"/>
                </a:cubicBezTo>
                <a:lnTo>
                  <a:pt x="11997556" y="169216"/>
                </a:lnTo>
                <a:cubicBezTo>
                  <a:pt x="12078097" y="169216"/>
                  <a:pt x="12147201" y="120247"/>
                  <a:pt x="12176720" y="50458"/>
                </a:cubicBezTo>
                <a:lnTo>
                  <a:pt x="12186907" y="0"/>
                </a:lnTo>
                <a:lnTo>
                  <a:pt x="12192000" y="0"/>
                </a:lnTo>
                <a:lnTo>
                  <a:pt x="12192000" y="940452"/>
                </a:lnTo>
                <a:lnTo>
                  <a:pt x="0" y="94045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742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o-Title Slide with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813454-156D-425F-BBD2-ADE99FA2D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2449678"/>
            <a:ext cx="5522912" cy="1709662"/>
          </a:xfrm>
        </p:spPr>
        <p:txBody>
          <a:bodyPr/>
          <a:lstStyle>
            <a:lvl1pPr>
              <a:defRPr lang="en-US" sz="4200" b="1" i="0" kern="1200" spc="-97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079E7D-D876-00E4-D3EB-3BAB934E62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088" y="4247176"/>
            <a:ext cx="5522912" cy="608012"/>
          </a:xfrm>
        </p:spPr>
        <p:txBody>
          <a:bodyPr/>
          <a:lstStyle>
            <a:lvl1pPr marL="0" algn="l" defTabSz="914400" rtl="0" eaLnBrk="1" latinLnBrk="0" hangingPunct="1">
              <a:spcBef>
                <a:spcPts val="0"/>
              </a:spcBef>
              <a:defRPr lang="en-GB" sz="2001" b="0" i="0" kern="1200" spc="-24" dirty="0" smtClean="0">
                <a:solidFill>
                  <a:schemeClr val="tx1"/>
                </a:solidFill>
                <a:latin typeface="+mn-lt"/>
                <a:ea typeface="+mn-ea"/>
                <a:cs typeface="BentonSans Book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A5C1E61-A40B-6A44-D57D-8EBF506B29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/>
          </p:nvPr>
        </p:nvSpPr>
        <p:spPr>
          <a:xfrm>
            <a:off x="6307138" y="3120784"/>
            <a:ext cx="5884862" cy="3737216"/>
          </a:xfrm>
          <a:custGeom>
            <a:avLst/>
            <a:gdLst>
              <a:gd name="connsiteX0" fmla="*/ 5709369 w 5884862"/>
              <a:gd name="connsiteY0" fmla="*/ 3735438 h 3737216"/>
              <a:gd name="connsiteX1" fmla="*/ 5884862 w 5884862"/>
              <a:gd name="connsiteY1" fmla="*/ 3735438 h 3737216"/>
              <a:gd name="connsiteX2" fmla="*/ 5884862 w 5884862"/>
              <a:gd name="connsiteY2" fmla="*/ 3737216 h 3737216"/>
              <a:gd name="connsiteX3" fmla="*/ 5709369 w 5884862"/>
              <a:gd name="connsiteY3" fmla="*/ 3737216 h 3737216"/>
              <a:gd name="connsiteX4" fmla="*/ 0 w 5884862"/>
              <a:gd name="connsiteY4" fmla="*/ 3735438 h 3737216"/>
              <a:gd name="connsiteX5" fmla="*/ 269151 w 5884862"/>
              <a:gd name="connsiteY5" fmla="*/ 3735438 h 3737216"/>
              <a:gd name="connsiteX6" fmla="*/ 269151 w 5884862"/>
              <a:gd name="connsiteY6" fmla="*/ 3737216 h 3737216"/>
              <a:gd name="connsiteX7" fmla="*/ 0 w 5884862"/>
              <a:gd name="connsiteY7" fmla="*/ 3737216 h 3737216"/>
              <a:gd name="connsiteX8" fmla="*/ 2578100 w 5884862"/>
              <a:gd name="connsiteY8" fmla="*/ 0 h 3737216"/>
              <a:gd name="connsiteX9" fmla="*/ 3383851 w 5884862"/>
              <a:gd name="connsiteY9" fmla="*/ 0 h 3737216"/>
              <a:gd name="connsiteX10" fmla="*/ 3436556 w 5884862"/>
              <a:gd name="connsiteY10" fmla="*/ 698 h 3737216"/>
              <a:gd name="connsiteX11" fmla="*/ 4760468 w 5884862"/>
              <a:gd name="connsiteY11" fmla="*/ 733615 h 3737216"/>
              <a:gd name="connsiteX12" fmla="*/ 5029961 w 5884862"/>
              <a:gd name="connsiteY12" fmla="*/ 710374 h 3737216"/>
              <a:gd name="connsiteX13" fmla="*/ 5646673 w 5884862"/>
              <a:gd name="connsiteY13" fmla="*/ 2262759 h 3737216"/>
              <a:gd name="connsiteX14" fmla="*/ 5563925 w 5884862"/>
              <a:gd name="connsiteY14" fmla="*/ 2871225 h 3737216"/>
              <a:gd name="connsiteX15" fmla="*/ 5534461 w 5884862"/>
              <a:gd name="connsiteY15" fmla="*/ 2961275 h 3737216"/>
              <a:gd name="connsiteX16" fmla="*/ 427553 w 5884862"/>
              <a:gd name="connsiteY16" fmla="*/ 2961275 h 3737216"/>
              <a:gd name="connsiteX17" fmla="*/ 398090 w 5884862"/>
              <a:gd name="connsiteY17" fmla="*/ 2871225 h 3737216"/>
              <a:gd name="connsiteX18" fmla="*/ 315341 w 5884862"/>
              <a:gd name="connsiteY18" fmla="*/ 2262759 h 3737216"/>
              <a:gd name="connsiteX19" fmla="*/ 2578100 w 5884862"/>
              <a:gd name="connsiteY19" fmla="*/ 0 h 373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84862" h="3737216">
                <a:moveTo>
                  <a:pt x="5709369" y="3735438"/>
                </a:moveTo>
                <a:lnTo>
                  <a:pt x="5884862" y="3735438"/>
                </a:lnTo>
                <a:lnTo>
                  <a:pt x="5884862" y="3737216"/>
                </a:lnTo>
                <a:lnTo>
                  <a:pt x="5709369" y="3737216"/>
                </a:lnTo>
                <a:close/>
                <a:moveTo>
                  <a:pt x="0" y="3735438"/>
                </a:moveTo>
                <a:lnTo>
                  <a:pt x="269151" y="3735438"/>
                </a:lnTo>
                <a:lnTo>
                  <a:pt x="269151" y="3737216"/>
                </a:lnTo>
                <a:lnTo>
                  <a:pt x="0" y="3737216"/>
                </a:lnTo>
                <a:close/>
                <a:moveTo>
                  <a:pt x="2578100" y="0"/>
                </a:moveTo>
                <a:lnTo>
                  <a:pt x="3383851" y="0"/>
                </a:lnTo>
                <a:cubicBezTo>
                  <a:pt x="3401504" y="0"/>
                  <a:pt x="3419030" y="254"/>
                  <a:pt x="3436556" y="698"/>
                </a:cubicBezTo>
                <a:cubicBezTo>
                  <a:pt x="3712781" y="440881"/>
                  <a:pt x="4202430" y="733615"/>
                  <a:pt x="4760468" y="733615"/>
                </a:cubicBezTo>
                <a:cubicBezTo>
                  <a:pt x="4852416" y="733615"/>
                  <a:pt x="4942458" y="725614"/>
                  <a:pt x="5029961" y="710374"/>
                </a:cubicBezTo>
                <a:cubicBezTo>
                  <a:pt x="5412231" y="1115568"/>
                  <a:pt x="5646673" y="1661731"/>
                  <a:pt x="5646673" y="2262759"/>
                </a:cubicBezTo>
                <a:cubicBezTo>
                  <a:pt x="5646673" y="2473571"/>
                  <a:pt x="5617857" y="2677613"/>
                  <a:pt x="5563925" y="2871225"/>
                </a:cubicBezTo>
                <a:lnTo>
                  <a:pt x="5534461" y="2961275"/>
                </a:lnTo>
                <a:lnTo>
                  <a:pt x="427553" y="2961275"/>
                </a:lnTo>
                <a:lnTo>
                  <a:pt x="398090" y="2871225"/>
                </a:lnTo>
                <a:cubicBezTo>
                  <a:pt x="344158" y="2677613"/>
                  <a:pt x="315341" y="2473571"/>
                  <a:pt x="315341" y="2262759"/>
                </a:cubicBezTo>
                <a:cubicBezTo>
                  <a:pt x="315341" y="1013079"/>
                  <a:pt x="1328419" y="0"/>
                  <a:pt x="25781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algn="ctr">
              <a:defRPr b="0" i="0">
                <a:solidFill>
                  <a:schemeClr val="tx1"/>
                </a:solidFill>
                <a:latin typeface="BentonSans Book" panose="0200050300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37CDF99-1135-0184-4179-EF90FDF7ED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9"/>
          </p:nvPr>
        </p:nvSpPr>
        <p:spPr>
          <a:xfrm>
            <a:off x="9499694" y="729763"/>
            <a:ext cx="2692306" cy="3117762"/>
          </a:xfrm>
          <a:custGeom>
            <a:avLst/>
            <a:gdLst>
              <a:gd name="connsiteX0" fmla="*/ 1572445 w 2692306"/>
              <a:gd name="connsiteY0" fmla="*/ 0 h 3117762"/>
              <a:gd name="connsiteX1" fmla="*/ 2684331 w 2692306"/>
              <a:gd name="connsiteY1" fmla="*/ 460559 h 3117762"/>
              <a:gd name="connsiteX2" fmla="*/ 2692306 w 2692306"/>
              <a:gd name="connsiteY2" fmla="*/ 469333 h 3117762"/>
              <a:gd name="connsiteX3" fmla="*/ 2692306 w 2692306"/>
              <a:gd name="connsiteY3" fmla="*/ 2675892 h 3117762"/>
              <a:gd name="connsiteX4" fmla="*/ 2601493 w 2692306"/>
              <a:gd name="connsiteY4" fmla="*/ 2761446 h 3117762"/>
              <a:gd name="connsiteX5" fmla="*/ 1889347 w 2692306"/>
              <a:gd name="connsiteY5" fmla="*/ 3112944 h 3117762"/>
              <a:gd name="connsiteX6" fmla="*/ 1857779 w 2692306"/>
              <a:gd name="connsiteY6" fmla="*/ 3117762 h 3117762"/>
              <a:gd name="connsiteX7" fmla="*/ 1798575 w 2692306"/>
              <a:gd name="connsiteY7" fmla="*/ 3052620 h 3117762"/>
              <a:gd name="connsiteX8" fmla="*/ 432284 w 2692306"/>
              <a:gd name="connsiteY8" fmla="*/ 2402682 h 3117762"/>
              <a:gd name="connsiteX9" fmla="*/ 232700 w 2692306"/>
              <a:gd name="connsiteY9" fmla="*/ 2392604 h 3117762"/>
              <a:gd name="connsiteX10" fmla="*/ 189786 w 2692306"/>
              <a:gd name="connsiteY10" fmla="*/ 2321966 h 3117762"/>
              <a:gd name="connsiteX11" fmla="*/ 0 w 2692306"/>
              <a:gd name="connsiteY11" fmla="*/ 1572445 h 3117762"/>
              <a:gd name="connsiteX12" fmla="*/ 1572445 w 2692306"/>
              <a:gd name="connsiteY12" fmla="*/ 0 h 311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2306" h="3117762">
                <a:moveTo>
                  <a:pt x="1572445" y="0"/>
                </a:moveTo>
                <a:cubicBezTo>
                  <a:pt x="2006664" y="0"/>
                  <a:pt x="2399775" y="176002"/>
                  <a:pt x="2684331" y="460559"/>
                </a:cubicBezTo>
                <a:lnTo>
                  <a:pt x="2692306" y="469333"/>
                </a:lnTo>
                <a:lnTo>
                  <a:pt x="2692306" y="2675892"/>
                </a:lnTo>
                <a:lnTo>
                  <a:pt x="2601493" y="2761446"/>
                </a:lnTo>
                <a:cubicBezTo>
                  <a:pt x="2401784" y="2934440"/>
                  <a:pt x="2158048" y="3057960"/>
                  <a:pt x="1889347" y="3112944"/>
                </a:cubicBezTo>
                <a:lnTo>
                  <a:pt x="1857779" y="3117762"/>
                </a:lnTo>
                <a:lnTo>
                  <a:pt x="1798575" y="3052620"/>
                </a:lnTo>
                <a:cubicBezTo>
                  <a:pt x="1440901" y="2694946"/>
                  <a:pt x="963834" y="2456664"/>
                  <a:pt x="432284" y="2402682"/>
                </a:cubicBezTo>
                <a:lnTo>
                  <a:pt x="232700" y="2392604"/>
                </a:lnTo>
                <a:lnTo>
                  <a:pt x="189786" y="2321966"/>
                </a:lnTo>
                <a:cubicBezTo>
                  <a:pt x="68751" y="2099161"/>
                  <a:pt x="0" y="1843832"/>
                  <a:pt x="0" y="1572445"/>
                </a:cubicBezTo>
                <a:cubicBezTo>
                  <a:pt x="0" y="704008"/>
                  <a:pt x="704008" y="0"/>
                  <a:pt x="157244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b="0" i="0">
                <a:solidFill>
                  <a:schemeClr val="tx1"/>
                </a:solidFill>
                <a:latin typeface="BentonSans Book" panose="02000503000000020004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587CA6-9629-11D7-6019-C8B39D213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917548"/>
            <a:ext cx="12192000" cy="940452"/>
          </a:xfrm>
          <a:custGeom>
            <a:avLst/>
            <a:gdLst>
              <a:gd name="connsiteX0" fmla="*/ 0 w 12192000"/>
              <a:gd name="connsiteY0" fmla="*/ 0 h 940452"/>
              <a:gd name="connsiteX1" fmla="*/ 5094 w 12192000"/>
              <a:gd name="connsiteY1" fmla="*/ 0 h 940452"/>
              <a:gd name="connsiteX2" fmla="*/ 15281 w 12192000"/>
              <a:gd name="connsiteY2" fmla="*/ 50458 h 940452"/>
              <a:gd name="connsiteX3" fmla="*/ 194444 w 12192000"/>
              <a:gd name="connsiteY3" fmla="*/ 169216 h 940452"/>
              <a:gd name="connsiteX4" fmla="*/ 11997556 w 12192000"/>
              <a:gd name="connsiteY4" fmla="*/ 169216 h 940452"/>
              <a:gd name="connsiteX5" fmla="*/ 12176720 w 12192000"/>
              <a:gd name="connsiteY5" fmla="*/ 50458 h 940452"/>
              <a:gd name="connsiteX6" fmla="*/ 12186907 w 12192000"/>
              <a:gd name="connsiteY6" fmla="*/ 0 h 940452"/>
              <a:gd name="connsiteX7" fmla="*/ 12192000 w 12192000"/>
              <a:gd name="connsiteY7" fmla="*/ 0 h 940452"/>
              <a:gd name="connsiteX8" fmla="*/ 12192000 w 12192000"/>
              <a:gd name="connsiteY8" fmla="*/ 940452 h 940452"/>
              <a:gd name="connsiteX9" fmla="*/ 0 w 12192000"/>
              <a:gd name="connsiteY9" fmla="*/ 940452 h 9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40452">
                <a:moveTo>
                  <a:pt x="0" y="0"/>
                </a:moveTo>
                <a:lnTo>
                  <a:pt x="5094" y="0"/>
                </a:lnTo>
                <a:lnTo>
                  <a:pt x="15281" y="50458"/>
                </a:lnTo>
                <a:cubicBezTo>
                  <a:pt x="44799" y="120247"/>
                  <a:pt x="113903" y="169216"/>
                  <a:pt x="194444" y="169216"/>
                </a:cubicBezTo>
                <a:lnTo>
                  <a:pt x="11997556" y="169216"/>
                </a:lnTo>
                <a:cubicBezTo>
                  <a:pt x="12078097" y="169216"/>
                  <a:pt x="12147201" y="120247"/>
                  <a:pt x="12176720" y="50458"/>
                </a:cubicBezTo>
                <a:lnTo>
                  <a:pt x="12186907" y="0"/>
                </a:lnTo>
                <a:lnTo>
                  <a:pt x="12192000" y="0"/>
                </a:lnTo>
                <a:lnTo>
                  <a:pt x="12192000" y="940452"/>
                </a:lnTo>
                <a:lnTo>
                  <a:pt x="0" y="940452"/>
                </a:lnTo>
                <a:close/>
              </a:path>
            </a:pathLst>
          </a:custGeom>
        </p:spPr>
      </p:pic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E3A4878-5170-44BF-8604-66716D3F83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" y="-192915"/>
            <a:ext cx="2420879" cy="19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5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o-Title Slide with Portal Patter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1A541CB-4D07-AC9F-94DA-37117FF2E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11113" y="0"/>
            <a:ext cx="12169775" cy="6858000"/>
          </a:xfrm>
          <a:custGeom>
            <a:avLst/>
            <a:gdLst>
              <a:gd name="T0" fmla="*/ 66 w 4031"/>
              <a:gd name="T1" fmla="*/ 2042 h 2271"/>
              <a:gd name="T2" fmla="*/ 107 w 4031"/>
              <a:gd name="T3" fmla="*/ 1194 h 2271"/>
              <a:gd name="T4" fmla="*/ 250 w 4031"/>
              <a:gd name="T5" fmla="*/ 490 h 2271"/>
              <a:gd name="T6" fmla="*/ 250 w 4031"/>
              <a:gd name="T7" fmla="*/ 369 h 2271"/>
              <a:gd name="T8" fmla="*/ 358 w 4031"/>
              <a:gd name="T9" fmla="*/ 1337 h 2271"/>
              <a:gd name="T10" fmla="*/ 450 w 4031"/>
              <a:gd name="T11" fmla="*/ 637 h 2271"/>
              <a:gd name="T12" fmla="*/ 448 w 4031"/>
              <a:gd name="T13" fmla="*/ 252 h 2271"/>
              <a:gd name="T14" fmla="*/ 556 w 4031"/>
              <a:gd name="T15" fmla="*/ 1337 h 2271"/>
              <a:gd name="T16" fmla="*/ 607 w 4031"/>
              <a:gd name="T17" fmla="*/ 783 h 2271"/>
              <a:gd name="T18" fmla="*/ 646 w 4031"/>
              <a:gd name="T19" fmla="*/ 135 h 2271"/>
              <a:gd name="T20" fmla="*/ 757 w 4031"/>
              <a:gd name="T21" fmla="*/ 1687 h 2271"/>
              <a:gd name="T22" fmla="*/ 803 w 4031"/>
              <a:gd name="T23" fmla="*/ 910 h 2271"/>
              <a:gd name="T24" fmla="*/ 845 w 4031"/>
              <a:gd name="T25" fmla="*/ 19 h 2271"/>
              <a:gd name="T26" fmla="*/ 925 w 4031"/>
              <a:gd name="T27" fmla="*/ 1888 h 2271"/>
              <a:gd name="T28" fmla="*/ 1049 w 4031"/>
              <a:gd name="T29" fmla="*/ 1052 h 2271"/>
              <a:gd name="T30" fmla="*/ 1024 w 4031"/>
              <a:gd name="T31" fmla="*/ 1553 h 2271"/>
              <a:gd name="T32" fmla="*/ 1091 w 4031"/>
              <a:gd name="T33" fmla="*/ 1953 h 2271"/>
              <a:gd name="T34" fmla="*/ 1247 w 4031"/>
              <a:gd name="T35" fmla="*/ 1052 h 2271"/>
              <a:gd name="T36" fmla="*/ 1303 w 4031"/>
              <a:gd name="T37" fmla="*/ 490 h 2271"/>
              <a:gd name="T38" fmla="*/ 1322 w 4031"/>
              <a:gd name="T39" fmla="*/ 351 h 2271"/>
              <a:gd name="T40" fmla="*/ 1447 w 4031"/>
              <a:gd name="T41" fmla="*/ 1223 h 2271"/>
              <a:gd name="T42" fmla="*/ 1500 w 4031"/>
              <a:gd name="T43" fmla="*/ 625 h 2271"/>
              <a:gd name="T44" fmla="*/ 1520 w 4031"/>
              <a:gd name="T45" fmla="*/ 234 h 2271"/>
              <a:gd name="T46" fmla="*/ 1592 w 4031"/>
              <a:gd name="T47" fmla="*/ 1370 h 2271"/>
              <a:gd name="T48" fmla="*/ 1740 w 4031"/>
              <a:gd name="T49" fmla="*/ 767 h 2271"/>
              <a:gd name="T50" fmla="*/ 1718 w 4031"/>
              <a:gd name="T51" fmla="*/ 117 h 2271"/>
              <a:gd name="T52" fmla="*/ 1787 w 4031"/>
              <a:gd name="T53" fmla="*/ 1629 h 2271"/>
              <a:gd name="T54" fmla="*/ 1938 w 4031"/>
              <a:gd name="T55" fmla="*/ 767 h 2271"/>
              <a:gd name="T56" fmla="*/ 1916 w 4031"/>
              <a:gd name="T57" fmla="*/ 0 h 2271"/>
              <a:gd name="T58" fmla="*/ 2016 w 4031"/>
              <a:gd name="T59" fmla="*/ 1756 h 2271"/>
              <a:gd name="T60" fmla="*/ 2137 w 4031"/>
              <a:gd name="T61" fmla="*/ 930 h 2271"/>
              <a:gd name="T62" fmla="*/ 2115 w 4031"/>
              <a:gd name="T63" fmla="*/ 1451 h 2271"/>
              <a:gd name="T64" fmla="*/ 2214 w 4031"/>
              <a:gd name="T65" fmla="*/ 1756 h 2271"/>
              <a:gd name="T66" fmla="*/ 2289 w 4031"/>
              <a:gd name="T67" fmla="*/ 1077 h 2271"/>
              <a:gd name="T68" fmla="*/ 2313 w 4031"/>
              <a:gd name="T69" fmla="*/ 1451 h 2271"/>
              <a:gd name="T70" fmla="*/ 2445 w 4031"/>
              <a:gd name="T71" fmla="*/ 2042 h 2271"/>
              <a:gd name="T72" fmla="*/ 2485 w 4031"/>
              <a:gd name="T73" fmla="*/ 1194 h 2271"/>
              <a:gd name="T74" fmla="*/ 2629 w 4031"/>
              <a:gd name="T75" fmla="*/ 490 h 2271"/>
              <a:gd name="T76" fmla="*/ 2629 w 4031"/>
              <a:gd name="T77" fmla="*/ 369 h 2271"/>
              <a:gd name="T78" fmla="*/ 2736 w 4031"/>
              <a:gd name="T79" fmla="*/ 1337 h 2271"/>
              <a:gd name="T80" fmla="*/ 2828 w 4031"/>
              <a:gd name="T81" fmla="*/ 637 h 2271"/>
              <a:gd name="T82" fmla="*/ 2827 w 4031"/>
              <a:gd name="T83" fmla="*/ 252 h 2271"/>
              <a:gd name="T84" fmla="*/ 2935 w 4031"/>
              <a:gd name="T85" fmla="*/ 1337 h 2271"/>
              <a:gd name="T86" fmla="*/ 2985 w 4031"/>
              <a:gd name="T87" fmla="*/ 783 h 2271"/>
              <a:gd name="T88" fmla="*/ 3025 w 4031"/>
              <a:gd name="T89" fmla="*/ 135 h 2271"/>
              <a:gd name="T90" fmla="*/ 3136 w 4031"/>
              <a:gd name="T91" fmla="*/ 1687 h 2271"/>
              <a:gd name="T92" fmla="*/ 3182 w 4031"/>
              <a:gd name="T93" fmla="*/ 910 h 2271"/>
              <a:gd name="T94" fmla="*/ 3223 w 4031"/>
              <a:gd name="T95" fmla="*/ 19 h 2271"/>
              <a:gd name="T96" fmla="*/ 3304 w 4031"/>
              <a:gd name="T97" fmla="*/ 1888 h 2271"/>
              <a:gd name="T98" fmla="*/ 3427 w 4031"/>
              <a:gd name="T99" fmla="*/ 1052 h 2271"/>
              <a:gd name="T100" fmla="*/ 3403 w 4031"/>
              <a:gd name="T101" fmla="*/ 1553 h 2271"/>
              <a:gd name="T102" fmla="*/ 3469 w 4031"/>
              <a:gd name="T103" fmla="*/ 1953 h 2271"/>
              <a:gd name="T104" fmla="*/ 3626 w 4031"/>
              <a:gd name="T105" fmla="*/ 1052 h 2271"/>
              <a:gd name="T106" fmla="*/ 3682 w 4031"/>
              <a:gd name="T107" fmla="*/ 490 h 2271"/>
              <a:gd name="T108" fmla="*/ 3700 w 4031"/>
              <a:gd name="T109" fmla="*/ 351 h 2271"/>
              <a:gd name="T110" fmla="*/ 3825 w 4031"/>
              <a:gd name="T111" fmla="*/ 1223 h 2271"/>
              <a:gd name="T112" fmla="*/ 3879 w 4031"/>
              <a:gd name="T113" fmla="*/ 625 h 2271"/>
              <a:gd name="T114" fmla="*/ 3899 w 4031"/>
              <a:gd name="T115" fmla="*/ 234 h 2271"/>
              <a:gd name="T116" fmla="*/ 3971 w 4031"/>
              <a:gd name="T117" fmla="*/ 1370 h 2271"/>
              <a:gd name="T118" fmla="*/ 264 w 4031"/>
              <a:gd name="T119" fmla="*/ 2142 h 2271"/>
              <a:gd name="T120" fmla="*/ 1190 w 4031"/>
              <a:gd name="T121" fmla="*/ 2142 h 2271"/>
              <a:gd name="T122" fmla="*/ 2214 w 4031"/>
              <a:gd name="T123" fmla="*/ 2271 h 2271"/>
              <a:gd name="T124" fmla="*/ 3238 w 4031"/>
              <a:gd name="T125" fmla="*/ 2142 h 2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031" h="2271">
                <a:moveTo>
                  <a:pt x="52" y="490"/>
                </a:moveTo>
                <a:cubicBezTo>
                  <a:pt x="52" y="490"/>
                  <a:pt x="52" y="490"/>
                  <a:pt x="52" y="490"/>
                </a:cubicBezTo>
                <a:cubicBezTo>
                  <a:pt x="52" y="500"/>
                  <a:pt x="43" y="509"/>
                  <a:pt x="33" y="509"/>
                </a:cubicBezTo>
                <a:cubicBezTo>
                  <a:pt x="23" y="509"/>
                  <a:pt x="15" y="500"/>
                  <a:pt x="15" y="490"/>
                </a:cubicBezTo>
                <a:cubicBezTo>
                  <a:pt x="15" y="480"/>
                  <a:pt x="23" y="472"/>
                  <a:pt x="33" y="472"/>
                </a:cubicBezTo>
                <a:cubicBezTo>
                  <a:pt x="43" y="472"/>
                  <a:pt x="52" y="480"/>
                  <a:pt x="52" y="490"/>
                </a:cubicBezTo>
                <a:moveTo>
                  <a:pt x="33" y="605"/>
                </a:moveTo>
                <a:cubicBezTo>
                  <a:pt x="33" y="605"/>
                  <a:pt x="33" y="605"/>
                  <a:pt x="33" y="605"/>
                </a:cubicBezTo>
                <a:cubicBezTo>
                  <a:pt x="22" y="605"/>
                  <a:pt x="13" y="614"/>
                  <a:pt x="13" y="625"/>
                </a:cubicBezTo>
                <a:cubicBezTo>
                  <a:pt x="13" y="637"/>
                  <a:pt x="13" y="637"/>
                  <a:pt x="13" y="637"/>
                </a:cubicBezTo>
                <a:cubicBezTo>
                  <a:pt x="13" y="648"/>
                  <a:pt x="22" y="657"/>
                  <a:pt x="33" y="657"/>
                </a:cubicBezTo>
                <a:cubicBezTo>
                  <a:pt x="44" y="657"/>
                  <a:pt x="53" y="648"/>
                  <a:pt x="53" y="637"/>
                </a:cubicBezTo>
                <a:cubicBezTo>
                  <a:pt x="53" y="625"/>
                  <a:pt x="53" y="625"/>
                  <a:pt x="53" y="625"/>
                </a:cubicBezTo>
                <a:cubicBezTo>
                  <a:pt x="53" y="614"/>
                  <a:pt x="44" y="605"/>
                  <a:pt x="33" y="605"/>
                </a:cubicBezTo>
                <a:moveTo>
                  <a:pt x="55" y="767"/>
                </a:moveTo>
                <a:cubicBezTo>
                  <a:pt x="55" y="755"/>
                  <a:pt x="45" y="746"/>
                  <a:pt x="33" y="746"/>
                </a:cubicBezTo>
                <a:cubicBezTo>
                  <a:pt x="21" y="746"/>
                  <a:pt x="12" y="755"/>
                  <a:pt x="12" y="767"/>
                </a:cubicBezTo>
                <a:cubicBezTo>
                  <a:pt x="12" y="783"/>
                  <a:pt x="12" y="783"/>
                  <a:pt x="12" y="783"/>
                </a:cubicBezTo>
                <a:cubicBezTo>
                  <a:pt x="12" y="795"/>
                  <a:pt x="21" y="805"/>
                  <a:pt x="33" y="805"/>
                </a:cubicBezTo>
                <a:cubicBezTo>
                  <a:pt x="45" y="805"/>
                  <a:pt x="55" y="795"/>
                  <a:pt x="55" y="783"/>
                </a:cubicBezTo>
                <a:cubicBezTo>
                  <a:pt x="55" y="767"/>
                  <a:pt x="55" y="767"/>
                  <a:pt x="55" y="767"/>
                </a:cubicBezTo>
                <a:moveTo>
                  <a:pt x="33" y="887"/>
                </a:moveTo>
                <a:cubicBezTo>
                  <a:pt x="33" y="887"/>
                  <a:pt x="33" y="887"/>
                  <a:pt x="33" y="887"/>
                </a:cubicBezTo>
                <a:cubicBezTo>
                  <a:pt x="21" y="887"/>
                  <a:pt x="10" y="897"/>
                  <a:pt x="10" y="910"/>
                </a:cubicBezTo>
                <a:cubicBezTo>
                  <a:pt x="10" y="930"/>
                  <a:pt x="10" y="930"/>
                  <a:pt x="10" y="930"/>
                </a:cubicBezTo>
                <a:cubicBezTo>
                  <a:pt x="10" y="943"/>
                  <a:pt x="21" y="953"/>
                  <a:pt x="33" y="953"/>
                </a:cubicBezTo>
                <a:cubicBezTo>
                  <a:pt x="46" y="953"/>
                  <a:pt x="56" y="943"/>
                  <a:pt x="56" y="930"/>
                </a:cubicBezTo>
                <a:cubicBezTo>
                  <a:pt x="56" y="910"/>
                  <a:pt x="56" y="910"/>
                  <a:pt x="56" y="910"/>
                </a:cubicBezTo>
                <a:cubicBezTo>
                  <a:pt x="56" y="897"/>
                  <a:pt x="46" y="887"/>
                  <a:pt x="33" y="887"/>
                </a:cubicBezTo>
                <a:moveTo>
                  <a:pt x="57" y="1052"/>
                </a:moveTo>
                <a:cubicBezTo>
                  <a:pt x="57" y="1039"/>
                  <a:pt x="47" y="1028"/>
                  <a:pt x="33" y="1028"/>
                </a:cubicBezTo>
                <a:cubicBezTo>
                  <a:pt x="20" y="1028"/>
                  <a:pt x="9" y="1039"/>
                  <a:pt x="9" y="1052"/>
                </a:cubicBezTo>
                <a:cubicBezTo>
                  <a:pt x="9" y="1077"/>
                  <a:pt x="9" y="1077"/>
                  <a:pt x="9" y="1077"/>
                </a:cubicBezTo>
                <a:cubicBezTo>
                  <a:pt x="9" y="1090"/>
                  <a:pt x="20" y="1101"/>
                  <a:pt x="33" y="1101"/>
                </a:cubicBezTo>
                <a:cubicBezTo>
                  <a:pt x="47" y="1101"/>
                  <a:pt x="57" y="1090"/>
                  <a:pt x="57" y="1077"/>
                </a:cubicBezTo>
                <a:cubicBezTo>
                  <a:pt x="57" y="1052"/>
                  <a:pt x="57" y="1052"/>
                  <a:pt x="57" y="1052"/>
                </a:cubicBezTo>
                <a:moveTo>
                  <a:pt x="33" y="1169"/>
                </a:moveTo>
                <a:cubicBezTo>
                  <a:pt x="33" y="1169"/>
                  <a:pt x="33" y="1169"/>
                  <a:pt x="33" y="1169"/>
                </a:cubicBezTo>
                <a:cubicBezTo>
                  <a:pt x="19" y="1169"/>
                  <a:pt x="8" y="1180"/>
                  <a:pt x="8" y="1194"/>
                </a:cubicBezTo>
                <a:cubicBezTo>
                  <a:pt x="8" y="1223"/>
                  <a:pt x="8" y="1223"/>
                  <a:pt x="8" y="1223"/>
                </a:cubicBezTo>
                <a:cubicBezTo>
                  <a:pt x="8" y="1238"/>
                  <a:pt x="19" y="1249"/>
                  <a:pt x="33" y="1249"/>
                </a:cubicBezTo>
                <a:cubicBezTo>
                  <a:pt x="47" y="1249"/>
                  <a:pt x="59" y="1238"/>
                  <a:pt x="59" y="1223"/>
                </a:cubicBezTo>
                <a:cubicBezTo>
                  <a:pt x="59" y="1194"/>
                  <a:pt x="59" y="1194"/>
                  <a:pt x="59" y="1194"/>
                </a:cubicBezTo>
                <a:cubicBezTo>
                  <a:pt x="59" y="1180"/>
                  <a:pt x="47" y="1169"/>
                  <a:pt x="33" y="1169"/>
                </a:cubicBezTo>
                <a:moveTo>
                  <a:pt x="60" y="1337"/>
                </a:moveTo>
                <a:cubicBezTo>
                  <a:pt x="60" y="1322"/>
                  <a:pt x="48" y="1310"/>
                  <a:pt x="33" y="1310"/>
                </a:cubicBezTo>
                <a:cubicBezTo>
                  <a:pt x="18" y="1310"/>
                  <a:pt x="6" y="1322"/>
                  <a:pt x="6" y="1337"/>
                </a:cubicBezTo>
                <a:cubicBezTo>
                  <a:pt x="6" y="1370"/>
                  <a:pt x="6" y="1370"/>
                  <a:pt x="6" y="1370"/>
                </a:cubicBezTo>
                <a:cubicBezTo>
                  <a:pt x="6" y="1385"/>
                  <a:pt x="18" y="1397"/>
                  <a:pt x="33" y="1397"/>
                </a:cubicBezTo>
                <a:cubicBezTo>
                  <a:pt x="48" y="1397"/>
                  <a:pt x="60" y="1385"/>
                  <a:pt x="60" y="1370"/>
                </a:cubicBezTo>
                <a:cubicBezTo>
                  <a:pt x="60" y="1337"/>
                  <a:pt x="60" y="1337"/>
                  <a:pt x="60" y="1337"/>
                </a:cubicBezTo>
                <a:moveTo>
                  <a:pt x="63" y="1629"/>
                </a:moveTo>
                <a:cubicBezTo>
                  <a:pt x="63" y="1613"/>
                  <a:pt x="50" y="1599"/>
                  <a:pt x="33" y="1599"/>
                </a:cubicBezTo>
                <a:cubicBezTo>
                  <a:pt x="17" y="1599"/>
                  <a:pt x="3" y="1613"/>
                  <a:pt x="3" y="1629"/>
                </a:cubicBezTo>
                <a:cubicBezTo>
                  <a:pt x="3" y="1687"/>
                  <a:pt x="3" y="1687"/>
                  <a:pt x="3" y="1687"/>
                </a:cubicBezTo>
                <a:cubicBezTo>
                  <a:pt x="3" y="1703"/>
                  <a:pt x="17" y="1717"/>
                  <a:pt x="33" y="1717"/>
                </a:cubicBezTo>
                <a:cubicBezTo>
                  <a:pt x="50" y="1717"/>
                  <a:pt x="63" y="1703"/>
                  <a:pt x="63" y="1687"/>
                </a:cubicBezTo>
                <a:cubicBezTo>
                  <a:pt x="63" y="1629"/>
                  <a:pt x="63" y="1629"/>
                  <a:pt x="63" y="1629"/>
                </a:cubicBezTo>
                <a:moveTo>
                  <a:pt x="33" y="1756"/>
                </a:moveTo>
                <a:cubicBezTo>
                  <a:pt x="33" y="1756"/>
                  <a:pt x="33" y="1756"/>
                  <a:pt x="33" y="1756"/>
                </a:cubicBezTo>
                <a:cubicBezTo>
                  <a:pt x="16" y="1756"/>
                  <a:pt x="2" y="1770"/>
                  <a:pt x="2" y="1787"/>
                </a:cubicBezTo>
                <a:cubicBezTo>
                  <a:pt x="2" y="1857"/>
                  <a:pt x="2" y="1857"/>
                  <a:pt x="2" y="1857"/>
                </a:cubicBezTo>
                <a:cubicBezTo>
                  <a:pt x="2" y="1874"/>
                  <a:pt x="16" y="1888"/>
                  <a:pt x="33" y="1888"/>
                </a:cubicBezTo>
                <a:cubicBezTo>
                  <a:pt x="51" y="1888"/>
                  <a:pt x="65" y="1874"/>
                  <a:pt x="65" y="1857"/>
                </a:cubicBezTo>
                <a:cubicBezTo>
                  <a:pt x="65" y="1787"/>
                  <a:pt x="65" y="1787"/>
                  <a:pt x="65" y="1787"/>
                </a:cubicBezTo>
                <a:cubicBezTo>
                  <a:pt x="65" y="1770"/>
                  <a:pt x="51" y="1756"/>
                  <a:pt x="33" y="1756"/>
                </a:cubicBezTo>
                <a:moveTo>
                  <a:pt x="66" y="1953"/>
                </a:moveTo>
                <a:cubicBezTo>
                  <a:pt x="66" y="1935"/>
                  <a:pt x="51" y="1920"/>
                  <a:pt x="33" y="1920"/>
                </a:cubicBezTo>
                <a:cubicBezTo>
                  <a:pt x="15" y="1920"/>
                  <a:pt x="0" y="1935"/>
                  <a:pt x="0" y="1953"/>
                </a:cubicBezTo>
                <a:cubicBezTo>
                  <a:pt x="0" y="2042"/>
                  <a:pt x="0" y="2042"/>
                  <a:pt x="0" y="2042"/>
                </a:cubicBezTo>
                <a:cubicBezTo>
                  <a:pt x="0" y="2060"/>
                  <a:pt x="15" y="2075"/>
                  <a:pt x="33" y="2075"/>
                </a:cubicBezTo>
                <a:cubicBezTo>
                  <a:pt x="51" y="2075"/>
                  <a:pt x="66" y="2060"/>
                  <a:pt x="66" y="2042"/>
                </a:cubicBezTo>
                <a:cubicBezTo>
                  <a:pt x="66" y="1953"/>
                  <a:pt x="66" y="1953"/>
                  <a:pt x="66" y="1953"/>
                </a:cubicBezTo>
                <a:moveTo>
                  <a:pt x="52" y="369"/>
                </a:moveTo>
                <a:cubicBezTo>
                  <a:pt x="52" y="359"/>
                  <a:pt x="43" y="351"/>
                  <a:pt x="33" y="351"/>
                </a:cubicBezTo>
                <a:cubicBezTo>
                  <a:pt x="23" y="351"/>
                  <a:pt x="15" y="359"/>
                  <a:pt x="15" y="369"/>
                </a:cubicBezTo>
                <a:cubicBezTo>
                  <a:pt x="15" y="379"/>
                  <a:pt x="23" y="387"/>
                  <a:pt x="33" y="387"/>
                </a:cubicBezTo>
                <a:cubicBezTo>
                  <a:pt x="43" y="387"/>
                  <a:pt x="52" y="379"/>
                  <a:pt x="52" y="369"/>
                </a:cubicBezTo>
                <a:cubicBezTo>
                  <a:pt x="52" y="369"/>
                  <a:pt x="52" y="369"/>
                  <a:pt x="52" y="369"/>
                </a:cubicBezTo>
                <a:moveTo>
                  <a:pt x="52" y="252"/>
                </a:moveTo>
                <a:cubicBezTo>
                  <a:pt x="52" y="242"/>
                  <a:pt x="43" y="234"/>
                  <a:pt x="33" y="234"/>
                </a:cubicBezTo>
                <a:cubicBezTo>
                  <a:pt x="23" y="234"/>
                  <a:pt x="15" y="242"/>
                  <a:pt x="15" y="252"/>
                </a:cubicBezTo>
                <a:cubicBezTo>
                  <a:pt x="15" y="262"/>
                  <a:pt x="23" y="271"/>
                  <a:pt x="33" y="271"/>
                </a:cubicBezTo>
                <a:cubicBezTo>
                  <a:pt x="43" y="271"/>
                  <a:pt x="52" y="262"/>
                  <a:pt x="52" y="252"/>
                </a:cubicBezTo>
                <a:cubicBezTo>
                  <a:pt x="52" y="252"/>
                  <a:pt x="52" y="252"/>
                  <a:pt x="52" y="252"/>
                </a:cubicBezTo>
                <a:moveTo>
                  <a:pt x="52" y="135"/>
                </a:moveTo>
                <a:cubicBezTo>
                  <a:pt x="52" y="125"/>
                  <a:pt x="43" y="117"/>
                  <a:pt x="33" y="117"/>
                </a:cubicBezTo>
                <a:cubicBezTo>
                  <a:pt x="23" y="117"/>
                  <a:pt x="15" y="125"/>
                  <a:pt x="15" y="135"/>
                </a:cubicBezTo>
                <a:cubicBezTo>
                  <a:pt x="15" y="146"/>
                  <a:pt x="23" y="154"/>
                  <a:pt x="33" y="154"/>
                </a:cubicBezTo>
                <a:cubicBezTo>
                  <a:pt x="43" y="154"/>
                  <a:pt x="52" y="146"/>
                  <a:pt x="52" y="135"/>
                </a:cubicBezTo>
                <a:cubicBezTo>
                  <a:pt x="52" y="135"/>
                  <a:pt x="52" y="135"/>
                  <a:pt x="52" y="135"/>
                </a:cubicBezTo>
                <a:moveTo>
                  <a:pt x="52" y="19"/>
                </a:moveTo>
                <a:cubicBezTo>
                  <a:pt x="52" y="9"/>
                  <a:pt x="43" y="0"/>
                  <a:pt x="33" y="0"/>
                </a:cubicBezTo>
                <a:cubicBezTo>
                  <a:pt x="23" y="0"/>
                  <a:pt x="15" y="9"/>
                  <a:pt x="15" y="19"/>
                </a:cubicBezTo>
                <a:cubicBezTo>
                  <a:pt x="15" y="29"/>
                  <a:pt x="23" y="37"/>
                  <a:pt x="33" y="37"/>
                </a:cubicBezTo>
                <a:cubicBezTo>
                  <a:pt x="43" y="37"/>
                  <a:pt x="52" y="29"/>
                  <a:pt x="52" y="19"/>
                </a:cubicBezTo>
                <a:cubicBezTo>
                  <a:pt x="52" y="19"/>
                  <a:pt x="52" y="19"/>
                  <a:pt x="52" y="19"/>
                </a:cubicBezTo>
                <a:moveTo>
                  <a:pt x="33" y="1451"/>
                </a:moveTo>
                <a:cubicBezTo>
                  <a:pt x="33" y="1451"/>
                  <a:pt x="33" y="1451"/>
                  <a:pt x="33" y="1451"/>
                </a:cubicBezTo>
                <a:cubicBezTo>
                  <a:pt x="17" y="1451"/>
                  <a:pt x="5" y="1463"/>
                  <a:pt x="5" y="1479"/>
                </a:cubicBezTo>
                <a:cubicBezTo>
                  <a:pt x="5" y="1525"/>
                  <a:pt x="5" y="1525"/>
                  <a:pt x="5" y="1525"/>
                </a:cubicBezTo>
                <a:cubicBezTo>
                  <a:pt x="5" y="1540"/>
                  <a:pt x="17" y="1553"/>
                  <a:pt x="33" y="1553"/>
                </a:cubicBezTo>
                <a:cubicBezTo>
                  <a:pt x="49" y="1553"/>
                  <a:pt x="62" y="1540"/>
                  <a:pt x="62" y="1525"/>
                </a:cubicBezTo>
                <a:cubicBezTo>
                  <a:pt x="62" y="1479"/>
                  <a:pt x="62" y="1479"/>
                  <a:pt x="62" y="1479"/>
                </a:cubicBezTo>
                <a:cubicBezTo>
                  <a:pt x="62" y="1463"/>
                  <a:pt x="49" y="1451"/>
                  <a:pt x="33" y="1451"/>
                </a:cubicBezTo>
                <a:moveTo>
                  <a:pt x="151" y="490"/>
                </a:moveTo>
                <a:cubicBezTo>
                  <a:pt x="151" y="480"/>
                  <a:pt x="143" y="472"/>
                  <a:pt x="132" y="472"/>
                </a:cubicBezTo>
                <a:cubicBezTo>
                  <a:pt x="122" y="472"/>
                  <a:pt x="114" y="480"/>
                  <a:pt x="114" y="490"/>
                </a:cubicBezTo>
                <a:cubicBezTo>
                  <a:pt x="114" y="500"/>
                  <a:pt x="122" y="509"/>
                  <a:pt x="132" y="509"/>
                </a:cubicBezTo>
                <a:cubicBezTo>
                  <a:pt x="143" y="509"/>
                  <a:pt x="151" y="500"/>
                  <a:pt x="151" y="490"/>
                </a:cubicBezTo>
                <a:cubicBezTo>
                  <a:pt x="151" y="490"/>
                  <a:pt x="151" y="490"/>
                  <a:pt x="151" y="490"/>
                </a:cubicBezTo>
                <a:moveTo>
                  <a:pt x="132" y="605"/>
                </a:moveTo>
                <a:cubicBezTo>
                  <a:pt x="132" y="605"/>
                  <a:pt x="132" y="605"/>
                  <a:pt x="132" y="605"/>
                </a:cubicBezTo>
                <a:cubicBezTo>
                  <a:pt x="121" y="605"/>
                  <a:pt x="112" y="614"/>
                  <a:pt x="112" y="625"/>
                </a:cubicBezTo>
                <a:cubicBezTo>
                  <a:pt x="112" y="637"/>
                  <a:pt x="112" y="637"/>
                  <a:pt x="112" y="637"/>
                </a:cubicBezTo>
                <a:cubicBezTo>
                  <a:pt x="112" y="648"/>
                  <a:pt x="121" y="657"/>
                  <a:pt x="132" y="657"/>
                </a:cubicBezTo>
                <a:cubicBezTo>
                  <a:pt x="143" y="657"/>
                  <a:pt x="152" y="648"/>
                  <a:pt x="152" y="637"/>
                </a:cubicBezTo>
                <a:cubicBezTo>
                  <a:pt x="152" y="625"/>
                  <a:pt x="152" y="625"/>
                  <a:pt x="152" y="625"/>
                </a:cubicBezTo>
                <a:cubicBezTo>
                  <a:pt x="152" y="614"/>
                  <a:pt x="143" y="605"/>
                  <a:pt x="132" y="605"/>
                </a:cubicBezTo>
                <a:moveTo>
                  <a:pt x="154" y="767"/>
                </a:moveTo>
                <a:cubicBezTo>
                  <a:pt x="154" y="755"/>
                  <a:pt x="144" y="746"/>
                  <a:pt x="132" y="746"/>
                </a:cubicBezTo>
                <a:cubicBezTo>
                  <a:pt x="121" y="746"/>
                  <a:pt x="111" y="755"/>
                  <a:pt x="111" y="767"/>
                </a:cubicBezTo>
                <a:cubicBezTo>
                  <a:pt x="111" y="783"/>
                  <a:pt x="111" y="783"/>
                  <a:pt x="111" y="783"/>
                </a:cubicBezTo>
                <a:cubicBezTo>
                  <a:pt x="111" y="795"/>
                  <a:pt x="121" y="805"/>
                  <a:pt x="132" y="805"/>
                </a:cubicBezTo>
                <a:cubicBezTo>
                  <a:pt x="144" y="805"/>
                  <a:pt x="154" y="795"/>
                  <a:pt x="154" y="783"/>
                </a:cubicBezTo>
                <a:cubicBezTo>
                  <a:pt x="154" y="767"/>
                  <a:pt x="154" y="767"/>
                  <a:pt x="154" y="767"/>
                </a:cubicBezTo>
                <a:moveTo>
                  <a:pt x="132" y="887"/>
                </a:moveTo>
                <a:cubicBezTo>
                  <a:pt x="132" y="887"/>
                  <a:pt x="132" y="887"/>
                  <a:pt x="132" y="887"/>
                </a:cubicBezTo>
                <a:cubicBezTo>
                  <a:pt x="120" y="887"/>
                  <a:pt x="110" y="897"/>
                  <a:pt x="110" y="910"/>
                </a:cubicBezTo>
                <a:cubicBezTo>
                  <a:pt x="110" y="930"/>
                  <a:pt x="110" y="930"/>
                  <a:pt x="110" y="930"/>
                </a:cubicBezTo>
                <a:cubicBezTo>
                  <a:pt x="110" y="943"/>
                  <a:pt x="120" y="953"/>
                  <a:pt x="132" y="953"/>
                </a:cubicBezTo>
                <a:cubicBezTo>
                  <a:pt x="145" y="953"/>
                  <a:pt x="155" y="943"/>
                  <a:pt x="155" y="930"/>
                </a:cubicBezTo>
                <a:cubicBezTo>
                  <a:pt x="155" y="910"/>
                  <a:pt x="155" y="910"/>
                  <a:pt x="155" y="910"/>
                </a:cubicBezTo>
                <a:cubicBezTo>
                  <a:pt x="155" y="897"/>
                  <a:pt x="145" y="887"/>
                  <a:pt x="132" y="887"/>
                </a:cubicBezTo>
                <a:moveTo>
                  <a:pt x="157" y="1052"/>
                </a:moveTo>
                <a:cubicBezTo>
                  <a:pt x="157" y="1039"/>
                  <a:pt x="146" y="1028"/>
                  <a:pt x="132" y="1028"/>
                </a:cubicBezTo>
                <a:cubicBezTo>
                  <a:pt x="119" y="1028"/>
                  <a:pt x="108" y="1039"/>
                  <a:pt x="108" y="1052"/>
                </a:cubicBezTo>
                <a:cubicBezTo>
                  <a:pt x="108" y="1077"/>
                  <a:pt x="108" y="1077"/>
                  <a:pt x="108" y="1077"/>
                </a:cubicBezTo>
                <a:cubicBezTo>
                  <a:pt x="108" y="1090"/>
                  <a:pt x="119" y="1101"/>
                  <a:pt x="132" y="1101"/>
                </a:cubicBezTo>
                <a:cubicBezTo>
                  <a:pt x="146" y="1101"/>
                  <a:pt x="157" y="1090"/>
                  <a:pt x="157" y="1077"/>
                </a:cubicBezTo>
                <a:cubicBezTo>
                  <a:pt x="157" y="1052"/>
                  <a:pt x="157" y="1052"/>
                  <a:pt x="157" y="1052"/>
                </a:cubicBezTo>
                <a:moveTo>
                  <a:pt x="132" y="1169"/>
                </a:moveTo>
                <a:cubicBezTo>
                  <a:pt x="132" y="1169"/>
                  <a:pt x="132" y="1169"/>
                  <a:pt x="132" y="1169"/>
                </a:cubicBezTo>
                <a:cubicBezTo>
                  <a:pt x="118" y="1169"/>
                  <a:pt x="107" y="1180"/>
                  <a:pt x="107" y="1194"/>
                </a:cubicBezTo>
                <a:cubicBezTo>
                  <a:pt x="107" y="1223"/>
                  <a:pt x="107" y="1223"/>
                  <a:pt x="107" y="1223"/>
                </a:cubicBezTo>
                <a:cubicBezTo>
                  <a:pt x="107" y="1238"/>
                  <a:pt x="118" y="1249"/>
                  <a:pt x="132" y="1249"/>
                </a:cubicBezTo>
                <a:cubicBezTo>
                  <a:pt x="147" y="1249"/>
                  <a:pt x="158" y="1238"/>
                  <a:pt x="158" y="1223"/>
                </a:cubicBezTo>
                <a:cubicBezTo>
                  <a:pt x="158" y="1194"/>
                  <a:pt x="158" y="1194"/>
                  <a:pt x="158" y="1194"/>
                </a:cubicBezTo>
                <a:cubicBezTo>
                  <a:pt x="158" y="1180"/>
                  <a:pt x="147" y="1169"/>
                  <a:pt x="132" y="1169"/>
                </a:cubicBezTo>
                <a:moveTo>
                  <a:pt x="159" y="1337"/>
                </a:moveTo>
                <a:cubicBezTo>
                  <a:pt x="159" y="1322"/>
                  <a:pt x="147" y="1310"/>
                  <a:pt x="132" y="1310"/>
                </a:cubicBezTo>
                <a:cubicBezTo>
                  <a:pt x="117" y="1310"/>
                  <a:pt x="105" y="1322"/>
                  <a:pt x="105" y="1337"/>
                </a:cubicBezTo>
                <a:cubicBezTo>
                  <a:pt x="105" y="1370"/>
                  <a:pt x="105" y="1370"/>
                  <a:pt x="105" y="1370"/>
                </a:cubicBezTo>
                <a:cubicBezTo>
                  <a:pt x="105" y="1385"/>
                  <a:pt x="117" y="1397"/>
                  <a:pt x="132" y="1397"/>
                </a:cubicBezTo>
                <a:cubicBezTo>
                  <a:pt x="147" y="1397"/>
                  <a:pt x="159" y="1385"/>
                  <a:pt x="159" y="1370"/>
                </a:cubicBezTo>
                <a:cubicBezTo>
                  <a:pt x="159" y="1337"/>
                  <a:pt x="159" y="1337"/>
                  <a:pt x="159" y="1337"/>
                </a:cubicBezTo>
                <a:moveTo>
                  <a:pt x="162" y="1629"/>
                </a:moveTo>
                <a:cubicBezTo>
                  <a:pt x="162" y="1613"/>
                  <a:pt x="149" y="1599"/>
                  <a:pt x="132" y="1599"/>
                </a:cubicBezTo>
                <a:cubicBezTo>
                  <a:pt x="116" y="1599"/>
                  <a:pt x="102" y="1613"/>
                  <a:pt x="102" y="1629"/>
                </a:cubicBezTo>
                <a:cubicBezTo>
                  <a:pt x="102" y="1687"/>
                  <a:pt x="102" y="1687"/>
                  <a:pt x="102" y="1687"/>
                </a:cubicBezTo>
                <a:cubicBezTo>
                  <a:pt x="102" y="1703"/>
                  <a:pt x="116" y="1717"/>
                  <a:pt x="132" y="1717"/>
                </a:cubicBezTo>
                <a:cubicBezTo>
                  <a:pt x="149" y="1717"/>
                  <a:pt x="162" y="1703"/>
                  <a:pt x="162" y="1687"/>
                </a:cubicBezTo>
                <a:cubicBezTo>
                  <a:pt x="162" y="1629"/>
                  <a:pt x="162" y="1629"/>
                  <a:pt x="162" y="1629"/>
                </a:cubicBezTo>
                <a:moveTo>
                  <a:pt x="132" y="1756"/>
                </a:moveTo>
                <a:cubicBezTo>
                  <a:pt x="132" y="1756"/>
                  <a:pt x="132" y="1756"/>
                  <a:pt x="132" y="1756"/>
                </a:cubicBezTo>
                <a:cubicBezTo>
                  <a:pt x="115" y="1756"/>
                  <a:pt x="101" y="1770"/>
                  <a:pt x="101" y="1787"/>
                </a:cubicBezTo>
                <a:cubicBezTo>
                  <a:pt x="101" y="1857"/>
                  <a:pt x="101" y="1857"/>
                  <a:pt x="101" y="1857"/>
                </a:cubicBezTo>
                <a:cubicBezTo>
                  <a:pt x="101" y="1874"/>
                  <a:pt x="115" y="1888"/>
                  <a:pt x="132" y="1888"/>
                </a:cubicBezTo>
                <a:cubicBezTo>
                  <a:pt x="150" y="1888"/>
                  <a:pt x="164" y="1874"/>
                  <a:pt x="164" y="1857"/>
                </a:cubicBezTo>
                <a:cubicBezTo>
                  <a:pt x="164" y="1787"/>
                  <a:pt x="164" y="1787"/>
                  <a:pt x="164" y="1787"/>
                </a:cubicBezTo>
                <a:cubicBezTo>
                  <a:pt x="164" y="1770"/>
                  <a:pt x="150" y="1756"/>
                  <a:pt x="132" y="1756"/>
                </a:cubicBezTo>
                <a:moveTo>
                  <a:pt x="165" y="1953"/>
                </a:moveTo>
                <a:cubicBezTo>
                  <a:pt x="165" y="1935"/>
                  <a:pt x="150" y="1920"/>
                  <a:pt x="132" y="1920"/>
                </a:cubicBezTo>
                <a:cubicBezTo>
                  <a:pt x="114" y="1920"/>
                  <a:pt x="100" y="1935"/>
                  <a:pt x="100" y="1953"/>
                </a:cubicBezTo>
                <a:cubicBezTo>
                  <a:pt x="100" y="2042"/>
                  <a:pt x="100" y="2042"/>
                  <a:pt x="100" y="2042"/>
                </a:cubicBezTo>
                <a:cubicBezTo>
                  <a:pt x="100" y="2060"/>
                  <a:pt x="114" y="2075"/>
                  <a:pt x="132" y="2075"/>
                </a:cubicBezTo>
                <a:cubicBezTo>
                  <a:pt x="150" y="2075"/>
                  <a:pt x="165" y="2060"/>
                  <a:pt x="165" y="2042"/>
                </a:cubicBezTo>
                <a:cubicBezTo>
                  <a:pt x="165" y="1953"/>
                  <a:pt x="165" y="1953"/>
                  <a:pt x="165" y="1953"/>
                </a:cubicBezTo>
                <a:moveTo>
                  <a:pt x="151" y="369"/>
                </a:moveTo>
                <a:cubicBezTo>
                  <a:pt x="151" y="359"/>
                  <a:pt x="143" y="351"/>
                  <a:pt x="132" y="351"/>
                </a:cubicBezTo>
                <a:cubicBezTo>
                  <a:pt x="122" y="351"/>
                  <a:pt x="114" y="359"/>
                  <a:pt x="114" y="369"/>
                </a:cubicBezTo>
                <a:cubicBezTo>
                  <a:pt x="114" y="379"/>
                  <a:pt x="122" y="387"/>
                  <a:pt x="132" y="387"/>
                </a:cubicBezTo>
                <a:cubicBezTo>
                  <a:pt x="143" y="387"/>
                  <a:pt x="151" y="379"/>
                  <a:pt x="151" y="369"/>
                </a:cubicBezTo>
                <a:cubicBezTo>
                  <a:pt x="151" y="369"/>
                  <a:pt x="151" y="369"/>
                  <a:pt x="151" y="369"/>
                </a:cubicBezTo>
                <a:moveTo>
                  <a:pt x="151" y="252"/>
                </a:moveTo>
                <a:cubicBezTo>
                  <a:pt x="151" y="242"/>
                  <a:pt x="143" y="234"/>
                  <a:pt x="132" y="234"/>
                </a:cubicBezTo>
                <a:cubicBezTo>
                  <a:pt x="122" y="234"/>
                  <a:pt x="114" y="242"/>
                  <a:pt x="114" y="252"/>
                </a:cubicBezTo>
                <a:cubicBezTo>
                  <a:pt x="114" y="262"/>
                  <a:pt x="122" y="271"/>
                  <a:pt x="132" y="271"/>
                </a:cubicBezTo>
                <a:cubicBezTo>
                  <a:pt x="143" y="271"/>
                  <a:pt x="151" y="262"/>
                  <a:pt x="151" y="252"/>
                </a:cubicBezTo>
                <a:cubicBezTo>
                  <a:pt x="151" y="252"/>
                  <a:pt x="151" y="252"/>
                  <a:pt x="151" y="252"/>
                </a:cubicBezTo>
                <a:moveTo>
                  <a:pt x="151" y="135"/>
                </a:moveTo>
                <a:cubicBezTo>
                  <a:pt x="151" y="125"/>
                  <a:pt x="143" y="117"/>
                  <a:pt x="132" y="117"/>
                </a:cubicBezTo>
                <a:cubicBezTo>
                  <a:pt x="122" y="117"/>
                  <a:pt x="114" y="125"/>
                  <a:pt x="114" y="135"/>
                </a:cubicBezTo>
                <a:cubicBezTo>
                  <a:pt x="114" y="146"/>
                  <a:pt x="122" y="154"/>
                  <a:pt x="132" y="154"/>
                </a:cubicBezTo>
                <a:cubicBezTo>
                  <a:pt x="143" y="154"/>
                  <a:pt x="151" y="146"/>
                  <a:pt x="151" y="135"/>
                </a:cubicBezTo>
                <a:cubicBezTo>
                  <a:pt x="151" y="135"/>
                  <a:pt x="151" y="135"/>
                  <a:pt x="151" y="135"/>
                </a:cubicBezTo>
                <a:moveTo>
                  <a:pt x="151" y="19"/>
                </a:moveTo>
                <a:cubicBezTo>
                  <a:pt x="151" y="9"/>
                  <a:pt x="143" y="0"/>
                  <a:pt x="132" y="0"/>
                </a:cubicBezTo>
                <a:cubicBezTo>
                  <a:pt x="122" y="0"/>
                  <a:pt x="114" y="9"/>
                  <a:pt x="114" y="19"/>
                </a:cubicBezTo>
                <a:cubicBezTo>
                  <a:pt x="114" y="29"/>
                  <a:pt x="122" y="37"/>
                  <a:pt x="132" y="37"/>
                </a:cubicBezTo>
                <a:cubicBezTo>
                  <a:pt x="143" y="37"/>
                  <a:pt x="151" y="29"/>
                  <a:pt x="151" y="19"/>
                </a:cubicBezTo>
                <a:cubicBezTo>
                  <a:pt x="151" y="19"/>
                  <a:pt x="151" y="19"/>
                  <a:pt x="151" y="19"/>
                </a:cubicBezTo>
                <a:moveTo>
                  <a:pt x="132" y="1451"/>
                </a:moveTo>
                <a:cubicBezTo>
                  <a:pt x="132" y="1451"/>
                  <a:pt x="132" y="1451"/>
                  <a:pt x="132" y="1451"/>
                </a:cubicBezTo>
                <a:cubicBezTo>
                  <a:pt x="117" y="1451"/>
                  <a:pt x="104" y="1463"/>
                  <a:pt x="104" y="1479"/>
                </a:cubicBezTo>
                <a:cubicBezTo>
                  <a:pt x="104" y="1525"/>
                  <a:pt x="104" y="1525"/>
                  <a:pt x="104" y="1525"/>
                </a:cubicBezTo>
                <a:cubicBezTo>
                  <a:pt x="104" y="1540"/>
                  <a:pt x="117" y="1553"/>
                  <a:pt x="132" y="1553"/>
                </a:cubicBezTo>
                <a:cubicBezTo>
                  <a:pt x="148" y="1553"/>
                  <a:pt x="161" y="1540"/>
                  <a:pt x="161" y="1525"/>
                </a:cubicBezTo>
                <a:cubicBezTo>
                  <a:pt x="161" y="1479"/>
                  <a:pt x="161" y="1479"/>
                  <a:pt x="161" y="1479"/>
                </a:cubicBezTo>
                <a:cubicBezTo>
                  <a:pt x="161" y="1463"/>
                  <a:pt x="148" y="1451"/>
                  <a:pt x="132" y="1451"/>
                </a:cubicBezTo>
                <a:moveTo>
                  <a:pt x="250" y="490"/>
                </a:moveTo>
                <a:cubicBezTo>
                  <a:pt x="250" y="480"/>
                  <a:pt x="242" y="472"/>
                  <a:pt x="231" y="472"/>
                </a:cubicBezTo>
                <a:cubicBezTo>
                  <a:pt x="221" y="472"/>
                  <a:pt x="213" y="480"/>
                  <a:pt x="213" y="490"/>
                </a:cubicBezTo>
                <a:cubicBezTo>
                  <a:pt x="213" y="500"/>
                  <a:pt x="221" y="509"/>
                  <a:pt x="231" y="509"/>
                </a:cubicBezTo>
                <a:cubicBezTo>
                  <a:pt x="242" y="509"/>
                  <a:pt x="250" y="500"/>
                  <a:pt x="250" y="490"/>
                </a:cubicBezTo>
                <a:cubicBezTo>
                  <a:pt x="250" y="490"/>
                  <a:pt x="250" y="490"/>
                  <a:pt x="250" y="490"/>
                </a:cubicBezTo>
                <a:moveTo>
                  <a:pt x="231" y="605"/>
                </a:moveTo>
                <a:cubicBezTo>
                  <a:pt x="231" y="605"/>
                  <a:pt x="231" y="605"/>
                  <a:pt x="231" y="605"/>
                </a:cubicBezTo>
                <a:cubicBezTo>
                  <a:pt x="220" y="605"/>
                  <a:pt x="211" y="614"/>
                  <a:pt x="211" y="625"/>
                </a:cubicBezTo>
                <a:cubicBezTo>
                  <a:pt x="211" y="637"/>
                  <a:pt x="211" y="637"/>
                  <a:pt x="211" y="637"/>
                </a:cubicBezTo>
                <a:cubicBezTo>
                  <a:pt x="211" y="648"/>
                  <a:pt x="220" y="657"/>
                  <a:pt x="231" y="657"/>
                </a:cubicBezTo>
                <a:cubicBezTo>
                  <a:pt x="242" y="657"/>
                  <a:pt x="251" y="648"/>
                  <a:pt x="251" y="637"/>
                </a:cubicBezTo>
                <a:cubicBezTo>
                  <a:pt x="251" y="625"/>
                  <a:pt x="251" y="625"/>
                  <a:pt x="251" y="625"/>
                </a:cubicBezTo>
                <a:cubicBezTo>
                  <a:pt x="251" y="614"/>
                  <a:pt x="242" y="605"/>
                  <a:pt x="231" y="605"/>
                </a:cubicBezTo>
                <a:moveTo>
                  <a:pt x="253" y="767"/>
                </a:moveTo>
                <a:cubicBezTo>
                  <a:pt x="253" y="755"/>
                  <a:pt x="243" y="746"/>
                  <a:pt x="231" y="746"/>
                </a:cubicBezTo>
                <a:cubicBezTo>
                  <a:pt x="220" y="746"/>
                  <a:pt x="210" y="755"/>
                  <a:pt x="210" y="767"/>
                </a:cubicBezTo>
                <a:cubicBezTo>
                  <a:pt x="210" y="783"/>
                  <a:pt x="210" y="783"/>
                  <a:pt x="210" y="783"/>
                </a:cubicBezTo>
                <a:cubicBezTo>
                  <a:pt x="210" y="795"/>
                  <a:pt x="220" y="805"/>
                  <a:pt x="231" y="805"/>
                </a:cubicBezTo>
                <a:cubicBezTo>
                  <a:pt x="243" y="805"/>
                  <a:pt x="253" y="795"/>
                  <a:pt x="253" y="783"/>
                </a:cubicBezTo>
                <a:cubicBezTo>
                  <a:pt x="253" y="767"/>
                  <a:pt x="253" y="767"/>
                  <a:pt x="253" y="767"/>
                </a:cubicBezTo>
                <a:moveTo>
                  <a:pt x="231" y="887"/>
                </a:moveTo>
                <a:cubicBezTo>
                  <a:pt x="231" y="887"/>
                  <a:pt x="231" y="887"/>
                  <a:pt x="231" y="887"/>
                </a:cubicBezTo>
                <a:cubicBezTo>
                  <a:pt x="219" y="887"/>
                  <a:pt x="209" y="897"/>
                  <a:pt x="209" y="910"/>
                </a:cubicBezTo>
                <a:cubicBezTo>
                  <a:pt x="209" y="930"/>
                  <a:pt x="209" y="930"/>
                  <a:pt x="209" y="930"/>
                </a:cubicBezTo>
                <a:cubicBezTo>
                  <a:pt x="209" y="943"/>
                  <a:pt x="219" y="953"/>
                  <a:pt x="231" y="953"/>
                </a:cubicBezTo>
                <a:cubicBezTo>
                  <a:pt x="244" y="953"/>
                  <a:pt x="254" y="943"/>
                  <a:pt x="254" y="930"/>
                </a:cubicBezTo>
                <a:cubicBezTo>
                  <a:pt x="254" y="910"/>
                  <a:pt x="254" y="910"/>
                  <a:pt x="254" y="910"/>
                </a:cubicBezTo>
                <a:cubicBezTo>
                  <a:pt x="254" y="897"/>
                  <a:pt x="244" y="887"/>
                  <a:pt x="231" y="887"/>
                </a:cubicBezTo>
                <a:moveTo>
                  <a:pt x="256" y="1052"/>
                </a:moveTo>
                <a:cubicBezTo>
                  <a:pt x="256" y="1039"/>
                  <a:pt x="245" y="1028"/>
                  <a:pt x="231" y="1028"/>
                </a:cubicBezTo>
                <a:cubicBezTo>
                  <a:pt x="218" y="1028"/>
                  <a:pt x="207" y="1039"/>
                  <a:pt x="207" y="1052"/>
                </a:cubicBezTo>
                <a:cubicBezTo>
                  <a:pt x="207" y="1077"/>
                  <a:pt x="207" y="1077"/>
                  <a:pt x="207" y="1077"/>
                </a:cubicBezTo>
                <a:cubicBezTo>
                  <a:pt x="207" y="1090"/>
                  <a:pt x="218" y="1101"/>
                  <a:pt x="231" y="1101"/>
                </a:cubicBezTo>
                <a:cubicBezTo>
                  <a:pt x="245" y="1101"/>
                  <a:pt x="256" y="1090"/>
                  <a:pt x="256" y="1077"/>
                </a:cubicBezTo>
                <a:cubicBezTo>
                  <a:pt x="256" y="1052"/>
                  <a:pt x="256" y="1052"/>
                  <a:pt x="256" y="1052"/>
                </a:cubicBezTo>
                <a:moveTo>
                  <a:pt x="231" y="1169"/>
                </a:moveTo>
                <a:cubicBezTo>
                  <a:pt x="231" y="1169"/>
                  <a:pt x="231" y="1169"/>
                  <a:pt x="231" y="1169"/>
                </a:cubicBezTo>
                <a:cubicBezTo>
                  <a:pt x="217" y="1169"/>
                  <a:pt x="206" y="1180"/>
                  <a:pt x="206" y="1194"/>
                </a:cubicBezTo>
                <a:cubicBezTo>
                  <a:pt x="206" y="1223"/>
                  <a:pt x="206" y="1223"/>
                  <a:pt x="206" y="1223"/>
                </a:cubicBezTo>
                <a:cubicBezTo>
                  <a:pt x="206" y="1238"/>
                  <a:pt x="217" y="1249"/>
                  <a:pt x="231" y="1249"/>
                </a:cubicBezTo>
                <a:cubicBezTo>
                  <a:pt x="246" y="1249"/>
                  <a:pt x="257" y="1238"/>
                  <a:pt x="257" y="1223"/>
                </a:cubicBezTo>
                <a:cubicBezTo>
                  <a:pt x="257" y="1194"/>
                  <a:pt x="257" y="1194"/>
                  <a:pt x="257" y="1194"/>
                </a:cubicBezTo>
                <a:cubicBezTo>
                  <a:pt x="257" y="1180"/>
                  <a:pt x="246" y="1169"/>
                  <a:pt x="231" y="1169"/>
                </a:cubicBezTo>
                <a:moveTo>
                  <a:pt x="259" y="1337"/>
                </a:moveTo>
                <a:cubicBezTo>
                  <a:pt x="259" y="1322"/>
                  <a:pt x="246" y="1310"/>
                  <a:pt x="231" y="1310"/>
                </a:cubicBezTo>
                <a:cubicBezTo>
                  <a:pt x="216" y="1310"/>
                  <a:pt x="204" y="1322"/>
                  <a:pt x="204" y="1337"/>
                </a:cubicBezTo>
                <a:cubicBezTo>
                  <a:pt x="204" y="1370"/>
                  <a:pt x="204" y="1370"/>
                  <a:pt x="204" y="1370"/>
                </a:cubicBezTo>
                <a:cubicBezTo>
                  <a:pt x="204" y="1385"/>
                  <a:pt x="216" y="1397"/>
                  <a:pt x="231" y="1397"/>
                </a:cubicBezTo>
                <a:cubicBezTo>
                  <a:pt x="246" y="1397"/>
                  <a:pt x="259" y="1385"/>
                  <a:pt x="259" y="1370"/>
                </a:cubicBezTo>
                <a:cubicBezTo>
                  <a:pt x="259" y="1337"/>
                  <a:pt x="259" y="1337"/>
                  <a:pt x="259" y="1337"/>
                </a:cubicBezTo>
                <a:moveTo>
                  <a:pt x="261" y="1629"/>
                </a:moveTo>
                <a:cubicBezTo>
                  <a:pt x="261" y="1613"/>
                  <a:pt x="248" y="1599"/>
                  <a:pt x="231" y="1599"/>
                </a:cubicBezTo>
                <a:cubicBezTo>
                  <a:pt x="215" y="1599"/>
                  <a:pt x="202" y="1613"/>
                  <a:pt x="202" y="1629"/>
                </a:cubicBezTo>
                <a:cubicBezTo>
                  <a:pt x="202" y="1687"/>
                  <a:pt x="202" y="1687"/>
                  <a:pt x="202" y="1687"/>
                </a:cubicBezTo>
                <a:cubicBezTo>
                  <a:pt x="202" y="1703"/>
                  <a:pt x="215" y="1717"/>
                  <a:pt x="231" y="1717"/>
                </a:cubicBezTo>
                <a:cubicBezTo>
                  <a:pt x="248" y="1717"/>
                  <a:pt x="261" y="1703"/>
                  <a:pt x="261" y="1687"/>
                </a:cubicBezTo>
                <a:cubicBezTo>
                  <a:pt x="261" y="1629"/>
                  <a:pt x="261" y="1629"/>
                  <a:pt x="261" y="1629"/>
                </a:cubicBezTo>
                <a:moveTo>
                  <a:pt x="231" y="1756"/>
                </a:moveTo>
                <a:cubicBezTo>
                  <a:pt x="231" y="1756"/>
                  <a:pt x="231" y="1756"/>
                  <a:pt x="231" y="1756"/>
                </a:cubicBezTo>
                <a:cubicBezTo>
                  <a:pt x="214" y="1756"/>
                  <a:pt x="200" y="1770"/>
                  <a:pt x="200" y="1787"/>
                </a:cubicBezTo>
                <a:cubicBezTo>
                  <a:pt x="200" y="1857"/>
                  <a:pt x="200" y="1857"/>
                  <a:pt x="200" y="1857"/>
                </a:cubicBezTo>
                <a:cubicBezTo>
                  <a:pt x="200" y="1874"/>
                  <a:pt x="214" y="1888"/>
                  <a:pt x="231" y="1888"/>
                </a:cubicBezTo>
                <a:cubicBezTo>
                  <a:pt x="249" y="1888"/>
                  <a:pt x="263" y="1874"/>
                  <a:pt x="263" y="1857"/>
                </a:cubicBezTo>
                <a:cubicBezTo>
                  <a:pt x="263" y="1787"/>
                  <a:pt x="263" y="1787"/>
                  <a:pt x="263" y="1787"/>
                </a:cubicBezTo>
                <a:cubicBezTo>
                  <a:pt x="263" y="1770"/>
                  <a:pt x="249" y="1756"/>
                  <a:pt x="231" y="1756"/>
                </a:cubicBezTo>
                <a:moveTo>
                  <a:pt x="264" y="1953"/>
                </a:moveTo>
                <a:cubicBezTo>
                  <a:pt x="264" y="1935"/>
                  <a:pt x="250" y="1920"/>
                  <a:pt x="231" y="1920"/>
                </a:cubicBezTo>
                <a:cubicBezTo>
                  <a:pt x="213" y="1920"/>
                  <a:pt x="199" y="1935"/>
                  <a:pt x="199" y="1953"/>
                </a:cubicBezTo>
                <a:cubicBezTo>
                  <a:pt x="199" y="2042"/>
                  <a:pt x="199" y="2042"/>
                  <a:pt x="199" y="2042"/>
                </a:cubicBezTo>
                <a:cubicBezTo>
                  <a:pt x="199" y="2060"/>
                  <a:pt x="213" y="2075"/>
                  <a:pt x="231" y="2075"/>
                </a:cubicBezTo>
                <a:cubicBezTo>
                  <a:pt x="250" y="2075"/>
                  <a:pt x="264" y="2060"/>
                  <a:pt x="264" y="2042"/>
                </a:cubicBezTo>
                <a:cubicBezTo>
                  <a:pt x="264" y="1953"/>
                  <a:pt x="264" y="1953"/>
                  <a:pt x="264" y="1953"/>
                </a:cubicBezTo>
                <a:moveTo>
                  <a:pt x="250" y="369"/>
                </a:moveTo>
                <a:cubicBezTo>
                  <a:pt x="250" y="359"/>
                  <a:pt x="242" y="351"/>
                  <a:pt x="231" y="351"/>
                </a:cubicBezTo>
                <a:cubicBezTo>
                  <a:pt x="221" y="351"/>
                  <a:pt x="213" y="359"/>
                  <a:pt x="213" y="369"/>
                </a:cubicBezTo>
                <a:cubicBezTo>
                  <a:pt x="213" y="379"/>
                  <a:pt x="221" y="387"/>
                  <a:pt x="231" y="387"/>
                </a:cubicBezTo>
                <a:cubicBezTo>
                  <a:pt x="242" y="387"/>
                  <a:pt x="250" y="379"/>
                  <a:pt x="250" y="369"/>
                </a:cubicBezTo>
                <a:cubicBezTo>
                  <a:pt x="250" y="369"/>
                  <a:pt x="250" y="369"/>
                  <a:pt x="250" y="369"/>
                </a:cubicBezTo>
                <a:moveTo>
                  <a:pt x="250" y="252"/>
                </a:moveTo>
                <a:cubicBezTo>
                  <a:pt x="250" y="242"/>
                  <a:pt x="242" y="234"/>
                  <a:pt x="231" y="234"/>
                </a:cubicBezTo>
                <a:cubicBezTo>
                  <a:pt x="221" y="234"/>
                  <a:pt x="213" y="242"/>
                  <a:pt x="213" y="252"/>
                </a:cubicBezTo>
                <a:cubicBezTo>
                  <a:pt x="213" y="262"/>
                  <a:pt x="221" y="271"/>
                  <a:pt x="231" y="271"/>
                </a:cubicBezTo>
                <a:cubicBezTo>
                  <a:pt x="242" y="271"/>
                  <a:pt x="250" y="262"/>
                  <a:pt x="250" y="252"/>
                </a:cubicBezTo>
                <a:cubicBezTo>
                  <a:pt x="250" y="252"/>
                  <a:pt x="250" y="252"/>
                  <a:pt x="250" y="252"/>
                </a:cubicBezTo>
                <a:moveTo>
                  <a:pt x="250" y="135"/>
                </a:moveTo>
                <a:cubicBezTo>
                  <a:pt x="250" y="125"/>
                  <a:pt x="242" y="117"/>
                  <a:pt x="231" y="117"/>
                </a:cubicBezTo>
                <a:cubicBezTo>
                  <a:pt x="221" y="117"/>
                  <a:pt x="213" y="125"/>
                  <a:pt x="213" y="135"/>
                </a:cubicBezTo>
                <a:cubicBezTo>
                  <a:pt x="213" y="146"/>
                  <a:pt x="221" y="154"/>
                  <a:pt x="231" y="154"/>
                </a:cubicBezTo>
                <a:cubicBezTo>
                  <a:pt x="242" y="154"/>
                  <a:pt x="250" y="146"/>
                  <a:pt x="250" y="135"/>
                </a:cubicBezTo>
                <a:cubicBezTo>
                  <a:pt x="250" y="135"/>
                  <a:pt x="250" y="135"/>
                  <a:pt x="250" y="135"/>
                </a:cubicBezTo>
                <a:moveTo>
                  <a:pt x="250" y="19"/>
                </a:moveTo>
                <a:cubicBezTo>
                  <a:pt x="250" y="9"/>
                  <a:pt x="242" y="0"/>
                  <a:pt x="231" y="0"/>
                </a:cubicBezTo>
                <a:cubicBezTo>
                  <a:pt x="221" y="0"/>
                  <a:pt x="213" y="9"/>
                  <a:pt x="213" y="19"/>
                </a:cubicBezTo>
                <a:cubicBezTo>
                  <a:pt x="213" y="29"/>
                  <a:pt x="221" y="37"/>
                  <a:pt x="231" y="37"/>
                </a:cubicBezTo>
                <a:cubicBezTo>
                  <a:pt x="242" y="37"/>
                  <a:pt x="250" y="29"/>
                  <a:pt x="250" y="19"/>
                </a:cubicBezTo>
                <a:cubicBezTo>
                  <a:pt x="250" y="19"/>
                  <a:pt x="250" y="19"/>
                  <a:pt x="250" y="19"/>
                </a:cubicBezTo>
                <a:moveTo>
                  <a:pt x="231" y="1451"/>
                </a:moveTo>
                <a:cubicBezTo>
                  <a:pt x="231" y="1451"/>
                  <a:pt x="231" y="1451"/>
                  <a:pt x="231" y="1451"/>
                </a:cubicBezTo>
                <a:cubicBezTo>
                  <a:pt x="216" y="1451"/>
                  <a:pt x="203" y="1463"/>
                  <a:pt x="203" y="1479"/>
                </a:cubicBezTo>
                <a:cubicBezTo>
                  <a:pt x="203" y="1525"/>
                  <a:pt x="203" y="1525"/>
                  <a:pt x="203" y="1525"/>
                </a:cubicBezTo>
                <a:cubicBezTo>
                  <a:pt x="203" y="1540"/>
                  <a:pt x="216" y="1553"/>
                  <a:pt x="231" y="1553"/>
                </a:cubicBezTo>
                <a:cubicBezTo>
                  <a:pt x="247" y="1553"/>
                  <a:pt x="260" y="1540"/>
                  <a:pt x="260" y="1525"/>
                </a:cubicBezTo>
                <a:cubicBezTo>
                  <a:pt x="260" y="1479"/>
                  <a:pt x="260" y="1479"/>
                  <a:pt x="260" y="1479"/>
                </a:cubicBezTo>
                <a:cubicBezTo>
                  <a:pt x="260" y="1463"/>
                  <a:pt x="247" y="1451"/>
                  <a:pt x="231" y="1451"/>
                </a:cubicBezTo>
                <a:moveTo>
                  <a:pt x="349" y="490"/>
                </a:moveTo>
                <a:cubicBezTo>
                  <a:pt x="349" y="480"/>
                  <a:pt x="341" y="472"/>
                  <a:pt x="331" y="472"/>
                </a:cubicBezTo>
                <a:cubicBezTo>
                  <a:pt x="320" y="472"/>
                  <a:pt x="312" y="480"/>
                  <a:pt x="312" y="490"/>
                </a:cubicBezTo>
                <a:cubicBezTo>
                  <a:pt x="312" y="500"/>
                  <a:pt x="320" y="509"/>
                  <a:pt x="331" y="509"/>
                </a:cubicBezTo>
                <a:cubicBezTo>
                  <a:pt x="341" y="509"/>
                  <a:pt x="349" y="500"/>
                  <a:pt x="349" y="490"/>
                </a:cubicBezTo>
                <a:cubicBezTo>
                  <a:pt x="349" y="490"/>
                  <a:pt x="349" y="490"/>
                  <a:pt x="349" y="490"/>
                </a:cubicBezTo>
                <a:moveTo>
                  <a:pt x="331" y="605"/>
                </a:moveTo>
                <a:cubicBezTo>
                  <a:pt x="331" y="605"/>
                  <a:pt x="331" y="605"/>
                  <a:pt x="331" y="605"/>
                </a:cubicBezTo>
                <a:cubicBezTo>
                  <a:pt x="320" y="605"/>
                  <a:pt x="311" y="614"/>
                  <a:pt x="311" y="625"/>
                </a:cubicBezTo>
                <a:cubicBezTo>
                  <a:pt x="311" y="637"/>
                  <a:pt x="311" y="637"/>
                  <a:pt x="311" y="637"/>
                </a:cubicBezTo>
                <a:cubicBezTo>
                  <a:pt x="311" y="648"/>
                  <a:pt x="320" y="657"/>
                  <a:pt x="331" y="657"/>
                </a:cubicBezTo>
                <a:cubicBezTo>
                  <a:pt x="342" y="657"/>
                  <a:pt x="351" y="648"/>
                  <a:pt x="351" y="637"/>
                </a:cubicBezTo>
                <a:cubicBezTo>
                  <a:pt x="351" y="625"/>
                  <a:pt x="351" y="625"/>
                  <a:pt x="351" y="625"/>
                </a:cubicBezTo>
                <a:cubicBezTo>
                  <a:pt x="351" y="614"/>
                  <a:pt x="342" y="605"/>
                  <a:pt x="331" y="605"/>
                </a:cubicBezTo>
                <a:moveTo>
                  <a:pt x="352" y="767"/>
                </a:moveTo>
                <a:cubicBezTo>
                  <a:pt x="352" y="755"/>
                  <a:pt x="342" y="746"/>
                  <a:pt x="331" y="746"/>
                </a:cubicBezTo>
                <a:cubicBezTo>
                  <a:pt x="319" y="746"/>
                  <a:pt x="309" y="755"/>
                  <a:pt x="309" y="767"/>
                </a:cubicBezTo>
                <a:cubicBezTo>
                  <a:pt x="309" y="783"/>
                  <a:pt x="309" y="783"/>
                  <a:pt x="309" y="783"/>
                </a:cubicBezTo>
                <a:cubicBezTo>
                  <a:pt x="309" y="795"/>
                  <a:pt x="319" y="805"/>
                  <a:pt x="331" y="805"/>
                </a:cubicBezTo>
                <a:cubicBezTo>
                  <a:pt x="342" y="805"/>
                  <a:pt x="352" y="795"/>
                  <a:pt x="352" y="783"/>
                </a:cubicBezTo>
                <a:cubicBezTo>
                  <a:pt x="352" y="767"/>
                  <a:pt x="352" y="767"/>
                  <a:pt x="352" y="767"/>
                </a:cubicBezTo>
                <a:moveTo>
                  <a:pt x="331" y="887"/>
                </a:moveTo>
                <a:cubicBezTo>
                  <a:pt x="331" y="887"/>
                  <a:pt x="331" y="887"/>
                  <a:pt x="331" y="887"/>
                </a:cubicBezTo>
                <a:cubicBezTo>
                  <a:pt x="318" y="887"/>
                  <a:pt x="308" y="897"/>
                  <a:pt x="308" y="910"/>
                </a:cubicBezTo>
                <a:cubicBezTo>
                  <a:pt x="308" y="930"/>
                  <a:pt x="308" y="930"/>
                  <a:pt x="308" y="930"/>
                </a:cubicBezTo>
                <a:cubicBezTo>
                  <a:pt x="308" y="943"/>
                  <a:pt x="318" y="953"/>
                  <a:pt x="331" y="953"/>
                </a:cubicBezTo>
                <a:cubicBezTo>
                  <a:pt x="343" y="953"/>
                  <a:pt x="353" y="943"/>
                  <a:pt x="353" y="930"/>
                </a:cubicBezTo>
                <a:cubicBezTo>
                  <a:pt x="353" y="910"/>
                  <a:pt x="353" y="910"/>
                  <a:pt x="353" y="910"/>
                </a:cubicBezTo>
                <a:cubicBezTo>
                  <a:pt x="353" y="897"/>
                  <a:pt x="343" y="887"/>
                  <a:pt x="331" y="887"/>
                </a:cubicBezTo>
                <a:moveTo>
                  <a:pt x="355" y="1052"/>
                </a:moveTo>
                <a:cubicBezTo>
                  <a:pt x="355" y="1039"/>
                  <a:pt x="344" y="1028"/>
                  <a:pt x="331" y="1028"/>
                </a:cubicBezTo>
                <a:cubicBezTo>
                  <a:pt x="317" y="1028"/>
                  <a:pt x="306" y="1039"/>
                  <a:pt x="306" y="1052"/>
                </a:cubicBezTo>
                <a:cubicBezTo>
                  <a:pt x="306" y="1077"/>
                  <a:pt x="306" y="1077"/>
                  <a:pt x="306" y="1077"/>
                </a:cubicBezTo>
                <a:cubicBezTo>
                  <a:pt x="306" y="1090"/>
                  <a:pt x="317" y="1101"/>
                  <a:pt x="331" y="1101"/>
                </a:cubicBezTo>
                <a:cubicBezTo>
                  <a:pt x="344" y="1101"/>
                  <a:pt x="355" y="1090"/>
                  <a:pt x="355" y="1077"/>
                </a:cubicBezTo>
                <a:cubicBezTo>
                  <a:pt x="355" y="1052"/>
                  <a:pt x="355" y="1052"/>
                  <a:pt x="355" y="1052"/>
                </a:cubicBezTo>
                <a:moveTo>
                  <a:pt x="331" y="1169"/>
                </a:moveTo>
                <a:cubicBezTo>
                  <a:pt x="331" y="1169"/>
                  <a:pt x="331" y="1169"/>
                  <a:pt x="331" y="1169"/>
                </a:cubicBezTo>
                <a:cubicBezTo>
                  <a:pt x="316" y="1169"/>
                  <a:pt x="305" y="1180"/>
                  <a:pt x="305" y="1194"/>
                </a:cubicBezTo>
                <a:cubicBezTo>
                  <a:pt x="305" y="1223"/>
                  <a:pt x="305" y="1223"/>
                  <a:pt x="305" y="1223"/>
                </a:cubicBezTo>
                <a:cubicBezTo>
                  <a:pt x="305" y="1238"/>
                  <a:pt x="316" y="1249"/>
                  <a:pt x="331" y="1249"/>
                </a:cubicBezTo>
                <a:cubicBezTo>
                  <a:pt x="345" y="1249"/>
                  <a:pt x="356" y="1238"/>
                  <a:pt x="356" y="1223"/>
                </a:cubicBezTo>
                <a:cubicBezTo>
                  <a:pt x="356" y="1194"/>
                  <a:pt x="356" y="1194"/>
                  <a:pt x="356" y="1194"/>
                </a:cubicBezTo>
                <a:cubicBezTo>
                  <a:pt x="356" y="1180"/>
                  <a:pt x="345" y="1169"/>
                  <a:pt x="331" y="1169"/>
                </a:cubicBezTo>
                <a:moveTo>
                  <a:pt x="358" y="1337"/>
                </a:moveTo>
                <a:cubicBezTo>
                  <a:pt x="358" y="1322"/>
                  <a:pt x="346" y="1310"/>
                  <a:pt x="331" y="1310"/>
                </a:cubicBezTo>
                <a:cubicBezTo>
                  <a:pt x="316" y="1310"/>
                  <a:pt x="303" y="1322"/>
                  <a:pt x="303" y="1337"/>
                </a:cubicBezTo>
                <a:cubicBezTo>
                  <a:pt x="303" y="1370"/>
                  <a:pt x="303" y="1370"/>
                  <a:pt x="303" y="1370"/>
                </a:cubicBezTo>
                <a:cubicBezTo>
                  <a:pt x="303" y="1385"/>
                  <a:pt x="316" y="1397"/>
                  <a:pt x="331" y="1397"/>
                </a:cubicBezTo>
                <a:cubicBezTo>
                  <a:pt x="346" y="1397"/>
                  <a:pt x="358" y="1385"/>
                  <a:pt x="358" y="1370"/>
                </a:cubicBezTo>
                <a:cubicBezTo>
                  <a:pt x="358" y="1337"/>
                  <a:pt x="358" y="1337"/>
                  <a:pt x="358" y="1337"/>
                </a:cubicBezTo>
                <a:moveTo>
                  <a:pt x="361" y="1629"/>
                </a:moveTo>
                <a:cubicBezTo>
                  <a:pt x="361" y="1613"/>
                  <a:pt x="347" y="1599"/>
                  <a:pt x="331" y="1599"/>
                </a:cubicBezTo>
                <a:cubicBezTo>
                  <a:pt x="314" y="1599"/>
                  <a:pt x="301" y="1613"/>
                  <a:pt x="301" y="1629"/>
                </a:cubicBezTo>
                <a:cubicBezTo>
                  <a:pt x="301" y="1687"/>
                  <a:pt x="301" y="1687"/>
                  <a:pt x="301" y="1687"/>
                </a:cubicBezTo>
                <a:cubicBezTo>
                  <a:pt x="301" y="1703"/>
                  <a:pt x="314" y="1717"/>
                  <a:pt x="331" y="1717"/>
                </a:cubicBezTo>
                <a:cubicBezTo>
                  <a:pt x="347" y="1717"/>
                  <a:pt x="361" y="1703"/>
                  <a:pt x="361" y="1687"/>
                </a:cubicBezTo>
                <a:cubicBezTo>
                  <a:pt x="361" y="1629"/>
                  <a:pt x="361" y="1629"/>
                  <a:pt x="361" y="1629"/>
                </a:cubicBezTo>
                <a:moveTo>
                  <a:pt x="331" y="1756"/>
                </a:moveTo>
                <a:cubicBezTo>
                  <a:pt x="331" y="1756"/>
                  <a:pt x="331" y="1756"/>
                  <a:pt x="331" y="1756"/>
                </a:cubicBezTo>
                <a:cubicBezTo>
                  <a:pt x="313" y="1756"/>
                  <a:pt x="299" y="1770"/>
                  <a:pt x="299" y="1787"/>
                </a:cubicBezTo>
                <a:cubicBezTo>
                  <a:pt x="299" y="1857"/>
                  <a:pt x="299" y="1857"/>
                  <a:pt x="299" y="1857"/>
                </a:cubicBezTo>
                <a:cubicBezTo>
                  <a:pt x="299" y="1874"/>
                  <a:pt x="313" y="1888"/>
                  <a:pt x="331" y="1888"/>
                </a:cubicBezTo>
                <a:cubicBezTo>
                  <a:pt x="348" y="1888"/>
                  <a:pt x="362" y="1874"/>
                  <a:pt x="362" y="1857"/>
                </a:cubicBezTo>
                <a:cubicBezTo>
                  <a:pt x="362" y="1787"/>
                  <a:pt x="362" y="1787"/>
                  <a:pt x="362" y="1787"/>
                </a:cubicBezTo>
                <a:cubicBezTo>
                  <a:pt x="362" y="1770"/>
                  <a:pt x="348" y="1756"/>
                  <a:pt x="331" y="1756"/>
                </a:cubicBezTo>
                <a:moveTo>
                  <a:pt x="363" y="1953"/>
                </a:moveTo>
                <a:cubicBezTo>
                  <a:pt x="363" y="1935"/>
                  <a:pt x="349" y="1920"/>
                  <a:pt x="331" y="1920"/>
                </a:cubicBezTo>
                <a:cubicBezTo>
                  <a:pt x="312" y="1920"/>
                  <a:pt x="298" y="1935"/>
                  <a:pt x="298" y="1953"/>
                </a:cubicBezTo>
                <a:cubicBezTo>
                  <a:pt x="298" y="2042"/>
                  <a:pt x="298" y="2042"/>
                  <a:pt x="298" y="2042"/>
                </a:cubicBezTo>
                <a:cubicBezTo>
                  <a:pt x="298" y="2060"/>
                  <a:pt x="312" y="2075"/>
                  <a:pt x="331" y="2075"/>
                </a:cubicBezTo>
                <a:cubicBezTo>
                  <a:pt x="349" y="2075"/>
                  <a:pt x="363" y="2060"/>
                  <a:pt x="363" y="2042"/>
                </a:cubicBezTo>
                <a:cubicBezTo>
                  <a:pt x="363" y="1953"/>
                  <a:pt x="363" y="1953"/>
                  <a:pt x="363" y="1953"/>
                </a:cubicBezTo>
                <a:moveTo>
                  <a:pt x="349" y="369"/>
                </a:moveTo>
                <a:cubicBezTo>
                  <a:pt x="349" y="359"/>
                  <a:pt x="341" y="351"/>
                  <a:pt x="331" y="351"/>
                </a:cubicBezTo>
                <a:cubicBezTo>
                  <a:pt x="320" y="351"/>
                  <a:pt x="312" y="359"/>
                  <a:pt x="312" y="369"/>
                </a:cubicBezTo>
                <a:cubicBezTo>
                  <a:pt x="312" y="379"/>
                  <a:pt x="320" y="387"/>
                  <a:pt x="331" y="387"/>
                </a:cubicBezTo>
                <a:cubicBezTo>
                  <a:pt x="341" y="387"/>
                  <a:pt x="349" y="379"/>
                  <a:pt x="349" y="369"/>
                </a:cubicBezTo>
                <a:cubicBezTo>
                  <a:pt x="349" y="369"/>
                  <a:pt x="349" y="369"/>
                  <a:pt x="349" y="369"/>
                </a:cubicBezTo>
                <a:moveTo>
                  <a:pt x="349" y="252"/>
                </a:moveTo>
                <a:cubicBezTo>
                  <a:pt x="349" y="242"/>
                  <a:pt x="341" y="234"/>
                  <a:pt x="331" y="234"/>
                </a:cubicBezTo>
                <a:cubicBezTo>
                  <a:pt x="320" y="234"/>
                  <a:pt x="312" y="242"/>
                  <a:pt x="312" y="252"/>
                </a:cubicBezTo>
                <a:cubicBezTo>
                  <a:pt x="312" y="262"/>
                  <a:pt x="320" y="271"/>
                  <a:pt x="331" y="271"/>
                </a:cubicBezTo>
                <a:cubicBezTo>
                  <a:pt x="341" y="271"/>
                  <a:pt x="349" y="262"/>
                  <a:pt x="349" y="252"/>
                </a:cubicBezTo>
                <a:cubicBezTo>
                  <a:pt x="349" y="252"/>
                  <a:pt x="349" y="252"/>
                  <a:pt x="349" y="252"/>
                </a:cubicBezTo>
                <a:moveTo>
                  <a:pt x="349" y="135"/>
                </a:moveTo>
                <a:cubicBezTo>
                  <a:pt x="349" y="125"/>
                  <a:pt x="341" y="117"/>
                  <a:pt x="331" y="117"/>
                </a:cubicBezTo>
                <a:cubicBezTo>
                  <a:pt x="320" y="117"/>
                  <a:pt x="312" y="125"/>
                  <a:pt x="312" y="135"/>
                </a:cubicBezTo>
                <a:cubicBezTo>
                  <a:pt x="312" y="146"/>
                  <a:pt x="320" y="154"/>
                  <a:pt x="331" y="154"/>
                </a:cubicBezTo>
                <a:cubicBezTo>
                  <a:pt x="341" y="154"/>
                  <a:pt x="349" y="146"/>
                  <a:pt x="349" y="135"/>
                </a:cubicBezTo>
                <a:cubicBezTo>
                  <a:pt x="349" y="135"/>
                  <a:pt x="349" y="135"/>
                  <a:pt x="349" y="135"/>
                </a:cubicBezTo>
                <a:moveTo>
                  <a:pt x="349" y="19"/>
                </a:moveTo>
                <a:cubicBezTo>
                  <a:pt x="349" y="9"/>
                  <a:pt x="341" y="0"/>
                  <a:pt x="331" y="0"/>
                </a:cubicBezTo>
                <a:cubicBezTo>
                  <a:pt x="320" y="0"/>
                  <a:pt x="312" y="9"/>
                  <a:pt x="312" y="19"/>
                </a:cubicBezTo>
                <a:cubicBezTo>
                  <a:pt x="312" y="29"/>
                  <a:pt x="320" y="37"/>
                  <a:pt x="331" y="37"/>
                </a:cubicBezTo>
                <a:cubicBezTo>
                  <a:pt x="341" y="37"/>
                  <a:pt x="349" y="29"/>
                  <a:pt x="349" y="19"/>
                </a:cubicBezTo>
                <a:cubicBezTo>
                  <a:pt x="349" y="19"/>
                  <a:pt x="349" y="19"/>
                  <a:pt x="349" y="19"/>
                </a:cubicBezTo>
                <a:moveTo>
                  <a:pt x="331" y="1451"/>
                </a:moveTo>
                <a:cubicBezTo>
                  <a:pt x="331" y="1451"/>
                  <a:pt x="331" y="1451"/>
                  <a:pt x="331" y="1451"/>
                </a:cubicBezTo>
                <a:cubicBezTo>
                  <a:pt x="315" y="1451"/>
                  <a:pt x="302" y="1463"/>
                  <a:pt x="302" y="1479"/>
                </a:cubicBezTo>
                <a:cubicBezTo>
                  <a:pt x="302" y="1525"/>
                  <a:pt x="302" y="1525"/>
                  <a:pt x="302" y="1525"/>
                </a:cubicBezTo>
                <a:cubicBezTo>
                  <a:pt x="302" y="1540"/>
                  <a:pt x="315" y="1553"/>
                  <a:pt x="331" y="1553"/>
                </a:cubicBezTo>
                <a:cubicBezTo>
                  <a:pt x="346" y="1553"/>
                  <a:pt x="359" y="1540"/>
                  <a:pt x="359" y="1525"/>
                </a:cubicBezTo>
                <a:cubicBezTo>
                  <a:pt x="359" y="1479"/>
                  <a:pt x="359" y="1479"/>
                  <a:pt x="359" y="1479"/>
                </a:cubicBezTo>
                <a:cubicBezTo>
                  <a:pt x="359" y="1463"/>
                  <a:pt x="346" y="1451"/>
                  <a:pt x="331" y="1451"/>
                </a:cubicBezTo>
                <a:moveTo>
                  <a:pt x="448" y="490"/>
                </a:moveTo>
                <a:cubicBezTo>
                  <a:pt x="448" y="480"/>
                  <a:pt x="440" y="472"/>
                  <a:pt x="430" y="472"/>
                </a:cubicBezTo>
                <a:cubicBezTo>
                  <a:pt x="419" y="472"/>
                  <a:pt x="411" y="480"/>
                  <a:pt x="411" y="490"/>
                </a:cubicBezTo>
                <a:cubicBezTo>
                  <a:pt x="411" y="500"/>
                  <a:pt x="419" y="509"/>
                  <a:pt x="430" y="509"/>
                </a:cubicBezTo>
                <a:cubicBezTo>
                  <a:pt x="440" y="509"/>
                  <a:pt x="448" y="500"/>
                  <a:pt x="448" y="490"/>
                </a:cubicBezTo>
                <a:cubicBezTo>
                  <a:pt x="448" y="490"/>
                  <a:pt x="448" y="490"/>
                  <a:pt x="448" y="490"/>
                </a:cubicBezTo>
                <a:moveTo>
                  <a:pt x="430" y="605"/>
                </a:moveTo>
                <a:cubicBezTo>
                  <a:pt x="430" y="605"/>
                  <a:pt x="430" y="605"/>
                  <a:pt x="430" y="605"/>
                </a:cubicBezTo>
                <a:cubicBezTo>
                  <a:pt x="419" y="605"/>
                  <a:pt x="410" y="614"/>
                  <a:pt x="410" y="625"/>
                </a:cubicBezTo>
                <a:cubicBezTo>
                  <a:pt x="410" y="637"/>
                  <a:pt x="410" y="637"/>
                  <a:pt x="410" y="637"/>
                </a:cubicBezTo>
                <a:cubicBezTo>
                  <a:pt x="410" y="648"/>
                  <a:pt x="419" y="657"/>
                  <a:pt x="430" y="657"/>
                </a:cubicBezTo>
                <a:cubicBezTo>
                  <a:pt x="441" y="657"/>
                  <a:pt x="450" y="648"/>
                  <a:pt x="450" y="637"/>
                </a:cubicBezTo>
                <a:cubicBezTo>
                  <a:pt x="450" y="625"/>
                  <a:pt x="450" y="625"/>
                  <a:pt x="450" y="625"/>
                </a:cubicBezTo>
                <a:cubicBezTo>
                  <a:pt x="450" y="614"/>
                  <a:pt x="441" y="605"/>
                  <a:pt x="430" y="605"/>
                </a:cubicBezTo>
                <a:moveTo>
                  <a:pt x="451" y="767"/>
                </a:moveTo>
                <a:cubicBezTo>
                  <a:pt x="451" y="755"/>
                  <a:pt x="442" y="746"/>
                  <a:pt x="430" y="746"/>
                </a:cubicBezTo>
                <a:cubicBezTo>
                  <a:pt x="418" y="746"/>
                  <a:pt x="408" y="755"/>
                  <a:pt x="408" y="767"/>
                </a:cubicBezTo>
                <a:cubicBezTo>
                  <a:pt x="408" y="783"/>
                  <a:pt x="408" y="783"/>
                  <a:pt x="408" y="783"/>
                </a:cubicBezTo>
                <a:cubicBezTo>
                  <a:pt x="408" y="795"/>
                  <a:pt x="418" y="805"/>
                  <a:pt x="430" y="805"/>
                </a:cubicBezTo>
                <a:cubicBezTo>
                  <a:pt x="442" y="805"/>
                  <a:pt x="451" y="795"/>
                  <a:pt x="451" y="783"/>
                </a:cubicBezTo>
                <a:cubicBezTo>
                  <a:pt x="451" y="767"/>
                  <a:pt x="451" y="767"/>
                  <a:pt x="451" y="767"/>
                </a:cubicBezTo>
                <a:moveTo>
                  <a:pt x="430" y="887"/>
                </a:moveTo>
                <a:cubicBezTo>
                  <a:pt x="430" y="887"/>
                  <a:pt x="430" y="887"/>
                  <a:pt x="430" y="887"/>
                </a:cubicBezTo>
                <a:cubicBezTo>
                  <a:pt x="417" y="887"/>
                  <a:pt x="407" y="897"/>
                  <a:pt x="407" y="910"/>
                </a:cubicBezTo>
                <a:cubicBezTo>
                  <a:pt x="407" y="930"/>
                  <a:pt x="407" y="930"/>
                  <a:pt x="407" y="930"/>
                </a:cubicBezTo>
                <a:cubicBezTo>
                  <a:pt x="407" y="943"/>
                  <a:pt x="417" y="953"/>
                  <a:pt x="430" y="953"/>
                </a:cubicBezTo>
                <a:cubicBezTo>
                  <a:pt x="442" y="953"/>
                  <a:pt x="453" y="943"/>
                  <a:pt x="453" y="930"/>
                </a:cubicBezTo>
                <a:cubicBezTo>
                  <a:pt x="453" y="910"/>
                  <a:pt x="453" y="910"/>
                  <a:pt x="453" y="910"/>
                </a:cubicBezTo>
                <a:cubicBezTo>
                  <a:pt x="453" y="897"/>
                  <a:pt x="442" y="887"/>
                  <a:pt x="430" y="887"/>
                </a:cubicBezTo>
                <a:moveTo>
                  <a:pt x="454" y="1052"/>
                </a:moveTo>
                <a:cubicBezTo>
                  <a:pt x="454" y="1039"/>
                  <a:pt x="443" y="1028"/>
                  <a:pt x="430" y="1028"/>
                </a:cubicBezTo>
                <a:cubicBezTo>
                  <a:pt x="416" y="1028"/>
                  <a:pt x="405" y="1039"/>
                  <a:pt x="405" y="1052"/>
                </a:cubicBezTo>
                <a:cubicBezTo>
                  <a:pt x="405" y="1077"/>
                  <a:pt x="405" y="1077"/>
                  <a:pt x="405" y="1077"/>
                </a:cubicBezTo>
                <a:cubicBezTo>
                  <a:pt x="405" y="1090"/>
                  <a:pt x="416" y="1101"/>
                  <a:pt x="430" y="1101"/>
                </a:cubicBezTo>
                <a:cubicBezTo>
                  <a:pt x="443" y="1101"/>
                  <a:pt x="454" y="1090"/>
                  <a:pt x="454" y="1077"/>
                </a:cubicBezTo>
                <a:cubicBezTo>
                  <a:pt x="454" y="1052"/>
                  <a:pt x="454" y="1052"/>
                  <a:pt x="454" y="1052"/>
                </a:cubicBezTo>
                <a:moveTo>
                  <a:pt x="430" y="1169"/>
                </a:moveTo>
                <a:cubicBezTo>
                  <a:pt x="430" y="1169"/>
                  <a:pt x="430" y="1169"/>
                  <a:pt x="430" y="1169"/>
                </a:cubicBezTo>
                <a:cubicBezTo>
                  <a:pt x="416" y="1169"/>
                  <a:pt x="404" y="1180"/>
                  <a:pt x="404" y="1194"/>
                </a:cubicBezTo>
                <a:cubicBezTo>
                  <a:pt x="404" y="1223"/>
                  <a:pt x="404" y="1223"/>
                  <a:pt x="404" y="1223"/>
                </a:cubicBezTo>
                <a:cubicBezTo>
                  <a:pt x="404" y="1238"/>
                  <a:pt x="416" y="1249"/>
                  <a:pt x="430" y="1249"/>
                </a:cubicBezTo>
                <a:cubicBezTo>
                  <a:pt x="444" y="1249"/>
                  <a:pt x="455" y="1238"/>
                  <a:pt x="455" y="1223"/>
                </a:cubicBezTo>
                <a:cubicBezTo>
                  <a:pt x="455" y="1194"/>
                  <a:pt x="455" y="1194"/>
                  <a:pt x="455" y="1194"/>
                </a:cubicBezTo>
                <a:cubicBezTo>
                  <a:pt x="455" y="1180"/>
                  <a:pt x="444" y="1169"/>
                  <a:pt x="430" y="1169"/>
                </a:cubicBezTo>
                <a:moveTo>
                  <a:pt x="457" y="1337"/>
                </a:moveTo>
                <a:cubicBezTo>
                  <a:pt x="457" y="1322"/>
                  <a:pt x="445" y="1310"/>
                  <a:pt x="430" y="1310"/>
                </a:cubicBezTo>
                <a:cubicBezTo>
                  <a:pt x="415" y="1310"/>
                  <a:pt x="403" y="1322"/>
                  <a:pt x="403" y="1337"/>
                </a:cubicBezTo>
                <a:cubicBezTo>
                  <a:pt x="403" y="1370"/>
                  <a:pt x="403" y="1370"/>
                  <a:pt x="403" y="1370"/>
                </a:cubicBezTo>
                <a:cubicBezTo>
                  <a:pt x="403" y="1385"/>
                  <a:pt x="415" y="1397"/>
                  <a:pt x="430" y="1397"/>
                </a:cubicBezTo>
                <a:cubicBezTo>
                  <a:pt x="445" y="1397"/>
                  <a:pt x="457" y="1385"/>
                  <a:pt x="457" y="1370"/>
                </a:cubicBezTo>
                <a:cubicBezTo>
                  <a:pt x="457" y="1337"/>
                  <a:pt x="457" y="1337"/>
                  <a:pt x="457" y="1337"/>
                </a:cubicBezTo>
                <a:moveTo>
                  <a:pt x="460" y="1629"/>
                </a:moveTo>
                <a:cubicBezTo>
                  <a:pt x="460" y="1613"/>
                  <a:pt x="446" y="1599"/>
                  <a:pt x="430" y="1599"/>
                </a:cubicBezTo>
                <a:cubicBezTo>
                  <a:pt x="413" y="1599"/>
                  <a:pt x="400" y="1613"/>
                  <a:pt x="400" y="1629"/>
                </a:cubicBezTo>
                <a:cubicBezTo>
                  <a:pt x="400" y="1687"/>
                  <a:pt x="400" y="1687"/>
                  <a:pt x="400" y="1687"/>
                </a:cubicBezTo>
                <a:cubicBezTo>
                  <a:pt x="400" y="1703"/>
                  <a:pt x="413" y="1717"/>
                  <a:pt x="430" y="1717"/>
                </a:cubicBezTo>
                <a:cubicBezTo>
                  <a:pt x="446" y="1717"/>
                  <a:pt x="460" y="1703"/>
                  <a:pt x="460" y="1687"/>
                </a:cubicBezTo>
                <a:cubicBezTo>
                  <a:pt x="460" y="1629"/>
                  <a:pt x="460" y="1629"/>
                  <a:pt x="460" y="1629"/>
                </a:cubicBezTo>
                <a:moveTo>
                  <a:pt x="430" y="1756"/>
                </a:moveTo>
                <a:cubicBezTo>
                  <a:pt x="430" y="1756"/>
                  <a:pt x="430" y="1756"/>
                  <a:pt x="430" y="1756"/>
                </a:cubicBezTo>
                <a:cubicBezTo>
                  <a:pt x="412" y="1756"/>
                  <a:pt x="398" y="1770"/>
                  <a:pt x="398" y="1787"/>
                </a:cubicBezTo>
                <a:cubicBezTo>
                  <a:pt x="398" y="1857"/>
                  <a:pt x="398" y="1857"/>
                  <a:pt x="398" y="1857"/>
                </a:cubicBezTo>
                <a:cubicBezTo>
                  <a:pt x="398" y="1874"/>
                  <a:pt x="412" y="1888"/>
                  <a:pt x="430" y="1888"/>
                </a:cubicBezTo>
                <a:cubicBezTo>
                  <a:pt x="447" y="1888"/>
                  <a:pt x="461" y="1874"/>
                  <a:pt x="461" y="1857"/>
                </a:cubicBezTo>
                <a:cubicBezTo>
                  <a:pt x="461" y="1787"/>
                  <a:pt x="461" y="1787"/>
                  <a:pt x="461" y="1787"/>
                </a:cubicBezTo>
                <a:cubicBezTo>
                  <a:pt x="461" y="1770"/>
                  <a:pt x="447" y="1756"/>
                  <a:pt x="430" y="1756"/>
                </a:cubicBezTo>
                <a:moveTo>
                  <a:pt x="463" y="1953"/>
                </a:moveTo>
                <a:cubicBezTo>
                  <a:pt x="463" y="1935"/>
                  <a:pt x="448" y="1920"/>
                  <a:pt x="430" y="1920"/>
                </a:cubicBezTo>
                <a:cubicBezTo>
                  <a:pt x="412" y="1920"/>
                  <a:pt x="397" y="1935"/>
                  <a:pt x="397" y="1953"/>
                </a:cubicBezTo>
                <a:cubicBezTo>
                  <a:pt x="397" y="2042"/>
                  <a:pt x="397" y="2042"/>
                  <a:pt x="397" y="2042"/>
                </a:cubicBezTo>
                <a:cubicBezTo>
                  <a:pt x="397" y="2060"/>
                  <a:pt x="412" y="2075"/>
                  <a:pt x="430" y="2075"/>
                </a:cubicBezTo>
                <a:cubicBezTo>
                  <a:pt x="448" y="2075"/>
                  <a:pt x="463" y="2060"/>
                  <a:pt x="463" y="2042"/>
                </a:cubicBezTo>
                <a:cubicBezTo>
                  <a:pt x="463" y="1953"/>
                  <a:pt x="463" y="1953"/>
                  <a:pt x="463" y="1953"/>
                </a:cubicBezTo>
                <a:moveTo>
                  <a:pt x="448" y="369"/>
                </a:moveTo>
                <a:cubicBezTo>
                  <a:pt x="448" y="359"/>
                  <a:pt x="440" y="351"/>
                  <a:pt x="430" y="351"/>
                </a:cubicBezTo>
                <a:cubicBezTo>
                  <a:pt x="419" y="351"/>
                  <a:pt x="411" y="359"/>
                  <a:pt x="411" y="369"/>
                </a:cubicBezTo>
                <a:cubicBezTo>
                  <a:pt x="411" y="379"/>
                  <a:pt x="419" y="387"/>
                  <a:pt x="430" y="387"/>
                </a:cubicBezTo>
                <a:cubicBezTo>
                  <a:pt x="440" y="387"/>
                  <a:pt x="448" y="379"/>
                  <a:pt x="448" y="369"/>
                </a:cubicBezTo>
                <a:cubicBezTo>
                  <a:pt x="448" y="369"/>
                  <a:pt x="448" y="369"/>
                  <a:pt x="448" y="369"/>
                </a:cubicBezTo>
                <a:moveTo>
                  <a:pt x="448" y="252"/>
                </a:moveTo>
                <a:cubicBezTo>
                  <a:pt x="448" y="242"/>
                  <a:pt x="440" y="234"/>
                  <a:pt x="430" y="234"/>
                </a:cubicBezTo>
                <a:cubicBezTo>
                  <a:pt x="419" y="234"/>
                  <a:pt x="411" y="242"/>
                  <a:pt x="411" y="252"/>
                </a:cubicBezTo>
                <a:cubicBezTo>
                  <a:pt x="411" y="262"/>
                  <a:pt x="419" y="271"/>
                  <a:pt x="430" y="271"/>
                </a:cubicBezTo>
                <a:cubicBezTo>
                  <a:pt x="440" y="271"/>
                  <a:pt x="448" y="262"/>
                  <a:pt x="448" y="252"/>
                </a:cubicBezTo>
                <a:cubicBezTo>
                  <a:pt x="448" y="252"/>
                  <a:pt x="448" y="252"/>
                  <a:pt x="448" y="252"/>
                </a:cubicBezTo>
                <a:moveTo>
                  <a:pt x="448" y="135"/>
                </a:moveTo>
                <a:cubicBezTo>
                  <a:pt x="448" y="125"/>
                  <a:pt x="440" y="117"/>
                  <a:pt x="430" y="117"/>
                </a:cubicBezTo>
                <a:cubicBezTo>
                  <a:pt x="419" y="117"/>
                  <a:pt x="411" y="125"/>
                  <a:pt x="411" y="135"/>
                </a:cubicBezTo>
                <a:cubicBezTo>
                  <a:pt x="411" y="146"/>
                  <a:pt x="419" y="154"/>
                  <a:pt x="430" y="154"/>
                </a:cubicBezTo>
                <a:cubicBezTo>
                  <a:pt x="440" y="154"/>
                  <a:pt x="448" y="146"/>
                  <a:pt x="448" y="135"/>
                </a:cubicBezTo>
                <a:cubicBezTo>
                  <a:pt x="448" y="135"/>
                  <a:pt x="448" y="135"/>
                  <a:pt x="448" y="135"/>
                </a:cubicBezTo>
                <a:moveTo>
                  <a:pt x="448" y="19"/>
                </a:moveTo>
                <a:cubicBezTo>
                  <a:pt x="448" y="9"/>
                  <a:pt x="440" y="0"/>
                  <a:pt x="430" y="0"/>
                </a:cubicBezTo>
                <a:cubicBezTo>
                  <a:pt x="419" y="0"/>
                  <a:pt x="411" y="9"/>
                  <a:pt x="411" y="19"/>
                </a:cubicBezTo>
                <a:cubicBezTo>
                  <a:pt x="411" y="29"/>
                  <a:pt x="419" y="37"/>
                  <a:pt x="430" y="37"/>
                </a:cubicBezTo>
                <a:cubicBezTo>
                  <a:pt x="440" y="37"/>
                  <a:pt x="448" y="29"/>
                  <a:pt x="448" y="19"/>
                </a:cubicBezTo>
                <a:cubicBezTo>
                  <a:pt x="448" y="19"/>
                  <a:pt x="448" y="19"/>
                  <a:pt x="448" y="19"/>
                </a:cubicBezTo>
                <a:moveTo>
                  <a:pt x="430" y="1451"/>
                </a:moveTo>
                <a:cubicBezTo>
                  <a:pt x="430" y="1451"/>
                  <a:pt x="430" y="1451"/>
                  <a:pt x="430" y="1451"/>
                </a:cubicBezTo>
                <a:cubicBezTo>
                  <a:pt x="414" y="1451"/>
                  <a:pt x="401" y="1463"/>
                  <a:pt x="401" y="1479"/>
                </a:cubicBezTo>
                <a:cubicBezTo>
                  <a:pt x="401" y="1525"/>
                  <a:pt x="401" y="1525"/>
                  <a:pt x="401" y="1525"/>
                </a:cubicBezTo>
                <a:cubicBezTo>
                  <a:pt x="401" y="1540"/>
                  <a:pt x="414" y="1553"/>
                  <a:pt x="430" y="1553"/>
                </a:cubicBezTo>
                <a:cubicBezTo>
                  <a:pt x="445" y="1553"/>
                  <a:pt x="458" y="1540"/>
                  <a:pt x="458" y="1525"/>
                </a:cubicBezTo>
                <a:cubicBezTo>
                  <a:pt x="458" y="1479"/>
                  <a:pt x="458" y="1479"/>
                  <a:pt x="458" y="1479"/>
                </a:cubicBezTo>
                <a:cubicBezTo>
                  <a:pt x="458" y="1463"/>
                  <a:pt x="445" y="1451"/>
                  <a:pt x="430" y="1451"/>
                </a:cubicBezTo>
                <a:moveTo>
                  <a:pt x="547" y="490"/>
                </a:moveTo>
                <a:cubicBezTo>
                  <a:pt x="547" y="480"/>
                  <a:pt x="539" y="472"/>
                  <a:pt x="529" y="472"/>
                </a:cubicBezTo>
                <a:cubicBezTo>
                  <a:pt x="519" y="472"/>
                  <a:pt x="510" y="480"/>
                  <a:pt x="510" y="490"/>
                </a:cubicBezTo>
                <a:cubicBezTo>
                  <a:pt x="510" y="500"/>
                  <a:pt x="519" y="509"/>
                  <a:pt x="529" y="509"/>
                </a:cubicBezTo>
                <a:cubicBezTo>
                  <a:pt x="539" y="509"/>
                  <a:pt x="547" y="500"/>
                  <a:pt x="547" y="490"/>
                </a:cubicBezTo>
                <a:cubicBezTo>
                  <a:pt x="547" y="490"/>
                  <a:pt x="547" y="490"/>
                  <a:pt x="547" y="490"/>
                </a:cubicBezTo>
                <a:moveTo>
                  <a:pt x="529" y="605"/>
                </a:moveTo>
                <a:cubicBezTo>
                  <a:pt x="529" y="605"/>
                  <a:pt x="529" y="605"/>
                  <a:pt x="529" y="605"/>
                </a:cubicBezTo>
                <a:cubicBezTo>
                  <a:pt x="518" y="605"/>
                  <a:pt x="509" y="614"/>
                  <a:pt x="509" y="625"/>
                </a:cubicBezTo>
                <a:cubicBezTo>
                  <a:pt x="509" y="637"/>
                  <a:pt x="509" y="637"/>
                  <a:pt x="509" y="637"/>
                </a:cubicBezTo>
                <a:cubicBezTo>
                  <a:pt x="509" y="648"/>
                  <a:pt x="518" y="657"/>
                  <a:pt x="529" y="657"/>
                </a:cubicBezTo>
                <a:cubicBezTo>
                  <a:pt x="540" y="657"/>
                  <a:pt x="549" y="648"/>
                  <a:pt x="549" y="637"/>
                </a:cubicBezTo>
                <a:cubicBezTo>
                  <a:pt x="549" y="625"/>
                  <a:pt x="549" y="625"/>
                  <a:pt x="549" y="625"/>
                </a:cubicBezTo>
                <a:cubicBezTo>
                  <a:pt x="549" y="614"/>
                  <a:pt x="540" y="605"/>
                  <a:pt x="529" y="605"/>
                </a:cubicBezTo>
                <a:moveTo>
                  <a:pt x="550" y="767"/>
                </a:moveTo>
                <a:cubicBezTo>
                  <a:pt x="550" y="755"/>
                  <a:pt x="541" y="746"/>
                  <a:pt x="529" y="746"/>
                </a:cubicBezTo>
                <a:cubicBezTo>
                  <a:pt x="517" y="746"/>
                  <a:pt x="507" y="755"/>
                  <a:pt x="507" y="767"/>
                </a:cubicBezTo>
                <a:cubicBezTo>
                  <a:pt x="507" y="783"/>
                  <a:pt x="507" y="783"/>
                  <a:pt x="507" y="783"/>
                </a:cubicBezTo>
                <a:cubicBezTo>
                  <a:pt x="507" y="795"/>
                  <a:pt x="517" y="805"/>
                  <a:pt x="529" y="805"/>
                </a:cubicBezTo>
                <a:cubicBezTo>
                  <a:pt x="541" y="805"/>
                  <a:pt x="550" y="795"/>
                  <a:pt x="550" y="783"/>
                </a:cubicBezTo>
                <a:cubicBezTo>
                  <a:pt x="550" y="767"/>
                  <a:pt x="550" y="767"/>
                  <a:pt x="550" y="767"/>
                </a:cubicBezTo>
                <a:moveTo>
                  <a:pt x="529" y="887"/>
                </a:moveTo>
                <a:cubicBezTo>
                  <a:pt x="529" y="887"/>
                  <a:pt x="529" y="887"/>
                  <a:pt x="529" y="887"/>
                </a:cubicBezTo>
                <a:cubicBezTo>
                  <a:pt x="516" y="887"/>
                  <a:pt x="506" y="897"/>
                  <a:pt x="506" y="910"/>
                </a:cubicBezTo>
                <a:cubicBezTo>
                  <a:pt x="506" y="930"/>
                  <a:pt x="506" y="930"/>
                  <a:pt x="506" y="930"/>
                </a:cubicBezTo>
                <a:cubicBezTo>
                  <a:pt x="506" y="943"/>
                  <a:pt x="516" y="953"/>
                  <a:pt x="529" y="953"/>
                </a:cubicBezTo>
                <a:cubicBezTo>
                  <a:pt x="541" y="953"/>
                  <a:pt x="552" y="943"/>
                  <a:pt x="552" y="930"/>
                </a:cubicBezTo>
                <a:cubicBezTo>
                  <a:pt x="552" y="910"/>
                  <a:pt x="552" y="910"/>
                  <a:pt x="552" y="910"/>
                </a:cubicBezTo>
                <a:cubicBezTo>
                  <a:pt x="552" y="897"/>
                  <a:pt x="541" y="887"/>
                  <a:pt x="529" y="887"/>
                </a:cubicBezTo>
                <a:moveTo>
                  <a:pt x="553" y="1052"/>
                </a:moveTo>
                <a:cubicBezTo>
                  <a:pt x="553" y="1039"/>
                  <a:pt x="542" y="1028"/>
                  <a:pt x="529" y="1028"/>
                </a:cubicBezTo>
                <a:cubicBezTo>
                  <a:pt x="515" y="1028"/>
                  <a:pt x="505" y="1039"/>
                  <a:pt x="505" y="1052"/>
                </a:cubicBezTo>
                <a:cubicBezTo>
                  <a:pt x="505" y="1077"/>
                  <a:pt x="505" y="1077"/>
                  <a:pt x="505" y="1077"/>
                </a:cubicBezTo>
                <a:cubicBezTo>
                  <a:pt x="505" y="1090"/>
                  <a:pt x="515" y="1101"/>
                  <a:pt x="529" y="1101"/>
                </a:cubicBezTo>
                <a:cubicBezTo>
                  <a:pt x="542" y="1101"/>
                  <a:pt x="553" y="1090"/>
                  <a:pt x="553" y="1077"/>
                </a:cubicBezTo>
                <a:cubicBezTo>
                  <a:pt x="553" y="1052"/>
                  <a:pt x="553" y="1052"/>
                  <a:pt x="553" y="1052"/>
                </a:cubicBezTo>
                <a:moveTo>
                  <a:pt x="529" y="1169"/>
                </a:moveTo>
                <a:cubicBezTo>
                  <a:pt x="529" y="1169"/>
                  <a:pt x="529" y="1169"/>
                  <a:pt x="529" y="1169"/>
                </a:cubicBezTo>
                <a:cubicBezTo>
                  <a:pt x="515" y="1169"/>
                  <a:pt x="503" y="1180"/>
                  <a:pt x="503" y="1194"/>
                </a:cubicBezTo>
                <a:cubicBezTo>
                  <a:pt x="503" y="1223"/>
                  <a:pt x="503" y="1223"/>
                  <a:pt x="503" y="1223"/>
                </a:cubicBezTo>
                <a:cubicBezTo>
                  <a:pt x="503" y="1238"/>
                  <a:pt x="515" y="1249"/>
                  <a:pt x="529" y="1249"/>
                </a:cubicBezTo>
                <a:cubicBezTo>
                  <a:pt x="543" y="1249"/>
                  <a:pt x="554" y="1238"/>
                  <a:pt x="554" y="1223"/>
                </a:cubicBezTo>
                <a:cubicBezTo>
                  <a:pt x="554" y="1194"/>
                  <a:pt x="554" y="1194"/>
                  <a:pt x="554" y="1194"/>
                </a:cubicBezTo>
                <a:cubicBezTo>
                  <a:pt x="554" y="1180"/>
                  <a:pt x="543" y="1169"/>
                  <a:pt x="529" y="1169"/>
                </a:cubicBezTo>
                <a:moveTo>
                  <a:pt x="556" y="1337"/>
                </a:moveTo>
                <a:cubicBezTo>
                  <a:pt x="556" y="1322"/>
                  <a:pt x="544" y="1310"/>
                  <a:pt x="529" y="1310"/>
                </a:cubicBezTo>
                <a:cubicBezTo>
                  <a:pt x="514" y="1310"/>
                  <a:pt x="502" y="1322"/>
                  <a:pt x="502" y="1337"/>
                </a:cubicBezTo>
                <a:cubicBezTo>
                  <a:pt x="502" y="1370"/>
                  <a:pt x="502" y="1370"/>
                  <a:pt x="502" y="1370"/>
                </a:cubicBezTo>
                <a:cubicBezTo>
                  <a:pt x="502" y="1385"/>
                  <a:pt x="514" y="1397"/>
                  <a:pt x="529" y="1397"/>
                </a:cubicBezTo>
                <a:cubicBezTo>
                  <a:pt x="544" y="1397"/>
                  <a:pt x="556" y="1385"/>
                  <a:pt x="556" y="1370"/>
                </a:cubicBezTo>
                <a:cubicBezTo>
                  <a:pt x="556" y="1337"/>
                  <a:pt x="556" y="1337"/>
                  <a:pt x="556" y="1337"/>
                </a:cubicBezTo>
                <a:moveTo>
                  <a:pt x="559" y="1629"/>
                </a:moveTo>
                <a:cubicBezTo>
                  <a:pt x="559" y="1613"/>
                  <a:pt x="545" y="1599"/>
                  <a:pt x="529" y="1599"/>
                </a:cubicBezTo>
                <a:cubicBezTo>
                  <a:pt x="512" y="1599"/>
                  <a:pt x="499" y="1613"/>
                  <a:pt x="499" y="1629"/>
                </a:cubicBezTo>
                <a:cubicBezTo>
                  <a:pt x="499" y="1687"/>
                  <a:pt x="499" y="1687"/>
                  <a:pt x="499" y="1687"/>
                </a:cubicBezTo>
                <a:cubicBezTo>
                  <a:pt x="499" y="1703"/>
                  <a:pt x="512" y="1717"/>
                  <a:pt x="529" y="1717"/>
                </a:cubicBezTo>
                <a:cubicBezTo>
                  <a:pt x="545" y="1717"/>
                  <a:pt x="559" y="1703"/>
                  <a:pt x="559" y="1687"/>
                </a:cubicBezTo>
                <a:cubicBezTo>
                  <a:pt x="559" y="1629"/>
                  <a:pt x="559" y="1629"/>
                  <a:pt x="559" y="1629"/>
                </a:cubicBezTo>
                <a:moveTo>
                  <a:pt x="529" y="1756"/>
                </a:moveTo>
                <a:cubicBezTo>
                  <a:pt x="529" y="1756"/>
                  <a:pt x="529" y="1756"/>
                  <a:pt x="529" y="1756"/>
                </a:cubicBezTo>
                <a:cubicBezTo>
                  <a:pt x="511" y="1756"/>
                  <a:pt x="497" y="1770"/>
                  <a:pt x="497" y="1787"/>
                </a:cubicBezTo>
                <a:cubicBezTo>
                  <a:pt x="497" y="1857"/>
                  <a:pt x="497" y="1857"/>
                  <a:pt x="497" y="1857"/>
                </a:cubicBezTo>
                <a:cubicBezTo>
                  <a:pt x="497" y="1874"/>
                  <a:pt x="511" y="1888"/>
                  <a:pt x="529" y="1888"/>
                </a:cubicBezTo>
                <a:cubicBezTo>
                  <a:pt x="546" y="1888"/>
                  <a:pt x="560" y="1874"/>
                  <a:pt x="560" y="1857"/>
                </a:cubicBezTo>
                <a:cubicBezTo>
                  <a:pt x="560" y="1787"/>
                  <a:pt x="560" y="1787"/>
                  <a:pt x="560" y="1787"/>
                </a:cubicBezTo>
                <a:cubicBezTo>
                  <a:pt x="560" y="1770"/>
                  <a:pt x="546" y="1756"/>
                  <a:pt x="529" y="1756"/>
                </a:cubicBezTo>
                <a:moveTo>
                  <a:pt x="562" y="1953"/>
                </a:moveTo>
                <a:cubicBezTo>
                  <a:pt x="562" y="1935"/>
                  <a:pt x="547" y="1920"/>
                  <a:pt x="529" y="1920"/>
                </a:cubicBezTo>
                <a:cubicBezTo>
                  <a:pt x="511" y="1920"/>
                  <a:pt x="496" y="1935"/>
                  <a:pt x="496" y="1953"/>
                </a:cubicBezTo>
                <a:cubicBezTo>
                  <a:pt x="496" y="2042"/>
                  <a:pt x="496" y="2042"/>
                  <a:pt x="496" y="2042"/>
                </a:cubicBezTo>
                <a:cubicBezTo>
                  <a:pt x="496" y="2060"/>
                  <a:pt x="511" y="2075"/>
                  <a:pt x="529" y="2075"/>
                </a:cubicBezTo>
                <a:cubicBezTo>
                  <a:pt x="547" y="2075"/>
                  <a:pt x="562" y="2060"/>
                  <a:pt x="562" y="2042"/>
                </a:cubicBezTo>
                <a:cubicBezTo>
                  <a:pt x="562" y="1953"/>
                  <a:pt x="562" y="1953"/>
                  <a:pt x="562" y="1953"/>
                </a:cubicBezTo>
                <a:moveTo>
                  <a:pt x="547" y="369"/>
                </a:moveTo>
                <a:cubicBezTo>
                  <a:pt x="547" y="359"/>
                  <a:pt x="539" y="351"/>
                  <a:pt x="529" y="351"/>
                </a:cubicBezTo>
                <a:cubicBezTo>
                  <a:pt x="519" y="351"/>
                  <a:pt x="510" y="359"/>
                  <a:pt x="510" y="369"/>
                </a:cubicBezTo>
                <a:cubicBezTo>
                  <a:pt x="510" y="379"/>
                  <a:pt x="519" y="387"/>
                  <a:pt x="529" y="387"/>
                </a:cubicBezTo>
                <a:cubicBezTo>
                  <a:pt x="539" y="387"/>
                  <a:pt x="547" y="379"/>
                  <a:pt x="547" y="369"/>
                </a:cubicBezTo>
                <a:cubicBezTo>
                  <a:pt x="547" y="369"/>
                  <a:pt x="547" y="369"/>
                  <a:pt x="547" y="369"/>
                </a:cubicBezTo>
                <a:moveTo>
                  <a:pt x="547" y="252"/>
                </a:moveTo>
                <a:cubicBezTo>
                  <a:pt x="547" y="242"/>
                  <a:pt x="539" y="234"/>
                  <a:pt x="529" y="234"/>
                </a:cubicBezTo>
                <a:cubicBezTo>
                  <a:pt x="519" y="234"/>
                  <a:pt x="510" y="242"/>
                  <a:pt x="510" y="252"/>
                </a:cubicBezTo>
                <a:cubicBezTo>
                  <a:pt x="510" y="262"/>
                  <a:pt x="519" y="271"/>
                  <a:pt x="529" y="271"/>
                </a:cubicBezTo>
                <a:cubicBezTo>
                  <a:pt x="539" y="271"/>
                  <a:pt x="547" y="262"/>
                  <a:pt x="547" y="252"/>
                </a:cubicBezTo>
                <a:cubicBezTo>
                  <a:pt x="547" y="252"/>
                  <a:pt x="547" y="252"/>
                  <a:pt x="547" y="252"/>
                </a:cubicBezTo>
                <a:moveTo>
                  <a:pt x="547" y="135"/>
                </a:moveTo>
                <a:cubicBezTo>
                  <a:pt x="547" y="125"/>
                  <a:pt x="539" y="117"/>
                  <a:pt x="529" y="117"/>
                </a:cubicBezTo>
                <a:cubicBezTo>
                  <a:pt x="519" y="117"/>
                  <a:pt x="510" y="125"/>
                  <a:pt x="510" y="135"/>
                </a:cubicBezTo>
                <a:cubicBezTo>
                  <a:pt x="510" y="146"/>
                  <a:pt x="519" y="154"/>
                  <a:pt x="529" y="154"/>
                </a:cubicBezTo>
                <a:cubicBezTo>
                  <a:pt x="539" y="154"/>
                  <a:pt x="547" y="146"/>
                  <a:pt x="547" y="135"/>
                </a:cubicBezTo>
                <a:cubicBezTo>
                  <a:pt x="547" y="135"/>
                  <a:pt x="547" y="135"/>
                  <a:pt x="547" y="135"/>
                </a:cubicBezTo>
                <a:moveTo>
                  <a:pt x="547" y="19"/>
                </a:moveTo>
                <a:cubicBezTo>
                  <a:pt x="547" y="9"/>
                  <a:pt x="539" y="0"/>
                  <a:pt x="529" y="0"/>
                </a:cubicBezTo>
                <a:cubicBezTo>
                  <a:pt x="519" y="0"/>
                  <a:pt x="510" y="9"/>
                  <a:pt x="510" y="19"/>
                </a:cubicBezTo>
                <a:cubicBezTo>
                  <a:pt x="510" y="29"/>
                  <a:pt x="519" y="37"/>
                  <a:pt x="529" y="37"/>
                </a:cubicBezTo>
                <a:cubicBezTo>
                  <a:pt x="539" y="37"/>
                  <a:pt x="547" y="29"/>
                  <a:pt x="547" y="19"/>
                </a:cubicBezTo>
                <a:cubicBezTo>
                  <a:pt x="547" y="19"/>
                  <a:pt x="547" y="19"/>
                  <a:pt x="547" y="19"/>
                </a:cubicBezTo>
                <a:moveTo>
                  <a:pt x="529" y="1451"/>
                </a:moveTo>
                <a:cubicBezTo>
                  <a:pt x="529" y="1451"/>
                  <a:pt x="529" y="1451"/>
                  <a:pt x="529" y="1451"/>
                </a:cubicBezTo>
                <a:cubicBezTo>
                  <a:pt x="513" y="1451"/>
                  <a:pt x="500" y="1463"/>
                  <a:pt x="500" y="1479"/>
                </a:cubicBezTo>
                <a:cubicBezTo>
                  <a:pt x="500" y="1525"/>
                  <a:pt x="500" y="1525"/>
                  <a:pt x="500" y="1525"/>
                </a:cubicBezTo>
                <a:cubicBezTo>
                  <a:pt x="500" y="1540"/>
                  <a:pt x="513" y="1553"/>
                  <a:pt x="529" y="1553"/>
                </a:cubicBezTo>
                <a:cubicBezTo>
                  <a:pt x="545" y="1553"/>
                  <a:pt x="557" y="1540"/>
                  <a:pt x="557" y="1525"/>
                </a:cubicBezTo>
                <a:cubicBezTo>
                  <a:pt x="557" y="1479"/>
                  <a:pt x="557" y="1479"/>
                  <a:pt x="557" y="1479"/>
                </a:cubicBezTo>
                <a:cubicBezTo>
                  <a:pt x="557" y="1463"/>
                  <a:pt x="545" y="1451"/>
                  <a:pt x="529" y="1451"/>
                </a:cubicBezTo>
                <a:moveTo>
                  <a:pt x="646" y="490"/>
                </a:moveTo>
                <a:cubicBezTo>
                  <a:pt x="646" y="480"/>
                  <a:pt x="638" y="472"/>
                  <a:pt x="628" y="472"/>
                </a:cubicBezTo>
                <a:cubicBezTo>
                  <a:pt x="618" y="472"/>
                  <a:pt x="609" y="480"/>
                  <a:pt x="609" y="490"/>
                </a:cubicBezTo>
                <a:cubicBezTo>
                  <a:pt x="609" y="500"/>
                  <a:pt x="618" y="509"/>
                  <a:pt x="628" y="509"/>
                </a:cubicBezTo>
                <a:cubicBezTo>
                  <a:pt x="638" y="509"/>
                  <a:pt x="646" y="500"/>
                  <a:pt x="646" y="490"/>
                </a:cubicBezTo>
                <a:cubicBezTo>
                  <a:pt x="646" y="490"/>
                  <a:pt x="646" y="490"/>
                  <a:pt x="646" y="490"/>
                </a:cubicBezTo>
                <a:moveTo>
                  <a:pt x="628" y="605"/>
                </a:moveTo>
                <a:cubicBezTo>
                  <a:pt x="628" y="605"/>
                  <a:pt x="628" y="605"/>
                  <a:pt x="628" y="605"/>
                </a:cubicBezTo>
                <a:cubicBezTo>
                  <a:pt x="617" y="605"/>
                  <a:pt x="608" y="614"/>
                  <a:pt x="608" y="625"/>
                </a:cubicBezTo>
                <a:cubicBezTo>
                  <a:pt x="608" y="637"/>
                  <a:pt x="608" y="637"/>
                  <a:pt x="608" y="637"/>
                </a:cubicBezTo>
                <a:cubicBezTo>
                  <a:pt x="608" y="648"/>
                  <a:pt x="617" y="657"/>
                  <a:pt x="628" y="657"/>
                </a:cubicBezTo>
                <a:cubicBezTo>
                  <a:pt x="639" y="657"/>
                  <a:pt x="648" y="648"/>
                  <a:pt x="648" y="637"/>
                </a:cubicBezTo>
                <a:cubicBezTo>
                  <a:pt x="648" y="625"/>
                  <a:pt x="648" y="625"/>
                  <a:pt x="648" y="625"/>
                </a:cubicBezTo>
                <a:cubicBezTo>
                  <a:pt x="648" y="614"/>
                  <a:pt x="639" y="605"/>
                  <a:pt x="628" y="605"/>
                </a:cubicBezTo>
                <a:moveTo>
                  <a:pt x="649" y="767"/>
                </a:moveTo>
                <a:cubicBezTo>
                  <a:pt x="649" y="755"/>
                  <a:pt x="640" y="746"/>
                  <a:pt x="628" y="746"/>
                </a:cubicBezTo>
                <a:cubicBezTo>
                  <a:pt x="616" y="746"/>
                  <a:pt x="607" y="755"/>
                  <a:pt x="607" y="767"/>
                </a:cubicBezTo>
                <a:cubicBezTo>
                  <a:pt x="607" y="783"/>
                  <a:pt x="607" y="783"/>
                  <a:pt x="607" y="783"/>
                </a:cubicBezTo>
                <a:cubicBezTo>
                  <a:pt x="607" y="795"/>
                  <a:pt x="616" y="805"/>
                  <a:pt x="628" y="805"/>
                </a:cubicBezTo>
                <a:cubicBezTo>
                  <a:pt x="640" y="805"/>
                  <a:pt x="649" y="795"/>
                  <a:pt x="649" y="783"/>
                </a:cubicBezTo>
                <a:cubicBezTo>
                  <a:pt x="649" y="767"/>
                  <a:pt x="649" y="767"/>
                  <a:pt x="649" y="767"/>
                </a:cubicBezTo>
                <a:moveTo>
                  <a:pt x="628" y="887"/>
                </a:moveTo>
                <a:cubicBezTo>
                  <a:pt x="628" y="887"/>
                  <a:pt x="628" y="887"/>
                  <a:pt x="628" y="887"/>
                </a:cubicBezTo>
                <a:cubicBezTo>
                  <a:pt x="615" y="887"/>
                  <a:pt x="605" y="897"/>
                  <a:pt x="605" y="910"/>
                </a:cubicBezTo>
                <a:cubicBezTo>
                  <a:pt x="605" y="930"/>
                  <a:pt x="605" y="930"/>
                  <a:pt x="605" y="930"/>
                </a:cubicBezTo>
                <a:cubicBezTo>
                  <a:pt x="605" y="943"/>
                  <a:pt x="615" y="953"/>
                  <a:pt x="628" y="953"/>
                </a:cubicBezTo>
                <a:cubicBezTo>
                  <a:pt x="641" y="953"/>
                  <a:pt x="651" y="943"/>
                  <a:pt x="651" y="930"/>
                </a:cubicBezTo>
                <a:cubicBezTo>
                  <a:pt x="651" y="910"/>
                  <a:pt x="651" y="910"/>
                  <a:pt x="651" y="910"/>
                </a:cubicBezTo>
                <a:cubicBezTo>
                  <a:pt x="651" y="897"/>
                  <a:pt x="641" y="887"/>
                  <a:pt x="628" y="887"/>
                </a:cubicBezTo>
                <a:moveTo>
                  <a:pt x="652" y="1052"/>
                </a:moveTo>
                <a:cubicBezTo>
                  <a:pt x="652" y="1039"/>
                  <a:pt x="641" y="1028"/>
                  <a:pt x="628" y="1028"/>
                </a:cubicBezTo>
                <a:cubicBezTo>
                  <a:pt x="615" y="1028"/>
                  <a:pt x="604" y="1039"/>
                  <a:pt x="604" y="1052"/>
                </a:cubicBezTo>
                <a:cubicBezTo>
                  <a:pt x="604" y="1077"/>
                  <a:pt x="604" y="1077"/>
                  <a:pt x="604" y="1077"/>
                </a:cubicBezTo>
                <a:cubicBezTo>
                  <a:pt x="604" y="1090"/>
                  <a:pt x="615" y="1101"/>
                  <a:pt x="628" y="1101"/>
                </a:cubicBezTo>
                <a:cubicBezTo>
                  <a:pt x="641" y="1101"/>
                  <a:pt x="652" y="1090"/>
                  <a:pt x="652" y="1077"/>
                </a:cubicBezTo>
                <a:cubicBezTo>
                  <a:pt x="652" y="1052"/>
                  <a:pt x="652" y="1052"/>
                  <a:pt x="652" y="1052"/>
                </a:cubicBezTo>
                <a:moveTo>
                  <a:pt x="628" y="1169"/>
                </a:moveTo>
                <a:cubicBezTo>
                  <a:pt x="628" y="1169"/>
                  <a:pt x="628" y="1169"/>
                  <a:pt x="628" y="1169"/>
                </a:cubicBezTo>
                <a:cubicBezTo>
                  <a:pt x="614" y="1169"/>
                  <a:pt x="602" y="1180"/>
                  <a:pt x="602" y="1194"/>
                </a:cubicBezTo>
                <a:cubicBezTo>
                  <a:pt x="602" y="1223"/>
                  <a:pt x="602" y="1223"/>
                  <a:pt x="602" y="1223"/>
                </a:cubicBezTo>
                <a:cubicBezTo>
                  <a:pt x="602" y="1238"/>
                  <a:pt x="614" y="1249"/>
                  <a:pt x="628" y="1249"/>
                </a:cubicBezTo>
                <a:cubicBezTo>
                  <a:pt x="642" y="1249"/>
                  <a:pt x="654" y="1238"/>
                  <a:pt x="654" y="1223"/>
                </a:cubicBezTo>
                <a:cubicBezTo>
                  <a:pt x="654" y="1194"/>
                  <a:pt x="654" y="1194"/>
                  <a:pt x="654" y="1194"/>
                </a:cubicBezTo>
                <a:cubicBezTo>
                  <a:pt x="654" y="1180"/>
                  <a:pt x="642" y="1169"/>
                  <a:pt x="628" y="1169"/>
                </a:cubicBezTo>
                <a:moveTo>
                  <a:pt x="655" y="1337"/>
                </a:moveTo>
                <a:cubicBezTo>
                  <a:pt x="655" y="1322"/>
                  <a:pt x="643" y="1310"/>
                  <a:pt x="628" y="1310"/>
                </a:cubicBezTo>
                <a:cubicBezTo>
                  <a:pt x="613" y="1310"/>
                  <a:pt x="601" y="1322"/>
                  <a:pt x="601" y="1337"/>
                </a:cubicBezTo>
                <a:cubicBezTo>
                  <a:pt x="601" y="1370"/>
                  <a:pt x="601" y="1370"/>
                  <a:pt x="601" y="1370"/>
                </a:cubicBezTo>
                <a:cubicBezTo>
                  <a:pt x="601" y="1385"/>
                  <a:pt x="613" y="1397"/>
                  <a:pt x="628" y="1397"/>
                </a:cubicBezTo>
                <a:cubicBezTo>
                  <a:pt x="643" y="1397"/>
                  <a:pt x="655" y="1385"/>
                  <a:pt x="655" y="1370"/>
                </a:cubicBezTo>
                <a:cubicBezTo>
                  <a:pt x="655" y="1337"/>
                  <a:pt x="655" y="1337"/>
                  <a:pt x="655" y="1337"/>
                </a:cubicBezTo>
                <a:moveTo>
                  <a:pt x="658" y="1629"/>
                </a:moveTo>
                <a:cubicBezTo>
                  <a:pt x="658" y="1613"/>
                  <a:pt x="644" y="1599"/>
                  <a:pt x="628" y="1599"/>
                </a:cubicBezTo>
                <a:cubicBezTo>
                  <a:pt x="611" y="1599"/>
                  <a:pt x="598" y="1613"/>
                  <a:pt x="598" y="1629"/>
                </a:cubicBezTo>
                <a:cubicBezTo>
                  <a:pt x="598" y="1687"/>
                  <a:pt x="598" y="1687"/>
                  <a:pt x="598" y="1687"/>
                </a:cubicBezTo>
                <a:cubicBezTo>
                  <a:pt x="598" y="1703"/>
                  <a:pt x="611" y="1717"/>
                  <a:pt x="628" y="1717"/>
                </a:cubicBezTo>
                <a:cubicBezTo>
                  <a:pt x="644" y="1717"/>
                  <a:pt x="658" y="1703"/>
                  <a:pt x="658" y="1687"/>
                </a:cubicBezTo>
                <a:cubicBezTo>
                  <a:pt x="658" y="1629"/>
                  <a:pt x="658" y="1629"/>
                  <a:pt x="658" y="1629"/>
                </a:cubicBezTo>
                <a:moveTo>
                  <a:pt x="628" y="1756"/>
                </a:moveTo>
                <a:cubicBezTo>
                  <a:pt x="628" y="1756"/>
                  <a:pt x="628" y="1756"/>
                  <a:pt x="628" y="1756"/>
                </a:cubicBezTo>
                <a:cubicBezTo>
                  <a:pt x="611" y="1756"/>
                  <a:pt x="597" y="1770"/>
                  <a:pt x="597" y="1787"/>
                </a:cubicBezTo>
                <a:cubicBezTo>
                  <a:pt x="597" y="1857"/>
                  <a:pt x="597" y="1857"/>
                  <a:pt x="597" y="1857"/>
                </a:cubicBezTo>
                <a:cubicBezTo>
                  <a:pt x="597" y="1874"/>
                  <a:pt x="611" y="1888"/>
                  <a:pt x="628" y="1888"/>
                </a:cubicBezTo>
                <a:cubicBezTo>
                  <a:pt x="645" y="1888"/>
                  <a:pt x="659" y="1874"/>
                  <a:pt x="659" y="1857"/>
                </a:cubicBezTo>
                <a:cubicBezTo>
                  <a:pt x="659" y="1787"/>
                  <a:pt x="659" y="1787"/>
                  <a:pt x="659" y="1787"/>
                </a:cubicBezTo>
                <a:cubicBezTo>
                  <a:pt x="659" y="1770"/>
                  <a:pt x="645" y="1756"/>
                  <a:pt x="628" y="1756"/>
                </a:cubicBezTo>
                <a:moveTo>
                  <a:pt x="661" y="1953"/>
                </a:moveTo>
                <a:cubicBezTo>
                  <a:pt x="661" y="1935"/>
                  <a:pt x="646" y="1920"/>
                  <a:pt x="628" y="1920"/>
                </a:cubicBezTo>
                <a:cubicBezTo>
                  <a:pt x="610" y="1920"/>
                  <a:pt x="595" y="1935"/>
                  <a:pt x="595" y="1953"/>
                </a:cubicBezTo>
                <a:cubicBezTo>
                  <a:pt x="595" y="2042"/>
                  <a:pt x="595" y="2042"/>
                  <a:pt x="595" y="2042"/>
                </a:cubicBezTo>
                <a:cubicBezTo>
                  <a:pt x="595" y="2060"/>
                  <a:pt x="610" y="2075"/>
                  <a:pt x="628" y="2075"/>
                </a:cubicBezTo>
                <a:cubicBezTo>
                  <a:pt x="646" y="2075"/>
                  <a:pt x="661" y="2060"/>
                  <a:pt x="661" y="2042"/>
                </a:cubicBezTo>
                <a:cubicBezTo>
                  <a:pt x="661" y="1953"/>
                  <a:pt x="661" y="1953"/>
                  <a:pt x="661" y="1953"/>
                </a:cubicBezTo>
                <a:moveTo>
                  <a:pt x="646" y="369"/>
                </a:moveTo>
                <a:cubicBezTo>
                  <a:pt x="646" y="359"/>
                  <a:pt x="638" y="351"/>
                  <a:pt x="628" y="351"/>
                </a:cubicBezTo>
                <a:cubicBezTo>
                  <a:pt x="618" y="351"/>
                  <a:pt x="609" y="359"/>
                  <a:pt x="609" y="369"/>
                </a:cubicBezTo>
                <a:cubicBezTo>
                  <a:pt x="609" y="379"/>
                  <a:pt x="618" y="387"/>
                  <a:pt x="628" y="387"/>
                </a:cubicBezTo>
                <a:cubicBezTo>
                  <a:pt x="638" y="387"/>
                  <a:pt x="646" y="379"/>
                  <a:pt x="646" y="369"/>
                </a:cubicBezTo>
                <a:cubicBezTo>
                  <a:pt x="646" y="369"/>
                  <a:pt x="646" y="369"/>
                  <a:pt x="646" y="369"/>
                </a:cubicBezTo>
                <a:moveTo>
                  <a:pt x="646" y="252"/>
                </a:moveTo>
                <a:cubicBezTo>
                  <a:pt x="646" y="242"/>
                  <a:pt x="638" y="234"/>
                  <a:pt x="628" y="234"/>
                </a:cubicBezTo>
                <a:cubicBezTo>
                  <a:pt x="618" y="234"/>
                  <a:pt x="609" y="242"/>
                  <a:pt x="609" y="252"/>
                </a:cubicBezTo>
                <a:cubicBezTo>
                  <a:pt x="609" y="262"/>
                  <a:pt x="618" y="271"/>
                  <a:pt x="628" y="271"/>
                </a:cubicBezTo>
                <a:cubicBezTo>
                  <a:pt x="638" y="271"/>
                  <a:pt x="646" y="262"/>
                  <a:pt x="646" y="252"/>
                </a:cubicBezTo>
                <a:cubicBezTo>
                  <a:pt x="646" y="252"/>
                  <a:pt x="646" y="252"/>
                  <a:pt x="646" y="252"/>
                </a:cubicBezTo>
                <a:moveTo>
                  <a:pt x="646" y="135"/>
                </a:moveTo>
                <a:cubicBezTo>
                  <a:pt x="646" y="125"/>
                  <a:pt x="638" y="117"/>
                  <a:pt x="628" y="117"/>
                </a:cubicBezTo>
                <a:cubicBezTo>
                  <a:pt x="618" y="117"/>
                  <a:pt x="609" y="125"/>
                  <a:pt x="609" y="135"/>
                </a:cubicBezTo>
                <a:cubicBezTo>
                  <a:pt x="609" y="146"/>
                  <a:pt x="618" y="154"/>
                  <a:pt x="628" y="154"/>
                </a:cubicBezTo>
                <a:cubicBezTo>
                  <a:pt x="638" y="154"/>
                  <a:pt x="646" y="146"/>
                  <a:pt x="646" y="135"/>
                </a:cubicBezTo>
                <a:cubicBezTo>
                  <a:pt x="646" y="135"/>
                  <a:pt x="646" y="135"/>
                  <a:pt x="646" y="135"/>
                </a:cubicBezTo>
                <a:moveTo>
                  <a:pt x="646" y="19"/>
                </a:moveTo>
                <a:cubicBezTo>
                  <a:pt x="646" y="9"/>
                  <a:pt x="638" y="0"/>
                  <a:pt x="628" y="0"/>
                </a:cubicBezTo>
                <a:cubicBezTo>
                  <a:pt x="618" y="0"/>
                  <a:pt x="609" y="9"/>
                  <a:pt x="609" y="19"/>
                </a:cubicBezTo>
                <a:cubicBezTo>
                  <a:pt x="609" y="29"/>
                  <a:pt x="618" y="37"/>
                  <a:pt x="628" y="37"/>
                </a:cubicBezTo>
                <a:cubicBezTo>
                  <a:pt x="638" y="37"/>
                  <a:pt x="646" y="29"/>
                  <a:pt x="646" y="19"/>
                </a:cubicBezTo>
                <a:cubicBezTo>
                  <a:pt x="646" y="19"/>
                  <a:pt x="646" y="19"/>
                  <a:pt x="646" y="19"/>
                </a:cubicBezTo>
                <a:moveTo>
                  <a:pt x="628" y="1451"/>
                </a:moveTo>
                <a:cubicBezTo>
                  <a:pt x="628" y="1451"/>
                  <a:pt x="628" y="1451"/>
                  <a:pt x="628" y="1451"/>
                </a:cubicBezTo>
                <a:cubicBezTo>
                  <a:pt x="612" y="1451"/>
                  <a:pt x="599" y="1463"/>
                  <a:pt x="599" y="1479"/>
                </a:cubicBezTo>
                <a:cubicBezTo>
                  <a:pt x="599" y="1525"/>
                  <a:pt x="599" y="1525"/>
                  <a:pt x="599" y="1525"/>
                </a:cubicBezTo>
                <a:cubicBezTo>
                  <a:pt x="599" y="1540"/>
                  <a:pt x="612" y="1553"/>
                  <a:pt x="628" y="1553"/>
                </a:cubicBezTo>
                <a:cubicBezTo>
                  <a:pt x="644" y="1553"/>
                  <a:pt x="656" y="1540"/>
                  <a:pt x="656" y="1525"/>
                </a:cubicBezTo>
                <a:cubicBezTo>
                  <a:pt x="656" y="1479"/>
                  <a:pt x="656" y="1479"/>
                  <a:pt x="656" y="1479"/>
                </a:cubicBezTo>
                <a:cubicBezTo>
                  <a:pt x="656" y="1463"/>
                  <a:pt x="644" y="1451"/>
                  <a:pt x="628" y="1451"/>
                </a:cubicBezTo>
                <a:moveTo>
                  <a:pt x="746" y="490"/>
                </a:moveTo>
                <a:cubicBezTo>
                  <a:pt x="746" y="480"/>
                  <a:pt x="737" y="472"/>
                  <a:pt x="727" y="472"/>
                </a:cubicBezTo>
                <a:cubicBezTo>
                  <a:pt x="717" y="472"/>
                  <a:pt x="708" y="480"/>
                  <a:pt x="708" y="490"/>
                </a:cubicBezTo>
                <a:cubicBezTo>
                  <a:pt x="708" y="500"/>
                  <a:pt x="717" y="509"/>
                  <a:pt x="727" y="509"/>
                </a:cubicBezTo>
                <a:cubicBezTo>
                  <a:pt x="737" y="509"/>
                  <a:pt x="746" y="500"/>
                  <a:pt x="746" y="490"/>
                </a:cubicBezTo>
                <a:cubicBezTo>
                  <a:pt x="746" y="490"/>
                  <a:pt x="746" y="490"/>
                  <a:pt x="746" y="490"/>
                </a:cubicBezTo>
                <a:moveTo>
                  <a:pt x="727" y="605"/>
                </a:moveTo>
                <a:cubicBezTo>
                  <a:pt x="727" y="605"/>
                  <a:pt x="727" y="605"/>
                  <a:pt x="727" y="605"/>
                </a:cubicBezTo>
                <a:cubicBezTo>
                  <a:pt x="716" y="605"/>
                  <a:pt x="707" y="614"/>
                  <a:pt x="707" y="625"/>
                </a:cubicBezTo>
                <a:cubicBezTo>
                  <a:pt x="707" y="637"/>
                  <a:pt x="707" y="637"/>
                  <a:pt x="707" y="637"/>
                </a:cubicBezTo>
                <a:cubicBezTo>
                  <a:pt x="707" y="648"/>
                  <a:pt x="716" y="657"/>
                  <a:pt x="727" y="657"/>
                </a:cubicBezTo>
                <a:cubicBezTo>
                  <a:pt x="738" y="657"/>
                  <a:pt x="747" y="648"/>
                  <a:pt x="747" y="637"/>
                </a:cubicBezTo>
                <a:cubicBezTo>
                  <a:pt x="747" y="625"/>
                  <a:pt x="747" y="625"/>
                  <a:pt x="747" y="625"/>
                </a:cubicBezTo>
                <a:cubicBezTo>
                  <a:pt x="747" y="614"/>
                  <a:pt x="738" y="605"/>
                  <a:pt x="727" y="605"/>
                </a:cubicBezTo>
                <a:moveTo>
                  <a:pt x="748" y="767"/>
                </a:moveTo>
                <a:cubicBezTo>
                  <a:pt x="748" y="755"/>
                  <a:pt x="739" y="746"/>
                  <a:pt x="727" y="746"/>
                </a:cubicBezTo>
                <a:cubicBezTo>
                  <a:pt x="715" y="746"/>
                  <a:pt x="706" y="755"/>
                  <a:pt x="706" y="767"/>
                </a:cubicBezTo>
                <a:cubicBezTo>
                  <a:pt x="706" y="783"/>
                  <a:pt x="706" y="783"/>
                  <a:pt x="706" y="783"/>
                </a:cubicBezTo>
                <a:cubicBezTo>
                  <a:pt x="706" y="795"/>
                  <a:pt x="715" y="805"/>
                  <a:pt x="727" y="805"/>
                </a:cubicBezTo>
                <a:cubicBezTo>
                  <a:pt x="739" y="805"/>
                  <a:pt x="748" y="795"/>
                  <a:pt x="748" y="783"/>
                </a:cubicBezTo>
                <a:cubicBezTo>
                  <a:pt x="748" y="767"/>
                  <a:pt x="748" y="767"/>
                  <a:pt x="748" y="767"/>
                </a:cubicBezTo>
                <a:moveTo>
                  <a:pt x="727" y="887"/>
                </a:moveTo>
                <a:cubicBezTo>
                  <a:pt x="727" y="887"/>
                  <a:pt x="727" y="887"/>
                  <a:pt x="727" y="887"/>
                </a:cubicBezTo>
                <a:cubicBezTo>
                  <a:pt x="714" y="887"/>
                  <a:pt x="704" y="897"/>
                  <a:pt x="704" y="910"/>
                </a:cubicBezTo>
                <a:cubicBezTo>
                  <a:pt x="704" y="930"/>
                  <a:pt x="704" y="930"/>
                  <a:pt x="704" y="930"/>
                </a:cubicBezTo>
                <a:cubicBezTo>
                  <a:pt x="704" y="943"/>
                  <a:pt x="714" y="953"/>
                  <a:pt x="727" y="953"/>
                </a:cubicBezTo>
                <a:cubicBezTo>
                  <a:pt x="740" y="953"/>
                  <a:pt x="750" y="943"/>
                  <a:pt x="750" y="930"/>
                </a:cubicBezTo>
                <a:cubicBezTo>
                  <a:pt x="750" y="910"/>
                  <a:pt x="750" y="910"/>
                  <a:pt x="750" y="910"/>
                </a:cubicBezTo>
                <a:cubicBezTo>
                  <a:pt x="750" y="897"/>
                  <a:pt x="740" y="887"/>
                  <a:pt x="727" y="887"/>
                </a:cubicBezTo>
                <a:moveTo>
                  <a:pt x="751" y="1052"/>
                </a:moveTo>
                <a:cubicBezTo>
                  <a:pt x="751" y="1039"/>
                  <a:pt x="740" y="1028"/>
                  <a:pt x="727" y="1028"/>
                </a:cubicBezTo>
                <a:cubicBezTo>
                  <a:pt x="714" y="1028"/>
                  <a:pt x="703" y="1039"/>
                  <a:pt x="703" y="1052"/>
                </a:cubicBezTo>
                <a:cubicBezTo>
                  <a:pt x="703" y="1077"/>
                  <a:pt x="703" y="1077"/>
                  <a:pt x="703" y="1077"/>
                </a:cubicBezTo>
                <a:cubicBezTo>
                  <a:pt x="703" y="1090"/>
                  <a:pt x="714" y="1101"/>
                  <a:pt x="727" y="1101"/>
                </a:cubicBezTo>
                <a:cubicBezTo>
                  <a:pt x="740" y="1101"/>
                  <a:pt x="751" y="1090"/>
                  <a:pt x="751" y="1077"/>
                </a:cubicBezTo>
                <a:cubicBezTo>
                  <a:pt x="751" y="1052"/>
                  <a:pt x="751" y="1052"/>
                  <a:pt x="751" y="1052"/>
                </a:cubicBezTo>
                <a:moveTo>
                  <a:pt x="727" y="1169"/>
                </a:moveTo>
                <a:cubicBezTo>
                  <a:pt x="727" y="1169"/>
                  <a:pt x="727" y="1169"/>
                  <a:pt x="727" y="1169"/>
                </a:cubicBezTo>
                <a:cubicBezTo>
                  <a:pt x="713" y="1169"/>
                  <a:pt x="701" y="1180"/>
                  <a:pt x="701" y="1194"/>
                </a:cubicBezTo>
                <a:cubicBezTo>
                  <a:pt x="701" y="1223"/>
                  <a:pt x="701" y="1223"/>
                  <a:pt x="701" y="1223"/>
                </a:cubicBezTo>
                <a:cubicBezTo>
                  <a:pt x="701" y="1238"/>
                  <a:pt x="713" y="1249"/>
                  <a:pt x="727" y="1249"/>
                </a:cubicBezTo>
                <a:cubicBezTo>
                  <a:pt x="741" y="1249"/>
                  <a:pt x="753" y="1238"/>
                  <a:pt x="753" y="1223"/>
                </a:cubicBezTo>
                <a:cubicBezTo>
                  <a:pt x="753" y="1194"/>
                  <a:pt x="753" y="1194"/>
                  <a:pt x="753" y="1194"/>
                </a:cubicBezTo>
                <a:cubicBezTo>
                  <a:pt x="753" y="1180"/>
                  <a:pt x="741" y="1169"/>
                  <a:pt x="727" y="1169"/>
                </a:cubicBezTo>
                <a:moveTo>
                  <a:pt x="754" y="1337"/>
                </a:moveTo>
                <a:cubicBezTo>
                  <a:pt x="754" y="1322"/>
                  <a:pt x="742" y="1310"/>
                  <a:pt x="727" y="1310"/>
                </a:cubicBezTo>
                <a:cubicBezTo>
                  <a:pt x="712" y="1310"/>
                  <a:pt x="700" y="1322"/>
                  <a:pt x="700" y="1337"/>
                </a:cubicBezTo>
                <a:cubicBezTo>
                  <a:pt x="700" y="1370"/>
                  <a:pt x="700" y="1370"/>
                  <a:pt x="700" y="1370"/>
                </a:cubicBezTo>
                <a:cubicBezTo>
                  <a:pt x="700" y="1385"/>
                  <a:pt x="712" y="1397"/>
                  <a:pt x="727" y="1397"/>
                </a:cubicBezTo>
                <a:cubicBezTo>
                  <a:pt x="742" y="1397"/>
                  <a:pt x="754" y="1385"/>
                  <a:pt x="754" y="1370"/>
                </a:cubicBezTo>
                <a:cubicBezTo>
                  <a:pt x="754" y="1337"/>
                  <a:pt x="754" y="1337"/>
                  <a:pt x="754" y="1337"/>
                </a:cubicBezTo>
                <a:moveTo>
                  <a:pt x="757" y="1629"/>
                </a:moveTo>
                <a:cubicBezTo>
                  <a:pt x="757" y="1613"/>
                  <a:pt x="744" y="1599"/>
                  <a:pt x="727" y="1599"/>
                </a:cubicBezTo>
                <a:cubicBezTo>
                  <a:pt x="710" y="1599"/>
                  <a:pt x="697" y="1613"/>
                  <a:pt x="697" y="1629"/>
                </a:cubicBezTo>
                <a:cubicBezTo>
                  <a:pt x="697" y="1687"/>
                  <a:pt x="697" y="1687"/>
                  <a:pt x="697" y="1687"/>
                </a:cubicBezTo>
                <a:cubicBezTo>
                  <a:pt x="697" y="1703"/>
                  <a:pt x="710" y="1717"/>
                  <a:pt x="727" y="1717"/>
                </a:cubicBezTo>
                <a:cubicBezTo>
                  <a:pt x="744" y="1717"/>
                  <a:pt x="757" y="1703"/>
                  <a:pt x="757" y="1687"/>
                </a:cubicBezTo>
                <a:cubicBezTo>
                  <a:pt x="757" y="1629"/>
                  <a:pt x="757" y="1629"/>
                  <a:pt x="757" y="1629"/>
                </a:cubicBezTo>
                <a:moveTo>
                  <a:pt x="727" y="1756"/>
                </a:moveTo>
                <a:cubicBezTo>
                  <a:pt x="727" y="1756"/>
                  <a:pt x="727" y="1756"/>
                  <a:pt x="727" y="1756"/>
                </a:cubicBezTo>
                <a:cubicBezTo>
                  <a:pt x="710" y="1756"/>
                  <a:pt x="696" y="1770"/>
                  <a:pt x="696" y="1787"/>
                </a:cubicBezTo>
                <a:cubicBezTo>
                  <a:pt x="696" y="1857"/>
                  <a:pt x="696" y="1857"/>
                  <a:pt x="696" y="1857"/>
                </a:cubicBezTo>
                <a:cubicBezTo>
                  <a:pt x="696" y="1874"/>
                  <a:pt x="710" y="1888"/>
                  <a:pt x="727" y="1888"/>
                </a:cubicBezTo>
                <a:cubicBezTo>
                  <a:pt x="744" y="1888"/>
                  <a:pt x="758" y="1874"/>
                  <a:pt x="758" y="1857"/>
                </a:cubicBezTo>
                <a:cubicBezTo>
                  <a:pt x="758" y="1787"/>
                  <a:pt x="758" y="1787"/>
                  <a:pt x="758" y="1787"/>
                </a:cubicBezTo>
                <a:cubicBezTo>
                  <a:pt x="758" y="1770"/>
                  <a:pt x="744" y="1756"/>
                  <a:pt x="727" y="1756"/>
                </a:cubicBezTo>
                <a:moveTo>
                  <a:pt x="760" y="1953"/>
                </a:moveTo>
                <a:cubicBezTo>
                  <a:pt x="760" y="1935"/>
                  <a:pt x="745" y="1920"/>
                  <a:pt x="727" y="1920"/>
                </a:cubicBezTo>
                <a:cubicBezTo>
                  <a:pt x="709" y="1920"/>
                  <a:pt x="694" y="1935"/>
                  <a:pt x="694" y="1953"/>
                </a:cubicBezTo>
                <a:cubicBezTo>
                  <a:pt x="694" y="2042"/>
                  <a:pt x="694" y="2042"/>
                  <a:pt x="694" y="2042"/>
                </a:cubicBezTo>
                <a:cubicBezTo>
                  <a:pt x="694" y="2060"/>
                  <a:pt x="709" y="2075"/>
                  <a:pt x="727" y="2075"/>
                </a:cubicBezTo>
                <a:cubicBezTo>
                  <a:pt x="745" y="2075"/>
                  <a:pt x="760" y="2060"/>
                  <a:pt x="760" y="2042"/>
                </a:cubicBezTo>
                <a:cubicBezTo>
                  <a:pt x="760" y="1953"/>
                  <a:pt x="760" y="1953"/>
                  <a:pt x="760" y="1953"/>
                </a:cubicBezTo>
                <a:moveTo>
                  <a:pt x="746" y="369"/>
                </a:moveTo>
                <a:cubicBezTo>
                  <a:pt x="746" y="359"/>
                  <a:pt x="737" y="351"/>
                  <a:pt x="727" y="351"/>
                </a:cubicBezTo>
                <a:cubicBezTo>
                  <a:pt x="717" y="351"/>
                  <a:pt x="708" y="359"/>
                  <a:pt x="708" y="369"/>
                </a:cubicBezTo>
                <a:cubicBezTo>
                  <a:pt x="708" y="379"/>
                  <a:pt x="717" y="387"/>
                  <a:pt x="727" y="387"/>
                </a:cubicBezTo>
                <a:cubicBezTo>
                  <a:pt x="737" y="387"/>
                  <a:pt x="746" y="379"/>
                  <a:pt x="746" y="369"/>
                </a:cubicBezTo>
                <a:cubicBezTo>
                  <a:pt x="746" y="369"/>
                  <a:pt x="746" y="369"/>
                  <a:pt x="746" y="369"/>
                </a:cubicBezTo>
                <a:moveTo>
                  <a:pt x="746" y="252"/>
                </a:moveTo>
                <a:cubicBezTo>
                  <a:pt x="746" y="242"/>
                  <a:pt x="737" y="234"/>
                  <a:pt x="727" y="234"/>
                </a:cubicBezTo>
                <a:cubicBezTo>
                  <a:pt x="717" y="234"/>
                  <a:pt x="708" y="242"/>
                  <a:pt x="708" y="252"/>
                </a:cubicBezTo>
                <a:cubicBezTo>
                  <a:pt x="708" y="262"/>
                  <a:pt x="717" y="271"/>
                  <a:pt x="727" y="271"/>
                </a:cubicBezTo>
                <a:cubicBezTo>
                  <a:pt x="737" y="271"/>
                  <a:pt x="746" y="262"/>
                  <a:pt x="746" y="252"/>
                </a:cubicBezTo>
                <a:cubicBezTo>
                  <a:pt x="746" y="252"/>
                  <a:pt x="746" y="252"/>
                  <a:pt x="746" y="252"/>
                </a:cubicBezTo>
                <a:moveTo>
                  <a:pt x="746" y="135"/>
                </a:moveTo>
                <a:cubicBezTo>
                  <a:pt x="746" y="125"/>
                  <a:pt x="737" y="117"/>
                  <a:pt x="727" y="117"/>
                </a:cubicBezTo>
                <a:cubicBezTo>
                  <a:pt x="717" y="117"/>
                  <a:pt x="708" y="125"/>
                  <a:pt x="708" y="135"/>
                </a:cubicBezTo>
                <a:cubicBezTo>
                  <a:pt x="708" y="146"/>
                  <a:pt x="717" y="154"/>
                  <a:pt x="727" y="154"/>
                </a:cubicBezTo>
                <a:cubicBezTo>
                  <a:pt x="737" y="154"/>
                  <a:pt x="746" y="146"/>
                  <a:pt x="746" y="135"/>
                </a:cubicBezTo>
                <a:cubicBezTo>
                  <a:pt x="746" y="135"/>
                  <a:pt x="746" y="135"/>
                  <a:pt x="746" y="135"/>
                </a:cubicBezTo>
                <a:moveTo>
                  <a:pt x="746" y="19"/>
                </a:moveTo>
                <a:cubicBezTo>
                  <a:pt x="746" y="9"/>
                  <a:pt x="737" y="0"/>
                  <a:pt x="727" y="0"/>
                </a:cubicBezTo>
                <a:cubicBezTo>
                  <a:pt x="717" y="0"/>
                  <a:pt x="708" y="9"/>
                  <a:pt x="708" y="19"/>
                </a:cubicBezTo>
                <a:cubicBezTo>
                  <a:pt x="708" y="29"/>
                  <a:pt x="717" y="37"/>
                  <a:pt x="727" y="37"/>
                </a:cubicBezTo>
                <a:cubicBezTo>
                  <a:pt x="737" y="37"/>
                  <a:pt x="746" y="29"/>
                  <a:pt x="746" y="19"/>
                </a:cubicBezTo>
                <a:cubicBezTo>
                  <a:pt x="746" y="19"/>
                  <a:pt x="746" y="19"/>
                  <a:pt x="746" y="19"/>
                </a:cubicBezTo>
                <a:moveTo>
                  <a:pt x="727" y="1451"/>
                </a:moveTo>
                <a:cubicBezTo>
                  <a:pt x="727" y="1451"/>
                  <a:pt x="727" y="1451"/>
                  <a:pt x="727" y="1451"/>
                </a:cubicBezTo>
                <a:cubicBezTo>
                  <a:pt x="711" y="1451"/>
                  <a:pt x="699" y="1463"/>
                  <a:pt x="699" y="1479"/>
                </a:cubicBezTo>
                <a:cubicBezTo>
                  <a:pt x="699" y="1525"/>
                  <a:pt x="699" y="1525"/>
                  <a:pt x="699" y="1525"/>
                </a:cubicBezTo>
                <a:cubicBezTo>
                  <a:pt x="699" y="1540"/>
                  <a:pt x="711" y="1553"/>
                  <a:pt x="727" y="1553"/>
                </a:cubicBezTo>
                <a:cubicBezTo>
                  <a:pt x="743" y="1553"/>
                  <a:pt x="756" y="1540"/>
                  <a:pt x="756" y="1525"/>
                </a:cubicBezTo>
                <a:cubicBezTo>
                  <a:pt x="756" y="1479"/>
                  <a:pt x="756" y="1479"/>
                  <a:pt x="756" y="1479"/>
                </a:cubicBezTo>
                <a:cubicBezTo>
                  <a:pt x="756" y="1463"/>
                  <a:pt x="743" y="1451"/>
                  <a:pt x="727" y="1451"/>
                </a:cubicBezTo>
                <a:moveTo>
                  <a:pt x="845" y="490"/>
                </a:moveTo>
                <a:cubicBezTo>
                  <a:pt x="845" y="480"/>
                  <a:pt x="836" y="472"/>
                  <a:pt x="826" y="472"/>
                </a:cubicBezTo>
                <a:cubicBezTo>
                  <a:pt x="816" y="472"/>
                  <a:pt x="808" y="480"/>
                  <a:pt x="808" y="490"/>
                </a:cubicBezTo>
                <a:cubicBezTo>
                  <a:pt x="808" y="500"/>
                  <a:pt x="816" y="509"/>
                  <a:pt x="826" y="509"/>
                </a:cubicBezTo>
                <a:cubicBezTo>
                  <a:pt x="836" y="509"/>
                  <a:pt x="845" y="500"/>
                  <a:pt x="845" y="490"/>
                </a:cubicBezTo>
                <a:cubicBezTo>
                  <a:pt x="845" y="490"/>
                  <a:pt x="845" y="490"/>
                  <a:pt x="845" y="490"/>
                </a:cubicBezTo>
                <a:moveTo>
                  <a:pt x="826" y="605"/>
                </a:moveTo>
                <a:cubicBezTo>
                  <a:pt x="826" y="605"/>
                  <a:pt x="826" y="605"/>
                  <a:pt x="826" y="605"/>
                </a:cubicBezTo>
                <a:cubicBezTo>
                  <a:pt x="815" y="605"/>
                  <a:pt x="806" y="614"/>
                  <a:pt x="806" y="625"/>
                </a:cubicBezTo>
                <a:cubicBezTo>
                  <a:pt x="806" y="637"/>
                  <a:pt x="806" y="637"/>
                  <a:pt x="806" y="637"/>
                </a:cubicBezTo>
                <a:cubicBezTo>
                  <a:pt x="806" y="648"/>
                  <a:pt x="815" y="657"/>
                  <a:pt x="826" y="657"/>
                </a:cubicBezTo>
                <a:cubicBezTo>
                  <a:pt x="837" y="657"/>
                  <a:pt x="846" y="648"/>
                  <a:pt x="846" y="637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6" y="614"/>
                  <a:pt x="837" y="605"/>
                  <a:pt x="826" y="605"/>
                </a:cubicBezTo>
                <a:moveTo>
                  <a:pt x="848" y="767"/>
                </a:moveTo>
                <a:cubicBezTo>
                  <a:pt x="848" y="755"/>
                  <a:pt x="838" y="746"/>
                  <a:pt x="826" y="746"/>
                </a:cubicBezTo>
                <a:cubicBezTo>
                  <a:pt x="814" y="746"/>
                  <a:pt x="805" y="755"/>
                  <a:pt x="805" y="767"/>
                </a:cubicBezTo>
                <a:cubicBezTo>
                  <a:pt x="805" y="783"/>
                  <a:pt x="805" y="783"/>
                  <a:pt x="805" y="783"/>
                </a:cubicBezTo>
                <a:cubicBezTo>
                  <a:pt x="805" y="795"/>
                  <a:pt x="814" y="805"/>
                  <a:pt x="826" y="805"/>
                </a:cubicBezTo>
                <a:cubicBezTo>
                  <a:pt x="838" y="805"/>
                  <a:pt x="848" y="795"/>
                  <a:pt x="848" y="783"/>
                </a:cubicBezTo>
                <a:cubicBezTo>
                  <a:pt x="848" y="767"/>
                  <a:pt x="848" y="767"/>
                  <a:pt x="848" y="767"/>
                </a:cubicBezTo>
                <a:moveTo>
                  <a:pt x="826" y="887"/>
                </a:moveTo>
                <a:cubicBezTo>
                  <a:pt x="826" y="887"/>
                  <a:pt x="826" y="887"/>
                  <a:pt x="826" y="887"/>
                </a:cubicBezTo>
                <a:cubicBezTo>
                  <a:pt x="814" y="887"/>
                  <a:pt x="803" y="897"/>
                  <a:pt x="803" y="910"/>
                </a:cubicBezTo>
                <a:cubicBezTo>
                  <a:pt x="803" y="930"/>
                  <a:pt x="803" y="930"/>
                  <a:pt x="803" y="930"/>
                </a:cubicBezTo>
                <a:cubicBezTo>
                  <a:pt x="803" y="943"/>
                  <a:pt x="814" y="953"/>
                  <a:pt x="826" y="953"/>
                </a:cubicBezTo>
                <a:cubicBezTo>
                  <a:pt x="839" y="953"/>
                  <a:pt x="849" y="943"/>
                  <a:pt x="849" y="930"/>
                </a:cubicBezTo>
                <a:cubicBezTo>
                  <a:pt x="849" y="910"/>
                  <a:pt x="849" y="910"/>
                  <a:pt x="849" y="910"/>
                </a:cubicBezTo>
                <a:cubicBezTo>
                  <a:pt x="849" y="897"/>
                  <a:pt x="839" y="887"/>
                  <a:pt x="826" y="887"/>
                </a:cubicBezTo>
                <a:moveTo>
                  <a:pt x="850" y="1052"/>
                </a:moveTo>
                <a:cubicBezTo>
                  <a:pt x="850" y="1039"/>
                  <a:pt x="840" y="1028"/>
                  <a:pt x="826" y="1028"/>
                </a:cubicBezTo>
                <a:cubicBezTo>
                  <a:pt x="813" y="1028"/>
                  <a:pt x="802" y="1039"/>
                  <a:pt x="802" y="1052"/>
                </a:cubicBezTo>
                <a:cubicBezTo>
                  <a:pt x="802" y="1077"/>
                  <a:pt x="802" y="1077"/>
                  <a:pt x="802" y="1077"/>
                </a:cubicBezTo>
                <a:cubicBezTo>
                  <a:pt x="802" y="1090"/>
                  <a:pt x="813" y="1101"/>
                  <a:pt x="826" y="1101"/>
                </a:cubicBezTo>
                <a:cubicBezTo>
                  <a:pt x="840" y="1101"/>
                  <a:pt x="850" y="1090"/>
                  <a:pt x="850" y="1077"/>
                </a:cubicBezTo>
                <a:cubicBezTo>
                  <a:pt x="850" y="1052"/>
                  <a:pt x="850" y="1052"/>
                  <a:pt x="850" y="1052"/>
                </a:cubicBezTo>
                <a:moveTo>
                  <a:pt x="826" y="1169"/>
                </a:moveTo>
                <a:cubicBezTo>
                  <a:pt x="826" y="1169"/>
                  <a:pt x="826" y="1169"/>
                  <a:pt x="826" y="1169"/>
                </a:cubicBezTo>
                <a:cubicBezTo>
                  <a:pt x="812" y="1169"/>
                  <a:pt x="800" y="1180"/>
                  <a:pt x="800" y="1194"/>
                </a:cubicBezTo>
                <a:cubicBezTo>
                  <a:pt x="800" y="1223"/>
                  <a:pt x="800" y="1223"/>
                  <a:pt x="800" y="1223"/>
                </a:cubicBezTo>
                <a:cubicBezTo>
                  <a:pt x="800" y="1238"/>
                  <a:pt x="812" y="1249"/>
                  <a:pt x="826" y="1249"/>
                </a:cubicBezTo>
                <a:cubicBezTo>
                  <a:pt x="840" y="1249"/>
                  <a:pt x="852" y="1238"/>
                  <a:pt x="852" y="1223"/>
                </a:cubicBezTo>
                <a:cubicBezTo>
                  <a:pt x="852" y="1194"/>
                  <a:pt x="852" y="1194"/>
                  <a:pt x="852" y="1194"/>
                </a:cubicBezTo>
                <a:cubicBezTo>
                  <a:pt x="852" y="1180"/>
                  <a:pt x="840" y="1169"/>
                  <a:pt x="826" y="1169"/>
                </a:cubicBezTo>
                <a:moveTo>
                  <a:pt x="853" y="1337"/>
                </a:moveTo>
                <a:cubicBezTo>
                  <a:pt x="853" y="1322"/>
                  <a:pt x="841" y="1310"/>
                  <a:pt x="826" y="1310"/>
                </a:cubicBezTo>
                <a:cubicBezTo>
                  <a:pt x="811" y="1310"/>
                  <a:pt x="799" y="1322"/>
                  <a:pt x="799" y="1337"/>
                </a:cubicBezTo>
                <a:cubicBezTo>
                  <a:pt x="799" y="1370"/>
                  <a:pt x="799" y="1370"/>
                  <a:pt x="799" y="1370"/>
                </a:cubicBezTo>
                <a:cubicBezTo>
                  <a:pt x="799" y="1385"/>
                  <a:pt x="811" y="1397"/>
                  <a:pt x="826" y="1397"/>
                </a:cubicBezTo>
                <a:cubicBezTo>
                  <a:pt x="841" y="1397"/>
                  <a:pt x="853" y="1385"/>
                  <a:pt x="853" y="1370"/>
                </a:cubicBezTo>
                <a:cubicBezTo>
                  <a:pt x="853" y="1337"/>
                  <a:pt x="853" y="1337"/>
                  <a:pt x="853" y="1337"/>
                </a:cubicBezTo>
                <a:moveTo>
                  <a:pt x="856" y="1629"/>
                </a:moveTo>
                <a:cubicBezTo>
                  <a:pt x="856" y="1613"/>
                  <a:pt x="843" y="1599"/>
                  <a:pt x="826" y="1599"/>
                </a:cubicBezTo>
                <a:cubicBezTo>
                  <a:pt x="810" y="1599"/>
                  <a:pt x="796" y="1613"/>
                  <a:pt x="796" y="1629"/>
                </a:cubicBezTo>
                <a:cubicBezTo>
                  <a:pt x="796" y="1687"/>
                  <a:pt x="796" y="1687"/>
                  <a:pt x="796" y="1687"/>
                </a:cubicBezTo>
                <a:cubicBezTo>
                  <a:pt x="796" y="1703"/>
                  <a:pt x="810" y="1717"/>
                  <a:pt x="826" y="1717"/>
                </a:cubicBezTo>
                <a:cubicBezTo>
                  <a:pt x="843" y="1717"/>
                  <a:pt x="856" y="1703"/>
                  <a:pt x="856" y="1687"/>
                </a:cubicBezTo>
                <a:cubicBezTo>
                  <a:pt x="856" y="1629"/>
                  <a:pt x="856" y="1629"/>
                  <a:pt x="856" y="1629"/>
                </a:cubicBezTo>
                <a:moveTo>
                  <a:pt x="826" y="1756"/>
                </a:moveTo>
                <a:cubicBezTo>
                  <a:pt x="826" y="1756"/>
                  <a:pt x="826" y="1756"/>
                  <a:pt x="826" y="1756"/>
                </a:cubicBezTo>
                <a:cubicBezTo>
                  <a:pt x="809" y="1756"/>
                  <a:pt x="795" y="1770"/>
                  <a:pt x="795" y="1787"/>
                </a:cubicBezTo>
                <a:cubicBezTo>
                  <a:pt x="795" y="1857"/>
                  <a:pt x="795" y="1857"/>
                  <a:pt x="795" y="1857"/>
                </a:cubicBezTo>
                <a:cubicBezTo>
                  <a:pt x="795" y="1874"/>
                  <a:pt x="809" y="1888"/>
                  <a:pt x="826" y="1888"/>
                </a:cubicBezTo>
                <a:cubicBezTo>
                  <a:pt x="843" y="1888"/>
                  <a:pt x="858" y="1874"/>
                  <a:pt x="858" y="1857"/>
                </a:cubicBezTo>
                <a:cubicBezTo>
                  <a:pt x="858" y="1787"/>
                  <a:pt x="858" y="1787"/>
                  <a:pt x="858" y="1787"/>
                </a:cubicBezTo>
                <a:cubicBezTo>
                  <a:pt x="858" y="1770"/>
                  <a:pt x="843" y="1756"/>
                  <a:pt x="826" y="1756"/>
                </a:cubicBezTo>
                <a:moveTo>
                  <a:pt x="859" y="1953"/>
                </a:moveTo>
                <a:cubicBezTo>
                  <a:pt x="859" y="1935"/>
                  <a:pt x="844" y="1920"/>
                  <a:pt x="826" y="1920"/>
                </a:cubicBezTo>
                <a:cubicBezTo>
                  <a:pt x="808" y="1920"/>
                  <a:pt x="793" y="1935"/>
                  <a:pt x="793" y="1953"/>
                </a:cubicBezTo>
                <a:cubicBezTo>
                  <a:pt x="793" y="2042"/>
                  <a:pt x="793" y="2042"/>
                  <a:pt x="793" y="2042"/>
                </a:cubicBezTo>
                <a:cubicBezTo>
                  <a:pt x="793" y="2060"/>
                  <a:pt x="808" y="2075"/>
                  <a:pt x="826" y="2075"/>
                </a:cubicBezTo>
                <a:cubicBezTo>
                  <a:pt x="844" y="2075"/>
                  <a:pt x="859" y="2060"/>
                  <a:pt x="859" y="2042"/>
                </a:cubicBezTo>
                <a:cubicBezTo>
                  <a:pt x="859" y="1953"/>
                  <a:pt x="859" y="1953"/>
                  <a:pt x="859" y="1953"/>
                </a:cubicBezTo>
                <a:moveTo>
                  <a:pt x="845" y="369"/>
                </a:moveTo>
                <a:cubicBezTo>
                  <a:pt x="845" y="359"/>
                  <a:pt x="836" y="351"/>
                  <a:pt x="826" y="351"/>
                </a:cubicBezTo>
                <a:cubicBezTo>
                  <a:pt x="816" y="351"/>
                  <a:pt x="808" y="359"/>
                  <a:pt x="808" y="369"/>
                </a:cubicBezTo>
                <a:cubicBezTo>
                  <a:pt x="808" y="379"/>
                  <a:pt x="816" y="387"/>
                  <a:pt x="826" y="387"/>
                </a:cubicBezTo>
                <a:cubicBezTo>
                  <a:pt x="836" y="387"/>
                  <a:pt x="845" y="379"/>
                  <a:pt x="845" y="369"/>
                </a:cubicBezTo>
                <a:cubicBezTo>
                  <a:pt x="845" y="369"/>
                  <a:pt x="845" y="369"/>
                  <a:pt x="845" y="369"/>
                </a:cubicBezTo>
                <a:moveTo>
                  <a:pt x="845" y="252"/>
                </a:moveTo>
                <a:cubicBezTo>
                  <a:pt x="845" y="242"/>
                  <a:pt x="836" y="234"/>
                  <a:pt x="826" y="234"/>
                </a:cubicBezTo>
                <a:cubicBezTo>
                  <a:pt x="816" y="234"/>
                  <a:pt x="808" y="242"/>
                  <a:pt x="808" y="252"/>
                </a:cubicBezTo>
                <a:cubicBezTo>
                  <a:pt x="808" y="262"/>
                  <a:pt x="816" y="271"/>
                  <a:pt x="826" y="271"/>
                </a:cubicBezTo>
                <a:cubicBezTo>
                  <a:pt x="836" y="271"/>
                  <a:pt x="845" y="262"/>
                  <a:pt x="845" y="252"/>
                </a:cubicBezTo>
                <a:cubicBezTo>
                  <a:pt x="845" y="252"/>
                  <a:pt x="845" y="252"/>
                  <a:pt x="845" y="252"/>
                </a:cubicBezTo>
                <a:moveTo>
                  <a:pt x="845" y="135"/>
                </a:moveTo>
                <a:cubicBezTo>
                  <a:pt x="845" y="125"/>
                  <a:pt x="836" y="117"/>
                  <a:pt x="826" y="117"/>
                </a:cubicBezTo>
                <a:cubicBezTo>
                  <a:pt x="816" y="117"/>
                  <a:pt x="808" y="125"/>
                  <a:pt x="808" y="135"/>
                </a:cubicBezTo>
                <a:cubicBezTo>
                  <a:pt x="808" y="146"/>
                  <a:pt x="816" y="154"/>
                  <a:pt x="826" y="154"/>
                </a:cubicBezTo>
                <a:cubicBezTo>
                  <a:pt x="836" y="154"/>
                  <a:pt x="845" y="146"/>
                  <a:pt x="845" y="135"/>
                </a:cubicBezTo>
                <a:cubicBezTo>
                  <a:pt x="845" y="135"/>
                  <a:pt x="845" y="135"/>
                  <a:pt x="845" y="135"/>
                </a:cubicBezTo>
                <a:moveTo>
                  <a:pt x="845" y="19"/>
                </a:moveTo>
                <a:cubicBezTo>
                  <a:pt x="845" y="9"/>
                  <a:pt x="836" y="0"/>
                  <a:pt x="826" y="0"/>
                </a:cubicBezTo>
                <a:cubicBezTo>
                  <a:pt x="816" y="0"/>
                  <a:pt x="808" y="9"/>
                  <a:pt x="808" y="19"/>
                </a:cubicBezTo>
                <a:cubicBezTo>
                  <a:pt x="808" y="29"/>
                  <a:pt x="816" y="37"/>
                  <a:pt x="826" y="37"/>
                </a:cubicBezTo>
                <a:cubicBezTo>
                  <a:pt x="836" y="37"/>
                  <a:pt x="845" y="29"/>
                  <a:pt x="845" y="19"/>
                </a:cubicBezTo>
                <a:cubicBezTo>
                  <a:pt x="845" y="19"/>
                  <a:pt x="845" y="19"/>
                  <a:pt x="845" y="19"/>
                </a:cubicBezTo>
                <a:moveTo>
                  <a:pt x="826" y="1451"/>
                </a:moveTo>
                <a:cubicBezTo>
                  <a:pt x="826" y="1451"/>
                  <a:pt x="826" y="1451"/>
                  <a:pt x="826" y="1451"/>
                </a:cubicBezTo>
                <a:cubicBezTo>
                  <a:pt x="810" y="1451"/>
                  <a:pt x="798" y="1463"/>
                  <a:pt x="798" y="1479"/>
                </a:cubicBezTo>
                <a:cubicBezTo>
                  <a:pt x="798" y="1525"/>
                  <a:pt x="798" y="1525"/>
                  <a:pt x="798" y="1525"/>
                </a:cubicBezTo>
                <a:cubicBezTo>
                  <a:pt x="798" y="1540"/>
                  <a:pt x="810" y="1553"/>
                  <a:pt x="826" y="1553"/>
                </a:cubicBezTo>
                <a:cubicBezTo>
                  <a:pt x="842" y="1553"/>
                  <a:pt x="855" y="1540"/>
                  <a:pt x="855" y="1525"/>
                </a:cubicBezTo>
                <a:cubicBezTo>
                  <a:pt x="855" y="1479"/>
                  <a:pt x="855" y="1479"/>
                  <a:pt x="855" y="1479"/>
                </a:cubicBezTo>
                <a:cubicBezTo>
                  <a:pt x="855" y="1463"/>
                  <a:pt x="842" y="1451"/>
                  <a:pt x="826" y="1451"/>
                </a:cubicBezTo>
                <a:moveTo>
                  <a:pt x="944" y="490"/>
                </a:moveTo>
                <a:cubicBezTo>
                  <a:pt x="944" y="480"/>
                  <a:pt x="936" y="472"/>
                  <a:pt x="925" y="472"/>
                </a:cubicBezTo>
                <a:cubicBezTo>
                  <a:pt x="915" y="472"/>
                  <a:pt x="907" y="480"/>
                  <a:pt x="907" y="490"/>
                </a:cubicBezTo>
                <a:cubicBezTo>
                  <a:pt x="907" y="500"/>
                  <a:pt x="915" y="509"/>
                  <a:pt x="925" y="509"/>
                </a:cubicBezTo>
                <a:cubicBezTo>
                  <a:pt x="936" y="509"/>
                  <a:pt x="944" y="500"/>
                  <a:pt x="944" y="490"/>
                </a:cubicBezTo>
                <a:cubicBezTo>
                  <a:pt x="944" y="490"/>
                  <a:pt x="944" y="490"/>
                  <a:pt x="944" y="490"/>
                </a:cubicBezTo>
                <a:moveTo>
                  <a:pt x="925" y="605"/>
                </a:moveTo>
                <a:cubicBezTo>
                  <a:pt x="925" y="605"/>
                  <a:pt x="925" y="605"/>
                  <a:pt x="925" y="605"/>
                </a:cubicBezTo>
                <a:cubicBezTo>
                  <a:pt x="914" y="605"/>
                  <a:pt x="905" y="614"/>
                  <a:pt x="905" y="625"/>
                </a:cubicBezTo>
                <a:cubicBezTo>
                  <a:pt x="905" y="637"/>
                  <a:pt x="905" y="637"/>
                  <a:pt x="905" y="637"/>
                </a:cubicBezTo>
                <a:cubicBezTo>
                  <a:pt x="905" y="648"/>
                  <a:pt x="914" y="657"/>
                  <a:pt x="925" y="657"/>
                </a:cubicBezTo>
                <a:cubicBezTo>
                  <a:pt x="936" y="657"/>
                  <a:pt x="945" y="648"/>
                  <a:pt x="945" y="637"/>
                </a:cubicBezTo>
                <a:cubicBezTo>
                  <a:pt x="945" y="625"/>
                  <a:pt x="945" y="625"/>
                  <a:pt x="945" y="625"/>
                </a:cubicBezTo>
                <a:cubicBezTo>
                  <a:pt x="945" y="614"/>
                  <a:pt x="936" y="605"/>
                  <a:pt x="925" y="605"/>
                </a:cubicBezTo>
                <a:moveTo>
                  <a:pt x="947" y="767"/>
                </a:moveTo>
                <a:cubicBezTo>
                  <a:pt x="947" y="755"/>
                  <a:pt x="937" y="746"/>
                  <a:pt x="925" y="746"/>
                </a:cubicBezTo>
                <a:cubicBezTo>
                  <a:pt x="913" y="746"/>
                  <a:pt x="904" y="755"/>
                  <a:pt x="904" y="767"/>
                </a:cubicBezTo>
                <a:cubicBezTo>
                  <a:pt x="904" y="783"/>
                  <a:pt x="904" y="783"/>
                  <a:pt x="904" y="783"/>
                </a:cubicBezTo>
                <a:cubicBezTo>
                  <a:pt x="904" y="795"/>
                  <a:pt x="913" y="805"/>
                  <a:pt x="925" y="805"/>
                </a:cubicBezTo>
                <a:cubicBezTo>
                  <a:pt x="937" y="805"/>
                  <a:pt x="947" y="795"/>
                  <a:pt x="947" y="783"/>
                </a:cubicBezTo>
                <a:cubicBezTo>
                  <a:pt x="947" y="767"/>
                  <a:pt x="947" y="767"/>
                  <a:pt x="947" y="767"/>
                </a:cubicBezTo>
                <a:moveTo>
                  <a:pt x="925" y="887"/>
                </a:moveTo>
                <a:cubicBezTo>
                  <a:pt x="925" y="887"/>
                  <a:pt x="925" y="887"/>
                  <a:pt x="925" y="887"/>
                </a:cubicBezTo>
                <a:cubicBezTo>
                  <a:pt x="913" y="887"/>
                  <a:pt x="902" y="897"/>
                  <a:pt x="902" y="910"/>
                </a:cubicBezTo>
                <a:cubicBezTo>
                  <a:pt x="902" y="930"/>
                  <a:pt x="902" y="930"/>
                  <a:pt x="902" y="930"/>
                </a:cubicBezTo>
                <a:cubicBezTo>
                  <a:pt x="902" y="943"/>
                  <a:pt x="913" y="953"/>
                  <a:pt x="925" y="953"/>
                </a:cubicBezTo>
                <a:cubicBezTo>
                  <a:pt x="938" y="953"/>
                  <a:pt x="948" y="943"/>
                  <a:pt x="948" y="930"/>
                </a:cubicBezTo>
                <a:cubicBezTo>
                  <a:pt x="948" y="910"/>
                  <a:pt x="948" y="910"/>
                  <a:pt x="948" y="910"/>
                </a:cubicBezTo>
                <a:cubicBezTo>
                  <a:pt x="948" y="897"/>
                  <a:pt x="938" y="887"/>
                  <a:pt x="925" y="887"/>
                </a:cubicBezTo>
                <a:moveTo>
                  <a:pt x="950" y="1052"/>
                </a:moveTo>
                <a:cubicBezTo>
                  <a:pt x="950" y="1039"/>
                  <a:pt x="939" y="1028"/>
                  <a:pt x="925" y="1028"/>
                </a:cubicBezTo>
                <a:cubicBezTo>
                  <a:pt x="912" y="1028"/>
                  <a:pt x="901" y="1039"/>
                  <a:pt x="901" y="1052"/>
                </a:cubicBezTo>
                <a:cubicBezTo>
                  <a:pt x="901" y="1077"/>
                  <a:pt x="901" y="1077"/>
                  <a:pt x="901" y="1077"/>
                </a:cubicBezTo>
                <a:cubicBezTo>
                  <a:pt x="901" y="1090"/>
                  <a:pt x="912" y="1101"/>
                  <a:pt x="925" y="1101"/>
                </a:cubicBezTo>
                <a:cubicBezTo>
                  <a:pt x="939" y="1101"/>
                  <a:pt x="950" y="1090"/>
                  <a:pt x="950" y="1077"/>
                </a:cubicBezTo>
                <a:cubicBezTo>
                  <a:pt x="950" y="1052"/>
                  <a:pt x="950" y="1052"/>
                  <a:pt x="950" y="1052"/>
                </a:cubicBezTo>
                <a:moveTo>
                  <a:pt x="925" y="1169"/>
                </a:moveTo>
                <a:cubicBezTo>
                  <a:pt x="925" y="1169"/>
                  <a:pt x="925" y="1169"/>
                  <a:pt x="925" y="1169"/>
                </a:cubicBezTo>
                <a:cubicBezTo>
                  <a:pt x="911" y="1169"/>
                  <a:pt x="900" y="1180"/>
                  <a:pt x="900" y="1194"/>
                </a:cubicBezTo>
                <a:cubicBezTo>
                  <a:pt x="900" y="1223"/>
                  <a:pt x="900" y="1223"/>
                  <a:pt x="900" y="1223"/>
                </a:cubicBezTo>
                <a:cubicBezTo>
                  <a:pt x="900" y="1238"/>
                  <a:pt x="911" y="1249"/>
                  <a:pt x="925" y="1249"/>
                </a:cubicBezTo>
                <a:cubicBezTo>
                  <a:pt x="939" y="1249"/>
                  <a:pt x="951" y="1238"/>
                  <a:pt x="951" y="1223"/>
                </a:cubicBezTo>
                <a:cubicBezTo>
                  <a:pt x="951" y="1194"/>
                  <a:pt x="951" y="1194"/>
                  <a:pt x="951" y="1194"/>
                </a:cubicBezTo>
                <a:cubicBezTo>
                  <a:pt x="951" y="1180"/>
                  <a:pt x="939" y="1169"/>
                  <a:pt x="925" y="1169"/>
                </a:cubicBezTo>
                <a:moveTo>
                  <a:pt x="952" y="1337"/>
                </a:moveTo>
                <a:cubicBezTo>
                  <a:pt x="952" y="1322"/>
                  <a:pt x="940" y="1310"/>
                  <a:pt x="925" y="1310"/>
                </a:cubicBezTo>
                <a:cubicBezTo>
                  <a:pt x="910" y="1310"/>
                  <a:pt x="898" y="1322"/>
                  <a:pt x="898" y="1337"/>
                </a:cubicBezTo>
                <a:cubicBezTo>
                  <a:pt x="898" y="1370"/>
                  <a:pt x="898" y="1370"/>
                  <a:pt x="898" y="1370"/>
                </a:cubicBezTo>
                <a:cubicBezTo>
                  <a:pt x="898" y="1385"/>
                  <a:pt x="910" y="1397"/>
                  <a:pt x="925" y="1397"/>
                </a:cubicBezTo>
                <a:cubicBezTo>
                  <a:pt x="940" y="1397"/>
                  <a:pt x="952" y="1385"/>
                  <a:pt x="952" y="1370"/>
                </a:cubicBezTo>
                <a:cubicBezTo>
                  <a:pt x="952" y="1337"/>
                  <a:pt x="952" y="1337"/>
                  <a:pt x="952" y="1337"/>
                </a:cubicBezTo>
                <a:moveTo>
                  <a:pt x="955" y="1629"/>
                </a:moveTo>
                <a:cubicBezTo>
                  <a:pt x="955" y="1613"/>
                  <a:pt x="942" y="1599"/>
                  <a:pt x="925" y="1599"/>
                </a:cubicBezTo>
                <a:cubicBezTo>
                  <a:pt x="909" y="1599"/>
                  <a:pt x="895" y="1613"/>
                  <a:pt x="895" y="1629"/>
                </a:cubicBezTo>
                <a:cubicBezTo>
                  <a:pt x="895" y="1687"/>
                  <a:pt x="895" y="1687"/>
                  <a:pt x="895" y="1687"/>
                </a:cubicBezTo>
                <a:cubicBezTo>
                  <a:pt x="895" y="1703"/>
                  <a:pt x="909" y="1717"/>
                  <a:pt x="925" y="1717"/>
                </a:cubicBezTo>
                <a:cubicBezTo>
                  <a:pt x="942" y="1717"/>
                  <a:pt x="955" y="1703"/>
                  <a:pt x="955" y="1687"/>
                </a:cubicBezTo>
                <a:cubicBezTo>
                  <a:pt x="955" y="1629"/>
                  <a:pt x="955" y="1629"/>
                  <a:pt x="955" y="1629"/>
                </a:cubicBezTo>
                <a:moveTo>
                  <a:pt x="925" y="1756"/>
                </a:moveTo>
                <a:cubicBezTo>
                  <a:pt x="925" y="1756"/>
                  <a:pt x="925" y="1756"/>
                  <a:pt x="925" y="1756"/>
                </a:cubicBezTo>
                <a:cubicBezTo>
                  <a:pt x="908" y="1756"/>
                  <a:pt x="894" y="1770"/>
                  <a:pt x="894" y="1787"/>
                </a:cubicBezTo>
                <a:cubicBezTo>
                  <a:pt x="894" y="1857"/>
                  <a:pt x="894" y="1857"/>
                  <a:pt x="894" y="1857"/>
                </a:cubicBezTo>
                <a:cubicBezTo>
                  <a:pt x="894" y="1874"/>
                  <a:pt x="908" y="1888"/>
                  <a:pt x="925" y="1888"/>
                </a:cubicBezTo>
                <a:cubicBezTo>
                  <a:pt x="943" y="1888"/>
                  <a:pt x="957" y="1874"/>
                  <a:pt x="957" y="1857"/>
                </a:cubicBezTo>
                <a:cubicBezTo>
                  <a:pt x="957" y="1787"/>
                  <a:pt x="957" y="1787"/>
                  <a:pt x="957" y="1787"/>
                </a:cubicBezTo>
                <a:cubicBezTo>
                  <a:pt x="957" y="1770"/>
                  <a:pt x="943" y="1756"/>
                  <a:pt x="925" y="1756"/>
                </a:cubicBezTo>
                <a:moveTo>
                  <a:pt x="958" y="1953"/>
                </a:moveTo>
                <a:cubicBezTo>
                  <a:pt x="958" y="1935"/>
                  <a:pt x="943" y="1920"/>
                  <a:pt x="925" y="1920"/>
                </a:cubicBezTo>
                <a:cubicBezTo>
                  <a:pt x="907" y="1920"/>
                  <a:pt x="892" y="1935"/>
                  <a:pt x="892" y="1953"/>
                </a:cubicBezTo>
                <a:cubicBezTo>
                  <a:pt x="892" y="2042"/>
                  <a:pt x="892" y="2042"/>
                  <a:pt x="892" y="2042"/>
                </a:cubicBezTo>
                <a:cubicBezTo>
                  <a:pt x="892" y="2060"/>
                  <a:pt x="907" y="2075"/>
                  <a:pt x="925" y="2075"/>
                </a:cubicBezTo>
                <a:cubicBezTo>
                  <a:pt x="943" y="2075"/>
                  <a:pt x="958" y="2060"/>
                  <a:pt x="958" y="2042"/>
                </a:cubicBezTo>
                <a:cubicBezTo>
                  <a:pt x="958" y="1953"/>
                  <a:pt x="958" y="1953"/>
                  <a:pt x="958" y="1953"/>
                </a:cubicBezTo>
                <a:moveTo>
                  <a:pt x="944" y="369"/>
                </a:moveTo>
                <a:cubicBezTo>
                  <a:pt x="944" y="359"/>
                  <a:pt x="936" y="351"/>
                  <a:pt x="925" y="351"/>
                </a:cubicBezTo>
                <a:cubicBezTo>
                  <a:pt x="915" y="351"/>
                  <a:pt x="907" y="359"/>
                  <a:pt x="907" y="369"/>
                </a:cubicBezTo>
                <a:cubicBezTo>
                  <a:pt x="907" y="379"/>
                  <a:pt x="915" y="387"/>
                  <a:pt x="925" y="387"/>
                </a:cubicBezTo>
                <a:cubicBezTo>
                  <a:pt x="936" y="387"/>
                  <a:pt x="944" y="379"/>
                  <a:pt x="944" y="369"/>
                </a:cubicBezTo>
                <a:cubicBezTo>
                  <a:pt x="944" y="369"/>
                  <a:pt x="944" y="369"/>
                  <a:pt x="944" y="369"/>
                </a:cubicBezTo>
                <a:moveTo>
                  <a:pt x="944" y="252"/>
                </a:moveTo>
                <a:cubicBezTo>
                  <a:pt x="944" y="242"/>
                  <a:pt x="936" y="234"/>
                  <a:pt x="925" y="234"/>
                </a:cubicBezTo>
                <a:cubicBezTo>
                  <a:pt x="915" y="234"/>
                  <a:pt x="907" y="242"/>
                  <a:pt x="907" y="252"/>
                </a:cubicBezTo>
                <a:cubicBezTo>
                  <a:pt x="907" y="262"/>
                  <a:pt x="915" y="271"/>
                  <a:pt x="925" y="271"/>
                </a:cubicBezTo>
                <a:cubicBezTo>
                  <a:pt x="936" y="271"/>
                  <a:pt x="944" y="262"/>
                  <a:pt x="944" y="252"/>
                </a:cubicBezTo>
                <a:cubicBezTo>
                  <a:pt x="944" y="252"/>
                  <a:pt x="944" y="252"/>
                  <a:pt x="944" y="252"/>
                </a:cubicBezTo>
                <a:moveTo>
                  <a:pt x="944" y="135"/>
                </a:moveTo>
                <a:cubicBezTo>
                  <a:pt x="944" y="125"/>
                  <a:pt x="936" y="117"/>
                  <a:pt x="925" y="117"/>
                </a:cubicBezTo>
                <a:cubicBezTo>
                  <a:pt x="915" y="117"/>
                  <a:pt x="907" y="125"/>
                  <a:pt x="907" y="135"/>
                </a:cubicBezTo>
                <a:cubicBezTo>
                  <a:pt x="907" y="146"/>
                  <a:pt x="915" y="154"/>
                  <a:pt x="925" y="154"/>
                </a:cubicBezTo>
                <a:cubicBezTo>
                  <a:pt x="936" y="154"/>
                  <a:pt x="944" y="146"/>
                  <a:pt x="944" y="135"/>
                </a:cubicBezTo>
                <a:cubicBezTo>
                  <a:pt x="944" y="135"/>
                  <a:pt x="944" y="135"/>
                  <a:pt x="944" y="135"/>
                </a:cubicBezTo>
                <a:moveTo>
                  <a:pt x="944" y="19"/>
                </a:moveTo>
                <a:cubicBezTo>
                  <a:pt x="944" y="9"/>
                  <a:pt x="936" y="0"/>
                  <a:pt x="925" y="0"/>
                </a:cubicBezTo>
                <a:cubicBezTo>
                  <a:pt x="915" y="0"/>
                  <a:pt x="907" y="9"/>
                  <a:pt x="907" y="19"/>
                </a:cubicBezTo>
                <a:cubicBezTo>
                  <a:pt x="907" y="29"/>
                  <a:pt x="915" y="37"/>
                  <a:pt x="925" y="37"/>
                </a:cubicBezTo>
                <a:cubicBezTo>
                  <a:pt x="936" y="37"/>
                  <a:pt x="944" y="29"/>
                  <a:pt x="944" y="19"/>
                </a:cubicBezTo>
                <a:cubicBezTo>
                  <a:pt x="944" y="19"/>
                  <a:pt x="944" y="19"/>
                  <a:pt x="944" y="19"/>
                </a:cubicBezTo>
                <a:moveTo>
                  <a:pt x="925" y="1451"/>
                </a:moveTo>
                <a:cubicBezTo>
                  <a:pt x="925" y="1451"/>
                  <a:pt x="925" y="1451"/>
                  <a:pt x="925" y="1451"/>
                </a:cubicBezTo>
                <a:cubicBezTo>
                  <a:pt x="910" y="1451"/>
                  <a:pt x="897" y="1463"/>
                  <a:pt x="897" y="1479"/>
                </a:cubicBezTo>
                <a:cubicBezTo>
                  <a:pt x="897" y="1525"/>
                  <a:pt x="897" y="1525"/>
                  <a:pt x="897" y="1525"/>
                </a:cubicBezTo>
                <a:cubicBezTo>
                  <a:pt x="897" y="1540"/>
                  <a:pt x="910" y="1553"/>
                  <a:pt x="925" y="1553"/>
                </a:cubicBezTo>
                <a:cubicBezTo>
                  <a:pt x="941" y="1553"/>
                  <a:pt x="954" y="1540"/>
                  <a:pt x="954" y="1525"/>
                </a:cubicBezTo>
                <a:cubicBezTo>
                  <a:pt x="954" y="1479"/>
                  <a:pt x="954" y="1479"/>
                  <a:pt x="954" y="1479"/>
                </a:cubicBezTo>
                <a:cubicBezTo>
                  <a:pt x="954" y="1463"/>
                  <a:pt x="941" y="1451"/>
                  <a:pt x="925" y="1451"/>
                </a:cubicBezTo>
                <a:moveTo>
                  <a:pt x="1043" y="490"/>
                </a:moveTo>
                <a:cubicBezTo>
                  <a:pt x="1043" y="480"/>
                  <a:pt x="1035" y="472"/>
                  <a:pt x="1024" y="472"/>
                </a:cubicBezTo>
                <a:cubicBezTo>
                  <a:pt x="1014" y="472"/>
                  <a:pt x="1006" y="480"/>
                  <a:pt x="1006" y="490"/>
                </a:cubicBezTo>
                <a:cubicBezTo>
                  <a:pt x="1006" y="500"/>
                  <a:pt x="1014" y="509"/>
                  <a:pt x="1024" y="509"/>
                </a:cubicBezTo>
                <a:cubicBezTo>
                  <a:pt x="1035" y="509"/>
                  <a:pt x="1043" y="500"/>
                  <a:pt x="1043" y="490"/>
                </a:cubicBezTo>
                <a:cubicBezTo>
                  <a:pt x="1043" y="490"/>
                  <a:pt x="1043" y="490"/>
                  <a:pt x="1043" y="490"/>
                </a:cubicBezTo>
                <a:moveTo>
                  <a:pt x="1024" y="605"/>
                </a:moveTo>
                <a:cubicBezTo>
                  <a:pt x="1024" y="605"/>
                  <a:pt x="1024" y="605"/>
                  <a:pt x="1024" y="605"/>
                </a:cubicBezTo>
                <a:cubicBezTo>
                  <a:pt x="1013" y="605"/>
                  <a:pt x="1004" y="614"/>
                  <a:pt x="1004" y="625"/>
                </a:cubicBezTo>
                <a:cubicBezTo>
                  <a:pt x="1004" y="637"/>
                  <a:pt x="1004" y="637"/>
                  <a:pt x="1004" y="637"/>
                </a:cubicBezTo>
                <a:cubicBezTo>
                  <a:pt x="1004" y="648"/>
                  <a:pt x="1013" y="657"/>
                  <a:pt x="1024" y="657"/>
                </a:cubicBezTo>
                <a:cubicBezTo>
                  <a:pt x="1035" y="657"/>
                  <a:pt x="1044" y="648"/>
                  <a:pt x="1044" y="637"/>
                </a:cubicBezTo>
                <a:cubicBezTo>
                  <a:pt x="1044" y="625"/>
                  <a:pt x="1044" y="625"/>
                  <a:pt x="1044" y="625"/>
                </a:cubicBezTo>
                <a:cubicBezTo>
                  <a:pt x="1044" y="614"/>
                  <a:pt x="1035" y="605"/>
                  <a:pt x="1024" y="605"/>
                </a:cubicBezTo>
                <a:moveTo>
                  <a:pt x="1046" y="767"/>
                </a:moveTo>
                <a:cubicBezTo>
                  <a:pt x="1046" y="755"/>
                  <a:pt x="1036" y="746"/>
                  <a:pt x="1024" y="746"/>
                </a:cubicBezTo>
                <a:cubicBezTo>
                  <a:pt x="1013" y="746"/>
                  <a:pt x="1003" y="755"/>
                  <a:pt x="1003" y="767"/>
                </a:cubicBezTo>
                <a:cubicBezTo>
                  <a:pt x="1003" y="783"/>
                  <a:pt x="1003" y="783"/>
                  <a:pt x="1003" y="783"/>
                </a:cubicBezTo>
                <a:cubicBezTo>
                  <a:pt x="1003" y="795"/>
                  <a:pt x="1013" y="805"/>
                  <a:pt x="1024" y="805"/>
                </a:cubicBezTo>
                <a:cubicBezTo>
                  <a:pt x="1036" y="805"/>
                  <a:pt x="1046" y="795"/>
                  <a:pt x="1046" y="783"/>
                </a:cubicBezTo>
                <a:cubicBezTo>
                  <a:pt x="1046" y="767"/>
                  <a:pt x="1046" y="767"/>
                  <a:pt x="1046" y="767"/>
                </a:cubicBezTo>
                <a:moveTo>
                  <a:pt x="1024" y="887"/>
                </a:moveTo>
                <a:cubicBezTo>
                  <a:pt x="1024" y="887"/>
                  <a:pt x="1024" y="887"/>
                  <a:pt x="1024" y="887"/>
                </a:cubicBezTo>
                <a:cubicBezTo>
                  <a:pt x="1012" y="887"/>
                  <a:pt x="1002" y="897"/>
                  <a:pt x="1002" y="910"/>
                </a:cubicBezTo>
                <a:cubicBezTo>
                  <a:pt x="1002" y="930"/>
                  <a:pt x="1002" y="930"/>
                  <a:pt x="1002" y="930"/>
                </a:cubicBezTo>
                <a:cubicBezTo>
                  <a:pt x="1002" y="943"/>
                  <a:pt x="1012" y="953"/>
                  <a:pt x="1024" y="953"/>
                </a:cubicBezTo>
                <a:cubicBezTo>
                  <a:pt x="1037" y="953"/>
                  <a:pt x="1047" y="943"/>
                  <a:pt x="1047" y="930"/>
                </a:cubicBezTo>
                <a:cubicBezTo>
                  <a:pt x="1047" y="910"/>
                  <a:pt x="1047" y="910"/>
                  <a:pt x="1047" y="910"/>
                </a:cubicBezTo>
                <a:cubicBezTo>
                  <a:pt x="1047" y="897"/>
                  <a:pt x="1037" y="887"/>
                  <a:pt x="1024" y="887"/>
                </a:cubicBezTo>
                <a:moveTo>
                  <a:pt x="1049" y="1052"/>
                </a:moveTo>
                <a:cubicBezTo>
                  <a:pt x="1049" y="1039"/>
                  <a:pt x="1038" y="1028"/>
                  <a:pt x="1024" y="1028"/>
                </a:cubicBezTo>
                <a:cubicBezTo>
                  <a:pt x="1011" y="1028"/>
                  <a:pt x="1000" y="1039"/>
                  <a:pt x="1000" y="1052"/>
                </a:cubicBezTo>
                <a:cubicBezTo>
                  <a:pt x="1000" y="1077"/>
                  <a:pt x="1000" y="1077"/>
                  <a:pt x="1000" y="1077"/>
                </a:cubicBezTo>
                <a:cubicBezTo>
                  <a:pt x="1000" y="1090"/>
                  <a:pt x="1011" y="1101"/>
                  <a:pt x="1024" y="1101"/>
                </a:cubicBezTo>
                <a:cubicBezTo>
                  <a:pt x="1038" y="1101"/>
                  <a:pt x="1049" y="1090"/>
                  <a:pt x="1049" y="1077"/>
                </a:cubicBezTo>
                <a:cubicBezTo>
                  <a:pt x="1049" y="1052"/>
                  <a:pt x="1049" y="1052"/>
                  <a:pt x="1049" y="1052"/>
                </a:cubicBezTo>
                <a:moveTo>
                  <a:pt x="1024" y="1169"/>
                </a:moveTo>
                <a:cubicBezTo>
                  <a:pt x="1024" y="1169"/>
                  <a:pt x="1024" y="1169"/>
                  <a:pt x="1024" y="1169"/>
                </a:cubicBezTo>
                <a:cubicBezTo>
                  <a:pt x="1010" y="1169"/>
                  <a:pt x="999" y="1180"/>
                  <a:pt x="999" y="1194"/>
                </a:cubicBezTo>
                <a:cubicBezTo>
                  <a:pt x="999" y="1223"/>
                  <a:pt x="999" y="1223"/>
                  <a:pt x="999" y="1223"/>
                </a:cubicBezTo>
                <a:cubicBezTo>
                  <a:pt x="999" y="1238"/>
                  <a:pt x="1010" y="1249"/>
                  <a:pt x="1024" y="1249"/>
                </a:cubicBezTo>
                <a:cubicBezTo>
                  <a:pt x="1039" y="1249"/>
                  <a:pt x="1050" y="1238"/>
                  <a:pt x="1050" y="1223"/>
                </a:cubicBezTo>
                <a:cubicBezTo>
                  <a:pt x="1050" y="1194"/>
                  <a:pt x="1050" y="1194"/>
                  <a:pt x="1050" y="1194"/>
                </a:cubicBezTo>
                <a:cubicBezTo>
                  <a:pt x="1050" y="1180"/>
                  <a:pt x="1039" y="1169"/>
                  <a:pt x="1024" y="1169"/>
                </a:cubicBezTo>
                <a:moveTo>
                  <a:pt x="1051" y="1337"/>
                </a:moveTo>
                <a:cubicBezTo>
                  <a:pt x="1051" y="1322"/>
                  <a:pt x="1039" y="1310"/>
                  <a:pt x="1024" y="1310"/>
                </a:cubicBezTo>
                <a:cubicBezTo>
                  <a:pt x="1009" y="1310"/>
                  <a:pt x="997" y="1322"/>
                  <a:pt x="997" y="1337"/>
                </a:cubicBezTo>
                <a:cubicBezTo>
                  <a:pt x="997" y="1370"/>
                  <a:pt x="997" y="1370"/>
                  <a:pt x="997" y="1370"/>
                </a:cubicBezTo>
                <a:cubicBezTo>
                  <a:pt x="997" y="1385"/>
                  <a:pt x="1009" y="1397"/>
                  <a:pt x="1024" y="1397"/>
                </a:cubicBezTo>
                <a:cubicBezTo>
                  <a:pt x="1039" y="1397"/>
                  <a:pt x="1051" y="1385"/>
                  <a:pt x="1051" y="1370"/>
                </a:cubicBezTo>
                <a:cubicBezTo>
                  <a:pt x="1051" y="1337"/>
                  <a:pt x="1051" y="1337"/>
                  <a:pt x="1051" y="1337"/>
                </a:cubicBezTo>
                <a:moveTo>
                  <a:pt x="1054" y="1629"/>
                </a:moveTo>
                <a:cubicBezTo>
                  <a:pt x="1054" y="1613"/>
                  <a:pt x="1041" y="1599"/>
                  <a:pt x="1024" y="1599"/>
                </a:cubicBezTo>
                <a:cubicBezTo>
                  <a:pt x="1008" y="1599"/>
                  <a:pt x="994" y="1613"/>
                  <a:pt x="994" y="1629"/>
                </a:cubicBezTo>
                <a:cubicBezTo>
                  <a:pt x="994" y="1687"/>
                  <a:pt x="994" y="1687"/>
                  <a:pt x="994" y="1687"/>
                </a:cubicBezTo>
                <a:cubicBezTo>
                  <a:pt x="994" y="1703"/>
                  <a:pt x="1008" y="1717"/>
                  <a:pt x="1024" y="1717"/>
                </a:cubicBezTo>
                <a:cubicBezTo>
                  <a:pt x="1041" y="1717"/>
                  <a:pt x="1054" y="1703"/>
                  <a:pt x="1054" y="1687"/>
                </a:cubicBezTo>
                <a:cubicBezTo>
                  <a:pt x="1054" y="1629"/>
                  <a:pt x="1054" y="1629"/>
                  <a:pt x="1054" y="1629"/>
                </a:cubicBezTo>
                <a:moveTo>
                  <a:pt x="1024" y="1756"/>
                </a:moveTo>
                <a:cubicBezTo>
                  <a:pt x="1024" y="1756"/>
                  <a:pt x="1024" y="1756"/>
                  <a:pt x="1024" y="1756"/>
                </a:cubicBezTo>
                <a:cubicBezTo>
                  <a:pt x="1007" y="1756"/>
                  <a:pt x="993" y="1770"/>
                  <a:pt x="993" y="1787"/>
                </a:cubicBezTo>
                <a:cubicBezTo>
                  <a:pt x="993" y="1857"/>
                  <a:pt x="993" y="1857"/>
                  <a:pt x="993" y="1857"/>
                </a:cubicBezTo>
                <a:cubicBezTo>
                  <a:pt x="993" y="1874"/>
                  <a:pt x="1007" y="1888"/>
                  <a:pt x="1024" y="1888"/>
                </a:cubicBezTo>
                <a:cubicBezTo>
                  <a:pt x="1042" y="1888"/>
                  <a:pt x="1056" y="1874"/>
                  <a:pt x="1056" y="1857"/>
                </a:cubicBezTo>
                <a:cubicBezTo>
                  <a:pt x="1056" y="1787"/>
                  <a:pt x="1056" y="1787"/>
                  <a:pt x="1056" y="1787"/>
                </a:cubicBezTo>
                <a:cubicBezTo>
                  <a:pt x="1056" y="1770"/>
                  <a:pt x="1042" y="1756"/>
                  <a:pt x="1024" y="1756"/>
                </a:cubicBezTo>
                <a:moveTo>
                  <a:pt x="1057" y="1953"/>
                </a:moveTo>
                <a:cubicBezTo>
                  <a:pt x="1057" y="1935"/>
                  <a:pt x="1043" y="1920"/>
                  <a:pt x="1024" y="1920"/>
                </a:cubicBezTo>
                <a:cubicBezTo>
                  <a:pt x="1006" y="1920"/>
                  <a:pt x="992" y="1935"/>
                  <a:pt x="992" y="1953"/>
                </a:cubicBezTo>
                <a:cubicBezTo>
                  <a:pt x="992" y="2042"/>
                  <a:pt x="992" y="2042"/>
                  <a:pt x="992" y="2042"/>
                </a:cubicBezTo>
                <a:cubicBezTo>
                  <a:pt x="992" y="2060"/>
                  <a:pt x="1006" y="2075"/>
                  <a:pt x="1024" y="2075"/>
                </a:cubicBezTo>
                <a:cubicBezTo>
                  <a:pt x="1043" y="2075"/>
                  <a:pt x="1057" y="2060"/>
                  <a:pt x="1057" y="2042"/>
                </a:cubicBezTo>
                <a:cubicBezTo>
                  <a:pt x="1057" y="1953"/>
                  <a:pt x="1057" y="1953"/>
                  <a:pt x="1057" y="1953"/>
                </a:cubicBezTo>
                <a:moveTo>
                  <a:pt x="1043" y="369"/>
                </a:moveTo>
                <a:cubicBezTo>
                  <a:pt x="1043" y="359"/>
                  <a:pt x="1035" y="351"/>
                  <a:pt x="1024" y="351"/>
                </a:cubicBezTo>
                <a:cubicBezTo>
                  <a:pt x="1014" y="351"/>
                  <a:pt x="1006" y="359"/>
                  <a:pt x="1006" y="369"/>
                </a:cubicBezTo>
                <a:cubicBezTo>
                  <a:pt x="1006" y="379"/>
                  <a:pt x="1014" y="387"/>
                  <a:pt x="1024" y="387"/>
                </a:cubicBezTo>
                <a:cubicBezTo>
                  <a:pt x="1035" y="387"/>
                  <a:pt x="1043" y="379"/>
                  <a:pt x="1043" y="369"/>
                </a:cubicBezTo>
                <a:cubicBezTo>
                  <a:pt x="1043" y="369"/>
                  <a:pt x="1043" y="369"/>
                  <a:pt x="1043" y="369"/>
                </a:cubicBezTo>
                <a:moveTo>
                  <a:pt x="1043" y="252"/>
                </a:moveTo>
                <a:cubicBezTo>
                  <a:pt x="1043" y="242"/>
                  <a:pt x="1035" y="234"/>
                  <a:pt x="1024" y="234"/>
                </a:cubicBezTo>
                <a:cubicBezTo>
                  <a:pt x="1014" y="234"/>
                  <a:pt x="1006" y="242"/>
                  <a:pt x="1006" y="252"/>
                </a:cubicBezTo>
                <a:cubicBezTo>
                  <a:pt x="1006" y="262"/>
                  <a:pt x="1014" y="271"/>
                  <a:pt x="1024" y="271"/>
                </a:cubicBezTo>
                <a:cubicBezTo>
                  <a:pt x="1035" y="271"/>
                  <a:pt x="1043" y="262"/>
                  <a:pt x="1043" y="252"/>
                </a:cubicBezTo>
                <a:cubicBezTo>
                  <a:pt x="1043" y="252"/>
                  <a:pt x="1043" y="252"/>
                  <a:pt x="1043" y="252"/>
                </a:cubicBezTo>
                <a:moveTo>
                  <a:pt x="1043" y="135"/>
                </a:moveTo>
                <a:cubicBezTo>
                  <a:pt x="1043" y="125"/>
                  <a:pt x="1035" y="117"/>
                  <a:pt x="1024" y="117"/>
                </a:cubicBezTo>
                <a:cubicBezTo>
                  <a:pt x="1014" y="117"/>
                  <a:pt x="1006" y="125"/>
                  <a:pt x="1006" y="135"/>
                </a:cubicBezTo>
                <a:cubicBezTo>
                  <a:pt x="1006" y="146"/>
                  <a:pt x="1014" y="154"/>
                  <a:pt x="1024" y="154"/>
                </a:cubicBezTo>
                <a:cubicBezTo>
                  <a:pt x="1035" y="154"/>
                  <a:pt x="1043" y="146"/>
                  <a:pt x="1043" y="135"/>
                </a:cubicBezTo>
                <a:cubicBezTo>
                  <a:pt x="1043" y="135"/>
                  <a:pt x="1043" y="135"/>
                  <a:pt x="1043" y="135"/>
                </a:cubicBezTo>
                <a:moveTo>
                  <a:pt x="1043" y="19"/>
                </a:moveTo>
                <a:cubicBezTo>
                  <a:pt x="1043" y="9"/>
                  <a:pt x="1035" y="0"/>
                  <a:pt x="1024" y="0"/>
                </a:cubicBezTo>
                <a:cubicBezTo>
                  <a:pt x="1014" y="0"/>
                  <a:pt x="1006" y="9"/>
                  <a:pt x="1006" y="19"/>
                </a:cubicBezTo>
                <a:cubicBezTo>
                  <a:pt x="1006" y="29"/>
                  <a:pt x="1014" y="37"/>
                  <a:pt x="1024" y="37"/>
                </a:cubicBezTo>
                <a:cubicBezTo>
                  <a:pt x="1035" y="37"/>
                  <a:pt x="1043" y="29"/>
                  <a:pt x="1043" y="19"/>
                </a:cubicBezTo>
                <a:cubicBezTo>
                  <a:pt x="1043" y="19"/>
                  <a:pt x="1043" y="19"/>
                  <a:pt x="1043" y="19"/>
                </a:cubicBezTo>
                <a:moveTo>
                  <a:pt x="1024" y="1451"/>
                </a:moveTo>
                <a:cubicBezTo>
                  <a:pt x="1024" y="1451"/>
                  <a:pt x="1024" y="1451"/>
                  <a:pt x="1024" y="1451"/>
                </a:cubicBezTo>
                <a:cubicBezTo>
                  <a:pt x="1009" y="1451"/>
                  <a:pt x="996" y="1463"/>
                  <a:pt x="996" y="1479"/>
                </a:cubicBezTo>
                <a:cubicBezTo>
                  <a:pt x="996" y="1525"/>
                  <a:pt x="996" y="1525"/>
                  <a:pt x="996" y="1525"/>
                </a:cubicBezTo>
                <a:cubicBezTo>
                  <a:pt x="996" y="1540"/>
                  <a:pt x="1009" y="1553"/>
                  <a:pt x="1024" y="1553"/>
                </a:cubicBezTo>
                <a:cubicBezTo>
                  <a:pt x="1040" y="1553"/>
                  <a:pt x="1053" y="1540"/>
                  <a:pt x="1053" y="1525"/>
                </a:cubicBezTo>
                <a:cubicBezTo>
                  <a:pt x="1053" y="1479"/>
                  <a:pt x="1053" y="1479"/>
                  <a:pt x="1053" y="1479"/>
                </a:cubicBezTo>
                <a:cubicBezTo>
                  <a:pt x="1053" y="1463"/>
                  <a:pt x="1040" y="1451"/>
                  <a:pt x="1024" y="1451"/>
                </a:cubicBezTo>
                <a:moveTo>
                  <a:pt x="1142" y="490"/>
                </a:moveTo>
                <a:cubicBezTo>
                  <a:pt x="1142" y="480"/>
                  <a:pt x="1134" y="472"/>
                  <a:pt x="1123" y="472"/>
                </a:cubicBezTo>
                <a:cubicBezTo>
                  <a:pt x="1113" y="472"/>
                  <a:pt x="1105" y="480"/>
                  <a:pt x="1105" y="490"/>
                </a:cubicBezTo>
                <a:cubicBezTo>
                  <a:pt x="1105" y="500"/>
                  <a:pt x="1113" y="509"/>
                  <a:pt x="1123" y="509"/>
                </a:cubicBezTo>
                <a:cubicBezTo>
                  <a:pt x="1134" y="509"/>
                  <a:pt x="1142" y="500"/>
                  <a:pt x="1142" y="490"/>
                </a:cubicBezTo>
                <a:cubicBezTo>
                  <a:pt x="1142" y="490"/>
                  <a:pt x="1142" y="490"/>
                  <a:pt x="1142" y="490"/>
                </a:cubicBezTo>
                <a:moveTo>
                  <a:pt x="1123" y="605"/>
                </a:moveTo>
                <a:cubicBezTo>
                  <a:pt x="1123" y="605"/>
                  <a:pt x="1123" y="605"/>
                  <a:pt x="1123" y="605"/>
                </a:cubicBezTo>
                <a:cubicBezTo>
                  <a:pt x="1112" y="605"/>
                  <a:pt x="1104" y="614"/>
                  <a:pt x="1104" y="625"/>
                </a:cubicBezTo>
                <a:cubicBezTo>
                  <a:pt x="1104" y="637"/>
                  <a:pt x="1104" y="637"/>
                  <a:pt x="1104" y="637"/>
                </a:cubicBezTo>
                <a:cubicBezTo>
                  <a:pt x="1104" y="648"/>
                  <a:pt x="1112" y="657"/>
                  <a:pt x="1123" y="657"/>
                </a:cubicBezTo>
                <a:cubicBezTo>
                  <a:pt x="1135" y="657"/>
                  <a:pt x="1143" y="648"/>
                  <a:pt x="1143" y="637"/>
                </a:cubicBezTo>
                <a:cubicBezTo>
                  <a:pt x="1143" y="625"/>
                  <a:pt x="1143" y="625"/>
                  <a:pt x="1143" y="625"/>
                </a:cubicBezTo>
                <a:cubicBezTo>
                  <a:pt x="1143" y="614"/>
                  <a:pt x="1135" y="605"/>
                  <a:pt x="1123" y="605"/>
                </a:cubicBezTo>
                <a:moveTo>
                  <a:pt x="1145" y="767"/>
                </a:moveTo>
                <a:cubicBezTo>
                  <a:pt x="1145" y="755"/>
                  <a:pt x="1135" y="746"/>
                  <a:pt x="1123" y="746"/>
                </a:cubicBezTo>
                <a:cubicBezTo>
                  <a:pt x="1112" y="746"/>
                  <a:pt x="1102" y="755"/>
                  <a:pt x="1102" y="767"/>
                </a:cubicBezTo>
                <a:cubicBezTo>
                  <a:pt x="1102" y="783"/>
                  <a:pt x="1102" y="783"/>
                  <a:pt x="1102" y="783"/>
                </a:cubicBezTo>
                <a:cubicBezTo>
                  <a:pt x="1102" y="795"/>
                  <a:pt x="1112" y="805"/>
                  <a:pt x="1123" y="805"/>
                </a:cubicBezTo>
                <a:cubicBezTo>
                  <a:pt x="1135" y="805"/>
                  <a:pt x="1145" y="795"/>
                  <a:pt x="1145" y="783"/>
                </a:cubicBezTo>
                <a:cubicBezTo>
                  <a:pt x="1145" y="767"/>
                  <a:pt x="1145" y="767"/>
                  <a:pt x="1145" y="767"/>
                </a:cubicBezTo>
                <a:moveTo>
                  <a:pt x="1123" y="887"/>
                </a:moveTo>
                <a:cubicBezTo>
                  <a:pt x="1123" y="887"/>
                  <a:pt x="1123" y="887"/>
                  <a:pt x="1123" y="887"/>
                </a:cubicBezTo>
                <a:cubicBezTo>
                  <a:pt x="1111" y="887"/>
                  <a:pt x="1101" y="897"/>
                  <a:pt x="1101" y="910"/>
                </a:cubicBezTo>
                <a:cubicBezTo>
                  <a:pt x="1101" y="930"/>
                  <a:pt x="1101" y="930"/>
                  <a:pt x="1101" y="930"/>
                </a:cubicBezTo>
                <a:cubicBezTo>
                  <a:pt x="1101" y="943"/>
                  <a:pt x="1111" y="953"/>
                  <a:pt x="1123" y="953"/>
                </a:cubicBezTo>
                <a:cubicBezTo>
                  <a:pt x="1136" y="953"/>
                  <a:pt x="1146" y="943"/>
                  <a:pt x="1146" y="930"/>
                </a:cubicBezTo>
                <a:cubicBezTo>
                  <a:pt x="1146" y="910"/>
                  <a:pt x="1146" y="910"/>
                  <a:pt x="1146" y="910"/>
                </a:cubicBezTo>
                <a:cubicBezTo>
                  <a:pt x="1146" y="897"/>
                  <a:pt x="1136" y="887"/>
                  <a:pt x="1123" y="887"/>
                </a:cubicBezTo>
                <a:moveTo>
                  <a:pt x="1148" y="1052"/>
                </a:moveTo>
                <a:cubicBezTo>
                  <a:pt x="1148" y="1039"/>
                  <a:pt x="1137" y="1028"/>
                  <a:pt x="1123" y="1028"/>
                </a:cubicBezTo>
                <a:cubicBezTo>
                  <a:pt x="1110" y="1028"/>
                  <a:pt x="1099" y="1039"/>
                  <a:pt x="1099" y="1052"/>
                </a:cubicBezTo>
                <a:cubicBezTo>
                  <a:pt x="1099" y="1077"/>
                  <a:pt x="1099" y="1077"/>
                  <a:pt x="1099" y="1077"/>
                </a:cubicBezTo>
                <a:cubicBezTo>
                  <a:pt x="1099" y="1090"/>
                  <a:pt x="1110" y="1101"/>
                  <a:pt x="1123" y="1101"/>
                </a:cubicBezTo>
                <a:cubicBezTo>
                  <a:pt x="1137" y="1101"/>
                  <a:pt x="1148" y="1090"/>
                  <a:pt x="1148" y="1077"/>
                </a:cubicBezTo>
                <a:cubicBezTo>
                  <a:pt x="1148" y="1052"/>
                  <a:pt x="1148" y="1052"/>
                  <a:pt x="1148" y="1052"/>
                </a:cubicBezTo>
                <a:moveTo>
                  <a:pt x="1123" y="1169"/>
                </a:moveTo>
                <a:cubicBezTo>
                  <a:pt x="1123" y="1169"/>
                  <a:pt x="1123" y="1169"/>
                  <a:pt x="1123" y="1169"/>
                </a:cubicBezTo>
                <a:cubicBezTo>
                  <a:pt x="1109" y="1169"/>
                  <a:pt x="1098" y="1180"/>
                  <a:pt x="1098" y="1194"/>
                </a:cubicBezTo>
                <a:cubicBezTo>
                  <a:pt x="1098" y="1223"/>
                  <a:pt x="1098" y="1223"/>
                  <a:pt x="1098" y="1223"/>
                </a:cubicBezTo>
                <a:cubicBezTo>
                  <a:pt x="1098" y="1238"/>
                  <a:pt x="1109" y="1249"/>
                  <a:pt x="1123" y="1249"/>
                </a:cubicBezTo>
                <a:cubicBezTo>
                  <a:pt x="1138" y="1249"/>
                  <a:pt x="1149" y="1238"/>
                  <a:pt x="1149" y="1223"/>
                </a:cubicBezTo>
                <a:cubicBezTo>
                  <a:pt x="1149" y="1194"/>
                  <a:pt x="1149" y="1194"/>
                  <a:pt x="1149" y="1194"/>
                </a:cubicBezTo>
                <a:cubicBezTo>
                  <a:pt x="1149" y="1180"/>
                  <a:pt x="1138" y="1169"/>
                  <a:pt x="1123" y="1169"/>
                </a:cubicBezTo>
                <a:moveTo>
                  <a:pt x="1151" y="1337"/>
                </a:moveTo>
                <a:cubicBezTo>
                  <a:pt x="1151" y="1322"/>
                  <a:pt x="1138" y="1310"/>
                  <a:pt x="1123" y="1310"/>
                </a:cubicBezTo>
                <a:cubicBezTo>
                  <a:pt x="1109" y="1310"/>
                  <a:pt x="1096" y="1322"/>
                  <a:pt x="1096" y="1337"/>
                </a:cubicBezTo>
                <a:cubicBezTo>
                  <a:pt x="1096" y="1370"/>
                  <a:pt x="1096" y="1370"/>
                  <a:pt x="1096" y="1370"/>
                </a:cubicBezTo>
                <a:cubicBezTo>
                  <a:pt x="1096" y="1385"/>
                  <a:pt x="1109" y="1397"/>
                  <a:pt x="1123" y="1397"/>
                </a:cubicBezTo>
                <a:cubicBezTo>
                  <a:pt x="1138" y="1397"/>
                  <a:pt x="1151" y="1385"/>
                  <a:pt x="1151" y="1370"/>
                </a:cubicBezTo>
                <a:cubicBezTo>
                  <a:pt x="1151" y="1337"/>
                  <a:pt x="1151" y="1337"/>
                  <a:pt x="1151" y="1337"/>
                </a:cubicBezTo>
                <a:moveTo>
                  <a:pt x="1153" y="1629"/>
                </a:moveTo>
                <a:cubicBezTo>
                  <a:pt x="1153" y="1613"/>
                  <a:pt x="1140" y="1599"/>
                  <a:pt x="1123" y="1599"/>
                </a:cubicBezTo>
                <a:cubicBezTo>
                  <a:pt x="1107" y="1599"/>
                  <a:pt x="1094" y="1613"/>
                  <a:pt x="1094" y="1629"/>
                </a:cubicBezTo>
                <a:cubicBezTo>
                  <a:pt x="1094" y="1687"/>
                  <a:pt x="1094" y="1687"/>
                  <a:pt x="1094" y="1687"/>
                </a:cubicBezTo>
                <a:cubicBezTo>
                  <a:pt x="1094" y="1703"/>
                  <a:pt x="1107" y="1717"/>
                  <a:pt x="1123" y="1717"/>
                </a:cubicBezTo>
                <a:cubicBezTo>
                  <a:pt x="1140" y="1717"/>
                  <a:pt x="1153" y="1703"/>
                  <a:pt x="1153" y="1687"/>
                </a:cubicBezTo>
                <a:cubicBezTo>
                  <a:pt x="1153" y="1629"/>
                  <a:pt x="1153" y="1629"/>
                  <a:pt x="1153" y="1629"/>
                </a:cubicBezTo>
                <a:moveTo>
                  <a:pt x="1123" y="1756"/>
                </a:moveTo>
                <a:cubicBezTo>
                  <a:pt x="1123" y="1756"/>
                  <a:pt x="1123" y="1756"/>
                  <a:pt x="1123" y="1756"/>
                </a:cubicBezTo>
                <a:cubicBezTo>
                  <a:pt x="1106" y="1756"/>
                  <a:pt x="1092" y="1770"/>
                  <a:pt x="1092" y="1787"/>
                </a:cubicBezTo>
                <a:cubicBezTo>
                  <a:pt x="1092" y="1857"/>
                  <a:pt x="1092" y="1857"/>
                  <a:pt x="1092" y="1857"/>
                </a:cubicBezTo>
                <a:cubicBezTo>
                  <a:pt x="1092" y="1874"/>
                  <a:pt x="1106" y="1888"/>
                  <a:pt x="1123" y="1888"/>
                </a:cubicBezTo>
                <a:cubicBezTo>
                  <a:pt x="1141" y="1888"/>
                  <a:pt x="1155" y="1874"/>
                  <a:pt x="1155" y="1857"/>
                </a:cubicBezTo>
                <a:cubicBezTo>
                  <a:pt x="1155" y="1787"/>
                  <a:pt x="1155" y="1787"/>
                  <a:pt x="1155" y="1787"/>
                </a:cubicBezTo>
                <a:cubicBezTo>
                  <a:pt x="1155" y="1770"/>
                  <a:pt x="1141" y="1756"/>
                  <a:pt x="1123" y="1756"/>
                </a:cubicBezTo>
                <a:moveTo>
                  <a:pt x="1156" y="1953"/>
                </a:moveTo>
                <a:cubicBezTo>
                  <a:pt x="1156" y="1935"/>
                  <a:pt x="1142" y="1920"/>
                  <a:pt x="1123" y="1920"/>
                </a:cubicBezTo>
                <a:cubicBezTo>
                  <a:pt x="1105" y="1920"/>
                  <a:pt x="1091" y="1935"/>
                  <a:pt x="1091" y="1953"/>
                </a:cubicBezTo>
                <a:cubicBezTo>
                  <a:pt x="1091" y="2042"/>
                  <a:pt x="1091" y="2042"/>
                  <a:pt x="1091" y="2042"/>
                </a:cubicBezTo>
                <a:cubicBezTo>
                  <a:pt x="1091" y="2060"/>
                  <a:pt x="1105" y="2075"/>
                  <a:pt x="1123" y="2075"/>
                </a:cubicBezTo>
                <a:cubicBezTo>
                  <a:pt x="1142" y="2075"/>
                  <a:pt x="1156" y="2060"/>
                  <a:pt x="1156" y="2042"/>
                </a:cubicBezTo>
                <a:cubicBezTo>
                  <a:pt x="1156" y="1953"/>
                  <a:pt x="1156" y="1953"/>
                  <a:pt x="1156" y="1953"/>
                </a:cubicBezTo>
                <a:moveTo>
                  <a:pt x="1142" y="369"/>
                </a:moveTo>
                <a:cubicBezTo>
                  <a:pt x="1142" y="359"/>
                  <a:pt x="1134" y="351"/>
                  <a:pt x="1123" y="351"/>
                </a:cubicBezTo>
                <a:cubicBezTo>
                  <a:pt x="1113" y="351"/>
                  <a:pt x="1105" y="359"/>
                  <a:pt x="1105" y="369"/>
                </a:cubicBezTo>
                <a:cubicBezTo>
                  <a:pt x="1105" y="379"/>
                  <a:pt x="1113" y="387"/>
                  <a:pt x="1123" y="387"/>
                </a:cubicBezTo>
                <a:cubicBezTo>
                  <a:pt x="1134" y="387"/>
                  <a:pt x="1142" y="379"/>
                  <a:pt x="1142" y="369"/>
                </a:cubicBezTo>
                <a:cubicBezTo>
                  <a:pt x="1142" y="369"/>
                  <a:pt x="1142" y="369"/>
                  <a:pt x="1142" y="369"/>
                </a:cubicBezTo>
                <a:moveTo>
                  <a:pt x="1142" y="252"/>
                </a:moveTo>
                <a:cubicBezTo>
                  <a:pt x="1142" y="242"/>
                  <a:pt x="1134" y="234"/>
                  <a:pt x="1123" y="234"/>
                </a:cubicBezTo>
                <a:cubicBezTo>
                  <a:pt x="1113" y="234"/>
                  <a:pt x="1105" y="242"/>
                  <a:pt x="1105" y="252"/>
                </a:cubicBezTo>
                <a:cubicBezTo>
                  <a:pt x="1105" y="262"/>
                  <a:pt x="1113" y="271"/>
                  <a:pt x="1123" y="271"/>
                </a:cubicBezTo>
                <a:cubicBezTo>
                  <a:pt x="1134" y="271"/>
                  <a:pt x="1142" y="262"/>
                  <a:pt x="1142" y="252"/>
                </a:cubicBezTo>
                <a:cubicBezTo>
                  <a:pt x="1142" y="252"/>
                  <a:pt x="1142" y="252"/>
                  <a:pt x="1142" y="252"/>
                </a:cubicBezTo>
                <a:moveTo>
                  <a:pt x="1142" y="135"/>
                </a:moveTo>
                <a:cubicBezTo>
                  <a:pt x="1142" y="125"/>
                  <a:pt x="1134" y="117"/>
                  <a:pt x="1123" y="117"/>
                </a:cubicBezTo>
                <a:cubicBezTo>
                  <a:pt x="1113" y="117"/>
                  <a:pt x="1105" y="125"/>
                  <a:pt x="1105" y="135"/>
                </a:cubicBezTo>
                <a:cubicBezTo>
                  <a:pt x="1105" y="146"/>
                  <a:pt x="1113" y="154"/>
                  <a:pt x="1123" y="154"/>
                </a:cubicBezTo>
                <a:cubicBezTo>
                  <a:pt x="1134" y="154"/>
                  <a:pt x="1142" y="146"/>
                  <a:pt x="1142" y="135"/>
                </a:cubicBezTo>
                <a:cubicBezTo>
                  <a:pt x="1142" y="135"/>
                  <a:pt x="1142" y="135"/>
                  <a:pt x="1142" y="135"/>
                </a:cubicBezTo>
                <a:moveTo>
                  <a:pt x="1142" y="19"/>
                </a:moveTo>
                <a:cubicBezTo>
                  <a:pt x="1142" y="9"/>
                  <a:pt x="1134" y="0"/>
                  <a:pt x="1123" y="0"/>
                </a:cubicBezTo>
                <a:cubicBezTo>
                  <a:pt x="1113" y="0"/>
                  <a:pt x="1105" y="9"/>
                  <a:pt x="1105" y="19"/>
                </a:cubicBezTo>
                <a:cubicBezTo>
                  <a:pt x="1105" y="29"/>
                  <a:pt x="1113" y="37"/>
                  <a:pt x="1123" y="37"/>
                </a:cubicBezTo>
                <a:cubicBezTo>
                  <a:pt x="1134" y="37"/>
                  <a:pt x="1142" y="29"/>
                  <a:pt x="1142" y="19"/>
                </a:cubicBezTo>
                <a:cubicBezTo>
                  <a:pt x="1142" y="19"/>
                  <a:pt x="1142" y="19"/>
                  <a:pt x="1142" y="19"/>
                </a:cubicBezTo>
                <a:moveTo>
                  <a:pt x="1123" y="1451"/>
                </a:moveTo>
                <a:cubicBezTo>
                  <a:pt x="1123" y="1451"/>
                  <a:pt x="1123" y="1451"/>
                  <a:pt x="1123" y="1451"/>
                </a:cubicBezTo>
                <a:cubicBezTo>
                  <a:pt x="1108" y="1451"/>
                  <a:pt x="1095" y="1463"/>
                  <a:pt x="1095" y="1479"/>
                </a:cubicBezTo>
                <a:cubicBezTo>
                  <a:pt x="1095" y="1525"/>
                  <a:pt x="1095" y="1525"/>
                  <a:pt x="1095" y="1525"/>
                </a:cubicBezTo>
                <a:cubicBezTo>
                  <a:pt x="1095" y="1540"/>
                  <a:pt x="1108" y="1553"/>
                  <a:pt x="1123" y="1553"/>
                </a:cubicBezTo>
                <a:cubicBezTo>
                  <a:pt x="1139" y="1553"/>
                  <a:pt x="1152" y="1540"/>
                  <a:pt x="1152" y="1525"/>
                </a:cubicBezTo>
                <a:cubicBezTo>
                  <a:pt x="1152" y="1479"/>
                  <a:pt x="1152" y="1479"/>
                  <a:pt x="1152" y="1479"/>
                </a:cubicBezTo>
                <a:cubicBezTo>
                  <a:pt x="1152" y="1463"/>
                  <a:pt x="1139" y="1451"/>
                  <a:pt x="1123" y="1451"/>
                </a:cubicBezTo>
                <a:moveTo>
                  <a:pt x="1241" y="490"/>
                </a:moveTo>
                <a:cubicBezTo>
                  <a:pt x="1241" y="480"/>
                  <a:pt x="1233" y="472"/>
                  <a:pt x="1223" y="472"/>
                </a:cubicBezTo>
                <a:cubicBezTo>
                  <a:pt x="1212" y="472"/>
                  <a:pt x="1204" y="480"/>
                  <a:pt x="1204" y="490"/>
                </a:cubicBezTo>
                <a:cubicBezTo>
                  <a:pt x="1204" y="500"/>
                  <a:pt x="1212" y="509"/>
                  <a:pt x="1223" y="509"/>
                </a:cubicBezTo>
                <a:cubicBezTo>
                  <a:pt x="1233" y="509"/>
                  <a:pt x="1241" y="500"/>
                  <a:pt x="1241" y="490"/>
                </a:cubicBezTo>
                <a:cubicBezTo>
                  <a:pt x="1241" y="490"/>
                  <a:pt x="1241" y="490"/>
                  <a:pt x="1241" y="490"/>
                </a:cubicBezTo>
                <a:moveTo>
                  <a:pt x="1223" y="605"/>
                </a:moveTo>
                <a:cubicBezTo>
                  <a:pt x="1223" y="605"/>
                  <a:pt x="1223" y="605"/>
                  <a:pt x="1223" y="605"/>
                </a:cubicBezTo>
                <a:cubicBezTo>
                  <a:pt x="1212" y="605"/>
                  <a:pt x="1203" y="614"/>
                  <a:pt x="1203" y="625"/>
                </a:cubicBezTo>
                <a:cubicBezTo>
                  <a:pt x="1203" y="637"/>
                  <a:pt x="1203" y="637"/>
                  <a:pt x="1203" y="637"/>
                </a:cubicBezTo>
                <a:cubicBezTo>
                  <a:pt x="1203" y="648"/>
                  <a:pt x="1212" y="657"/>
                  <a:pt x="1223" y="657"/>
                </a:cubicBezTo>
                <a:cubicBezTo>
                  <a:pt x="1234" y="657"/>
                  <a:pt x="1243" y="648"/>
                  <a:pt x="1243" y="637"/>
                </a:cubicBezTo>
                <a:cubicBezTo>
                  <a:pt x="1243" y="625"/>
                  <a:pt x="1243" y="625"/>
                  <a:pt x="1243" y="625"/>
                </a:cubicBezTo>
                <a:cubicBezTo>
                  <a:pt x="1243" y="614"/>
                  <a:pt x="1234" y="605"/>
                  <a:pt x="1223" y="605"/>
                </a:cubicBezTo>
                <a:moveTo>
                  <a:pt x="1244" y="767"/>
                </a:moveTo>
                <a:cubicBezTo>
                  <a:pt x="1244" y="755"/>
                  <a:pt x="1234" y="746"/>
                  <a:pt x="1223" y="746"/>
                </a:cubicBezTo>
                <a:cubicBezTo>
                  <a:pt x="1211" y="746"/>
                  <a:pt x="1201" y="755"/>
                  <a:pt x="1201" y="767"/>
                </a:cubicBezTo>
                <a:cubicBezTo>
                  <a:pt x="1201" y="783"/>
                  <a:pt x="1201" y="783"/>
                  <a:pt x="1201" y="783"/>
                </a:cubicBezTo>
                <a:cubicBezTo>
                  <a:pt x="1201" y="795"/>
                  <a:pt x="1211" y="805"/>
                  <a:pt x="1223" y="805"/>
                </a:cubicBezTo>
                <a:cubicBezTo>
                  <a:pt x="1234" y="805"/>
                  <a:pt x="1244" y="795"/>
                  <a:pt x="1244" y="783"/>
                </a:cubicBezTo>
                <a:cubicBezTo>
                  <a:pt x="1244" y="767"/>
                  <a:pt x="1244" y="767"/>
                  <a:pt x="1244" y="767"/>
                </a:cubicBezTo>
                <a:moveTo>
                  <a:pt x="1223" y="887"/>
                </a:moveTo>
                <a:cubicBezTo>
                  <a:pt x="1223" y="887"/>
                  <a:pt x="1223" y="887"/>
                  <a:pt x="1223" y="887"/>
                </a:cubicBezTo>
                <a:cubicBezTo>
                  <a:pt x="1210" y="887"/>
                  <a:pt x="1200" y="897"/>
                  <a:pt x="1200" y="910"/>
                </a:cubicBezTo>
                <a:cubicBezTo>
                  <a:pt x="1200" y="930"/>
                  <a:pt x="1200" y="930"/>
                  <a:pt x="1200" y="930"/>
                </a:cubicBezTo>
                <a:cubicBezTo>
                  <a:pt x="1200" y="943"/>
                  <a:pt x="1210" y="953"/>
                  <a:pt x="1223" y="953"/>
                </a:cubicBezTo>
                <a:cubicBezTo>
                  <a:pt x="1235" y="953"/>
                  <a:pt x="1245" y="943"/>
                  <a:pt x="1245" y="930"/>
                </a:cubicBezTo>
                <a:cubicBezTo>
                  <a:pt x="1245" y="910"/>
                  <a:pt x="1245" y="910"/>
                  <a:pt x="1245" y="910"/>
                </a:cubicBezTo>
                <a:cubicBezTo>
                  <a:pt x="1245" y="897"/>
                  <a:pt x="1235" y="887"/>
                  <a:pt x="1223" y="887"/>
                </a:cubicBezTo>
                <a:moveTo>
                  <a:pt x="1247" y="1052"/>
                </a:moveTo>
                <a:cubicBezTo>
                  <a:pt x="1247" y="1039"/>
                  <a:pt x="1236" y="1028"/>
                  <a:pt x="1223" y="1028"/>
                </a:cubicBezTo>
                <a:cubicBezTo>
                  <a:pt x="1209" y="1028"/>
                  <a:pt x="1198" y="1039"/>
                  <a:pt x="1198" y="1052"/>
                </a:cubicBezTo>
                <a:cubicBezTo>
                  <a:pt x="1198" y="1077"/>
                  <a:pt x="1198" y="1077"/>
                  <a:pt x="1198" y="1077"/>
                </a:cubicBezTo>
                <a:cubicBezTo>
                  <a:pt x="1198" y="1090"/>
                  <a:pt x="1209" y="1101"/>
                  <a:pt x="1223" y="1101"/>
                </a:cubicBezTo>
                <a:cubicBezTo>
                  <a:pt x="1236" y="1101"/>
                  <a:pt x="1247" y="1090"/>
                  <a:pt x="1247" y="1077"/>
                </a:cubicBezTo>
                <a:cubicBezTo>
                  <a:pt x="1247" y="1052"/>
                  <a:pt x="1247" y="1052"/>
                  <a:pt x="1247" y="1052"/>
                </a:cubicBezTo>
                <a:moveTo>
                  <a:pt x="1223" y="1169"/>
                </a:moveTo>
                <a:cubicBezTo>
                  <a:pt x="1223" y="1169"/>
                  <a:pt x="1223" y="1169"/>
                  <a:pt x="1223" y="1169"/>
                </a:cubicBezTo>
                <a:cubicBezTo>
                  <a:pt x="1208" y="1169"/>
                  <a:pt x="1197" y="1180"/>
                  <a:pt x="1197" y="1194"/>
                </a:cubicBezTo>
                <a:cubicBezTo>
                  <a:pt x="1197" y="1223"/>
                  <a:pt x="1197" y="1223"/>
                  <a:pt x="1197" y="1223"/>
                </a:cubicBezTo>
                <a:cubicBezTo>
                  <a:pt x="1197" y="1238"/>
                  <a:pt x="1208" y="1249"/>
                  <a:pt x="1223" y="1249"/>
                </a:cubicBezTo>
                <a:cubicBezTo>
                  <a:pt x="1237" y="1249"/>
                  <a:pt x="1248" y="1238"/>
                  <a:pt x="1248" y="1223"/>
                </a:cubicBezTo>
                <a:cubicBezTo>
                  <a:pt x="1248" y="1194"/>
                  <a:pt x="1248" y="1194"/>
                  <a:pt x="1248" y="1194"/>
                </a:cubicBezTo>
                <a:cubicBezTo>
                  <a:pt x="1248" y="1180"/>
                  <a:pt x="1237" y="1169"/>
                  <a:pt x="1223" y="1169"/>
                </a:cubicBezTo>
                <a:moveTo>
                  <a:pt x="1250" y="1337"/>
                </a:moveTo>
                <a:cubicBezTo>
                  <a:pt x="1250" y="1322"/>
                  <a:pt x="1238" y="1310"/>
                  <a:pt x="1223" y="1310"/>
                </a:cubicBezTo>
                <a:cubicBezTo>
                  <a:pt x="1208" y="1310"/>
                  <a:pt x="1196" y="1322"/>
                  <a:pt x="1196" y="1337"/>
                </a:cubicBezTo>
                <a:cubicBezTo>
                  <a:pt x="1196" y="1370"/>
                  <a:pt x="1196" y="1370"/>
                  <a:pt x="1196" y="1370"/>
                </a:cubicBezTo>
                <a:cubicBezTo>
                  <a:pt x="1196" y="1385"/>
                  <a:pt x="1208" y="1397"/>
                  <a:pt x="1223" y="1397"/>
                </a:cubicBezTo>
                <a:cubicBezTo>
                  <a:pt x="1238" y="1397"/>
                  <a:pt x="1250" y="1385"/>
                  <a:pt x="1250" y="1370"/>
                </a:cubicBezTo>
                <a:cubicBezTo>
                  <a:pt x="1250" y="1337"/>
                  <a:pt x="1250" y="1337"/>
                  <a:pt x="1250" y="1337"/>
                </a:cubicBezTo>
                <a:moveTo>
                  <a:pt x="1253" y="1629"/>
                </a:moveTo>
                <a:cubicBezTo>
                  <a:pt x="1253" y="1613"/>
                  <a:pt x="1239" y="1599"/>
                  <a:pt x="1223" y="1599"/>
                </a:cubicBezTo>
                <a:cubicBezTo>
                  <a:pt x="1206" y="1599"/>
                  <a:pt x="1193" y="1613"/>
                  <a:pt x="1193" y="1629"/>
                </a:cubicBezTo>
                <a:cubicBezTo>
                  <a:pt x="1193" y="1687"/>
                  <a:pt x="1193" y="1687"/>
                  <a:pt x="1193" y="1687"/>
                </a:cubicBezTo>
                <a:cubicBezTo>
                  <a:pt x="1193" y="1703"/>
                  <a:pt x="1206" y="1717"/>
                  <a:pt x="1223" y="1717"/>
                </a:cubicBezTo>
                <a:cubicBezTo>
                  <a:pt x="1239" y="1717"/>
                  <a:pt x="1253" y="1703"/>
                  <a:pt x="1253" y="1687"/>
                </a:cubicBezTo>
                <a:cubicBezTo>
                  <a:pt x="1253" y="1629"/>
                  <a:pt x="1253" y="1629"/>
                  <a:pt x="1253" y="1629"/>
                </a:cubicBezTo>
                <a:moveTo>
                  <a:pt x="1223" y="1756"/>
                </a:moveTo>
                <a:cubicBezTo>
                  <a:pt x="1223" y="1756"/>
                  <a:pt x="1223" y="1756"/>
                  <a:pt x="1223" y="1756"/>
                </a:cubicBezTo>
                <a:cubicBezTo>
                  <a:pt x="1205" y="1756"/>
                  <a:pt x="1191" y="1770"/>
                  <a:pt x="1191" y="1787"/>
                </a:cubicBezTo>
                <a:cubicBezTo>
                  <a:pt x="1191" y="1857"/>
                  <a:pt x="1191" y="1857"/>
                  <a:pt x="1191" y="1857"/>
                </a:cubicBezTo>
                <a:cubicBezTo>
                  <a:pt x="1191" y="1874"/>
                  <a:pt x="1205" y="1888"/>
                  <a:pt x="1223" y="1888"/>
                </a:cubicBezTo>
                <a:cubicBezTo>
                  <a:pt x="1240" y="1888"/>
                  <a:pt x="1254" y="1874"/>
                  <a:pt x="1254" y="1857"/>
                </a:cubicBezTo>
                <a:cubicBezTo>
                  <a:pt x="1254" y="1787"/>
                  <a:pt x="1254" y="1787"/>
                  <a:pt x="1254" y="1787"/>
                </a:cubicBezTo>
                <a:cubicBezTo>
                  <a:pt x="1254" y="1770"/>
                  <a:pt x="1240" y="1756"/>
                  <a:pt x="1223" y="1756"/>
                </a:cubicBezTo>
                <a:moveTo>
                  <a:pt x="1255" y="1953"/>
                </a:moveTo>
                <a:cubicBezTo>
                  <a:pt x="1255" y="1935"/>
                  <a:pt x="1241" y="1920"/>
                  <a:pt x="1223" y="1920"/>
                </a:cubicBezTo>
                <a:cubicBezTo>
                  <a:pt x="1204" y="1920"/>
                  <a:pt x="1190" y="1935"/>
                  <a:pt x="1190" y="1953"/>
                </a:cubicBezTo>
                <a:cubicBezTo>
                  <a:pt x="1190" y="2042"/>
                  <a:pt x="1190" y="2042"/>
                  <a:pt x="1190" y="2042"/>
                </a:cubicBezTo>
                <a:cubicBezTo>
                  <a:pt x="1190" y="2060"/>
                  <a:pt x="1204" y="2075"/>
                  <a:pt x="1223" y="2075"/>
                </a:cubicBezTo>
                <a:cubicBezTo>
                  <a:pt x="1241" y="2075"/>
                  <a:pt x="1255" y="2060"/>
                  <a:pt x="1255" y="2042"/>
                </a:cubicBezTo>
                <a:cubicBezTo>
                  <a:pt x="1255" y="1953"/>
                  <a:pt x="1255" y="1953"/>
                  <a:pt x="1255" y="1953"/>
                </a:cubicBezTo>
                <a:moveTo>
                  <a:pt x="1241" y="369"/>
                </a:moveTo>
                <a:cubicBezTo>
                  <a:pt x="1241" y="359"/>
                  <a:pt x="1233" y="351"/>
                  <a:pt x="1223" y="351"/>
                </a:cubicBezTo>
                <a:cubicBezTo>
                  <a:pt x="1212" y="351"/>
                  <a:pt x="1204" y="359"/>
                  <a:pt x="1204" y="369"/>
                </a:cubicBezTo>
                <a:cubicBezTo>
                  <a:pt x="1204" y="379"/>
                  <a:pt x="1212" y="387"/>
                  <a:pt x="1223" y="387"/>
                </a:cubicBezTo>
                <a:cubicBezTo>
                  <a:pt x="1233" y="387"/>
                  <a:pt x="1241" y="379"/>
                  <a:pt x="1241" y="369"/>
                </a:cubicBezTo>
                <a:cubicBezTo>
                  <a:pt x="1241" y="369"/>
                  <a:pt x="1241" y="369"/>
                  <a:pt x="1241" y="369"/>
                </a:cubicBezTo>
                <a:moveTo>
                  <a:pt x="1241" y="252"/>
                </a:moveTo>
                <a:cubicBezTo>
                  <a:pt x="1241" y="242"/>
                  <a:pt x="1233" y="234"/>
                  <a:pt x="1223" y="234"/>
                </a:cubicBezTo>
                <a:cubicBezTo>
                  <a:pt x="1212" y="234"/>
                  <a:pt x="1204" y="242"/>
                  <a:pt x="1204" y="252"/>
                </a:cubicBezTo>
                <a:cubicBezTo>
                  <a:pt x="1204" y="262"/>
                  <a:pt x="1212" y="271"/>
                  <a:pt x="1223" y="271"/>
                </a:cubicBezTo>
                <a:cubicBezTo>
                  <a:pt x="1233" y="271"/>
                  <a:pt x="1241" y="262"/>
                  <a:pt x="1241" y="252"/>
                </a:cubicBezTo>
                <a:cubicBezTo>
                  <a:pt x="1241" y="252"/>
                  <a:pt x="1241" y="252"/>
                  <a:pt x="1241" y="252"/>
                </a:cubicBezTo>
                <a:moveTo>
                  <a:pt x="1241" y="135"/>
                </a:moveTo>
                <a:cubicBezTo>
                  <a:pt x="1241" y="125"/>
                  <a:pt x="1233" y="117"/>
                  <a:pt x="1223" y="117"/>
                </a:cubicBezTo>
                <a:cubicBezTo>
                  <a:pt x="1212" y="117"/>
                  <a:pt x="1204" y="125"/>
                  <a:pt x="1204" y="135"/>
                </a:cubicBezTo>
                <a:cubicBezTo>
                  <a:pt x="1204" y="146"/>
                  <a:pt x="1212" y="154"/>
                  <a:pt x="1223" y="154"/>
                </a:cubicBezTo>
                <a:cubicBezTo>
                  <a:pt x="1233" y="154"/>
                  <a:pt x="1241" y="146"/>
                  <a:pt x="1241" y="135"/>
                </a:cubicBezTo>
                <a:cubicBezTo>
                  <a:pt x="1241" y="135"/>
                  <a:pt x="1241" y="135"/>
                  <a:pt x="1241" y="135"/>
                </a:cubicBezTo>
                <a:moveTo>
                  <a:pt x="1241" y="19"/>
                </a:moveTo>
                <a:cubicBezTo>
                  <a:pt x="1241" y="9"/>
                  <a:pt x="1233" y="0"/>
                  <a:pt x="1223" y="0"/>
                </a:cubicBezTo>
                <a:cubicBezTo>
                  <a:pt x="1212" y="0"/>
                  <a:pt x="1204" y="9"/>
                  <a:pt x="1204" y="19"/>
                </a:cubicBezTo>
                <a:cubicBezTo>
                  <a:pt x="1204" y="29"/>
                  <a:pt x="1212" y="37"/>
                  <a:pt x="1223" y="37"/>
                </a:cubicBezTo>
                <a:cubicBezTo>
                  <a:pt x="1233" y="37"/>
                  <a:pt x="1241" y="29"/>
                  <a:pt x="1241" y="19"/>
                </a:cubicBezTo>
                <a:cubicBezTo>
                  <a:pt x="1241" y="19"/>
                  <a:pt x="1241" y="19"/>
                  <a:pt x="1241" y="19"/>
                </a:cubicBezTo>
                <a:moveTo>
                  <a:pt x="1223" y="1451"/>
                </a:moveTo>
                <a:cubicBezTo>
                  <a:pt x="1223" y="1451"/>
                  <a:pt x="1223" y="1451"/>
                  <a:pt x="1223" y="1451"/>
                </a:cubicBezTo>
                <a:cubicBezTo>
                  <a:pt x="1207" y="1451"/>
                  <a:pt x="1194" y="1463"/>
                  <a:pt x="1194" y="1479"/>
                </a:cubicBezTo>
                <a:cubicBezTo>
                  <a:pt x="1194" y="1525"/>
                  <a:pt x="1194" y="1525"/>
                  <a:pt x="1194" y="1525"/>
                </a:cubicBezTo>
                <a:cubicBezTo>
                  <a:pt x="1194" y="1540"/>
                  <a:pt x="1207" y="1553"/>
                  <a:pt x="1223" y="1553"/>
                </a:cubicBezTo>
                <a:cubicBezTo>
                  <a:pt x="1238" y="1553"/>
                  <a:pt x="1251" y="1540"/>
                  <a:pt x="1251" y="1525"/>
                </a:cubicBezTo>
                <a:cubicBezTo>
                  <a:pt x="1251" y="1479"/>
                  <a:pt x="1251" y="1479"/>
                  <a:pt x="1251" y="1479"/>
                </a:cubicBezTo>
                <a:cubicBezTo>
                  <a:pt x="1251" y="1463"/>
                  <a:pt x="1238" y="1451"/>
                  <a:pt x="1223" y="1451"/>
                </a:cubicBezTo>
                <a:moveTo>
                  <a:pt x="1340" y="490"/>
                </a:moveTo>
                <a:cubicBezTo>
                  <a:pt x="1340" y="480"/>
                  <a:pt x="1332" y="472"/>
                  <a:pt x="1322" y="472"/>
                </a:cubicBezTo>
                <a:cubicBezTo>
                  <a:pt x="1311" y="472"/>
                  <a:pt x="1303" y="480"/>
                  <a:pt x="1303" y="490"/>
                </a:cubicBezTo>
                <a:cubicBezTo>
                  <a:pt x="1303" y="500"/>
                  <a:pt x="1311" y="509"/>
                  <a:pt x="1322" y="509"/>
                </a:cubicBezTo>
                <a:cubicBezTo>
                  <a:pt x="1332" y="509"/>
                  <a:pt x="1340" y="500"/>
                  <a:pt x="1340" y="490"/>
                </a:cubicBezTo>
                <a:cubicBezTo>
                  <a:pt x="1340" y="490"/>
                  <a:pt x="1340" y="490"/>
                  <a:pt x="1340" y="490"/>
                </a:cubicBezTo>
                <a:moveTo>
                  <a:pt x="1322" y="605"/>
                </a:moveTo>
                <a:cubicBezTo>
                  <a:pt x="1322" y="605"/>
                  <a:pt x="1322" y="605"/>
                  <a:pt x="1322" y="605"/>
                </a:cubicBezTo>
                <a:cubicBezTo>
                  <a:pt x="1311" y="605"/>
                  <a:pt x="1302" y="614"/>
                  <a:pt x="1302" y="625"/>
                </a:cubicBezTo>
                <a:cubicBezTo>
                  <a:pt x="1302" y="637"/>
                  <a:pt x="1302" y="637"/>
                  <a:pt x="1302" y="637"/>
                </a:cubicBezTo>
                <a:cubicBezTo>
                  <a:pt x="1302" y="648"/>
                  <a:pt x="1311" y="657"/>
                  <a:pt x="1322" y="657"/>
                </a:cubicBezTo>
                <a:cubicBezTo>
                  <a:pt x="1333" y="657"/>
                  <a:pt x="1342" y="648"/>
                  <a:pt x="1342" y="637"/>
                </a:cubicBezTo>
                <a:cubicBezTo>
                  <a:pt x="1342" y="625"/>
                  <a:pt x="1342" y="625"/>
                  <a:pt x="1342" y="625"/>
                </a:cubicBezTo>
                <a:cubicBezTo>
                  <a:pt x="1342" y="614"/>
                  <a:pt x="1333" y="605"/>
                  <a:pt x="1322" y="605"/>
                </a:cubicBezTo>
                <a:moveTo>
                  <a:pt x="1343" y="767"/>
                </a:moveTo>
                <a:cubicBezTo>
                  <a:pt x="1343" y="755"/>
                  <a:pt x="1334" y="746"/>
                  <a:pt x="1322" y="746"/>
                </a:cubicBezTo>
                <a:cubicBezTo>
                  <a:pt x="1310" y="746"/>
                  <a:pt x="1300" y="755"/>
                  <a:pt x="1300" y="767"/>
                </a:cubicBezTo>
                <a:cubicBezTo>
                  <a:pt x="1300" y="783"/>
                  <a:pt x="1300" y="783"/>
                  <a:pt x="1300" y="783"/>
                </a:cubicBezTo>
                <a:cubicBezTo>
                  <a:pt x="1300" y="795"/>
                  <a:pt x="1310" y="805"/>
                  <a:pt x="1322" y="805"/>
                </a:cubicBezTo>
                <a:cubicBezTo>
                  <a:pt x="1334" y="805"/>
                  <a:pt x="1343" y="795"/>
                  <a:pt x="1343" y="783"/>
                </a:cubicBezTo>
                <a:cubicBezTo>
                  <a:pt x="1343" y="767"/>
                  <a:pt x="1343" y="767"/>
                  <a:pt x="1343" y="767"/>
                </a:cubicBezTo>
                <a:moveTo>
                  <a:pt x="1322" y="887"/>
                </a:moveTo>
                <a:cubicBezTo>
                  <a:pt x="1322" y="887"/>
                  <a:pt x="1322" y="887"/>
                  <a:pt x="1322" y="887"/>
                </a:cubicBezTo>
                <a:cubicBezTo>
                  <a:pt x="1309" y="887"/>
                  <a:pt x="1299" y="897"/>
                  <a:pt x="1299" y="910"/>
                </a:cubicBezTo>
                <a:cubicBezTo>
                  <a:pt x="1299" y="930"/>
                  <a:pt x="1299" y="930"/>
                  <a:pt x="1299" y="930"/>
                </a:cubicBezTo>
                <a:cubicBezTo>
                  <a:pt x="1299" y="943"/>
                  <a:pt x="1309" y="953"/>
                  <a:pt x="1322" y="953"/>
                </a:cubicBezTo>
                <a:cubicBezTo>
                  <a:pt x="1334" y="953"/>
                  <a:pt x="1345" y="943"/>
                  <a:pt x="1345" y="930"/>
                </a:cubicBezTo>
                <a:cubicBezTo>
                  <a:pt x="1345" y="910"/>
                  <a:pt x="1345" y="910"/>
                  <a:pt x="1345" y="910"/>
                </a:cubicBezTo>
                <a:cubicBezTo>
                  <a:pt x="1345" y="897"/>
                  <a:pt x="1334" y="887"/>
                  <a:pt x="1322" y="887"/>
                </a:cubicBezTo>
                <a:moveTo>
                  <a:pt x="1346" y="1052"/>
                </a:moveTo>
                <a:cubicBezTo>
                  <a:pt x="1346" y="1039"/>
                  <a:pt x="1335" y="1028"/>
                  <a:pt x="1322" y="1028"/>
                </a:cubicBezTo>
                <a:cubicBezTo>
                  <a:pt x="1308" y="1028"/>
                  <a:pt x="1297" y="1039"/>
                  <a:pt x="1297" y="1052"/>
                </a:cubicBezTo>
                <a:cubicBezTo>
                  <a:pt x="1297" y="1077"/>
                  <a:pt x="1297" y="1077"/>
                  <a:pt x="1297" y="1077"/>
                </a:cubicBezTo>
                <a:cubicBezTo>
                  <a:pt x="1297" y="1090"/>
                  <a:pt x="1308" y="1101"/>
                  <a:pt x="1322" y="1101"/>
                </a:cubicBezTo>
                <a:cubicBezTo>
                  <a:pt x="1335" y="1101"/>
                  <a:pt x="1346" y="1090"/>
                  <a:pt x="1346" y="1077"/>
                </a:cubicBezTo>
                <a:cubicBezTo>
                  <a:pt x="1346" y="1052"/>
                  <a:pt x="1346" y="1052"/>
                  <a:pt x="1346" y="1052"/>
                </a:cubicBezTo>
                <a:moveTo>
                  <a:pt x="1322" y="1169"/>
                </a:moveTo>
                <a:cubicBezTo>
                  <a:pt x="1322" y="1169"/>
                  <a:pt x="1322" y="1169"/>
                  <a:pt x="1322" y="1169"/>
                </a:cubicBezTo>
                <a:cubicBezTo>
                  <a:pt x="1308" y="1169"/>
                  <a:pt x="1296" y="1180"/>
                  <a:pt x="1296" y="1194"/>
                </a:cubicBezTo>
                <a:cubicBezTo>
                  <a:pt x="1296" y="1223"/>
                  <a:pt x="1296" y="1223"/>
                  <a:pt x="1296" y="1223"/>
                </a:cubicBezTo>
                <a:cubicBezTo>
                  <a:pt x="1296" y="1238"/>
                  <a:pt x="1308" y="1249"/>
                  <a:pt x="1322" y="1249"/>
                </a:cubicBezTo>
                <a:cubicBezTo>
                  <a:pt x="1336" y="1249"/>
                  <a:pt x="1347" y="1238"/>
                  <a:pt x="1347" y="1223"/>
                </a:cubicBezTo>
                <a:cubicBezTo>
                  <a:pt x="1347" y="1194"/>
                  <a:pt x="1347" y="1194"/>
                  <a:pt x="1347" y="1194"/>
                </a:cubicBezTo>
                <a:cubicBezTo>
                  <a:pt x="1347" y="1180"/>
                  <a:pt x="1336" y="1169"/>
                  <a:pt x="1322" y="1169"/>
                </a:cubicBezTo>
                <a:moveTo>
                  <a:pt x="1349" y="1337"/>
                </a:moveTo>
                <a:cubicBezTo>
                  <a:pt x="1349" y="1322"/>
                  <a:pt x="1337" y="1310"/>
                  <a:pt x="1322" y="1310"/>
                </a:cubicBezTo>
                <a:cubicBezTo>
                  <a:pt x="1307" y="1310"/>
                  <a:pt x="1295" y="1322"/>
                  <a:pt x="1295" y="1337"/>
                </a:cubicBezTo>
                <a:cubicBezTo>
                  <a:pt x="1295" y="1370"/>
                  <a:pt x="1295" y="1370"/>
                  <a:pt x="1295" y="1370"/>
                </a:cubicBezTo>
                <a:cubicBezTo>
                  <a:pt x="1295" y="1385"/>
                  <a:pt x="1307" y="1397"/>
                  <a:pt x="1322" y="1397"/>
                </a:cubicBezTo>
                <a:cubicBezTo>
                  <a:pt x="1337" y="1397"/>
                  <a:pt x="1349" y="1385"/>
                  <a:pt x="1349" y="1370"/>
                </a:cubicBezTo>
                <a:cubicBezTo>
                  <a:pt x="1349" y="1337"/>
                  <a:pt x="1349" y="1337"/>
                  <a:pt x="1349" y="1337"/>
                </a:cubicBezTo>
                <a:moveTo>
                  <a:pt x="1352" y="1629"/>
                </a:moveTo>
                <a:cubicBezTo>
                  <a:pt x="1352" y="1613"/>
                  <a:pt x="1338" y="1599"/>
                  <a:pt x="1322" y="1599"/>
                </a:cubicBezTo>
                <a:cubicBezTo>
                  <a:pt x="1305" y="1599"/>
                  <a:pt x="1292" y="1613"/>
                  <a:pt x="1292" y="1629"/>
                </a:cubicBezTo>
                <a:cubicBezTo>
                  <a:pt x="1292" y="1687"/>
                  <a:pt x="1292" y="1687"/>
                  <a:pt x="1292" y="1687"/>
                </a:cubicBezTo>
                <a:cubicBezTo>
                  <a:pt x="1292" y="1703"/>
                  <a:pt x="1305" y="1717"/>
                  <a:pt x="1322" y="1717"/>
                </a:cubicBezTo>
                <a:cubicBezTo>
                  <a:pt x="1338" y="1717"/>
                  <a:pt x="1352" y="1703"/>
                  <a:pt x="1352" y="1687"/>
                </a:cubicBezTo>
                <a:cubicBezTo>
                  <a:pt x="1352" y="1629"/>
                  <a:pt x="1352" y="1629"/>
                  <a:pt x="1352" y="1629"/>
                </a:cubicBezTo>
                <a:moveTo>
                  <a:pt x="1322" y="1756"/>
                </a:moveTo>
                <a:cubicBezTo>
                  <a:pt x="1322" y="1756"/>
                  <a:pt x="1322" y="1756"/>
                  <a:pt x="1322" y="1756"/>
                </a:cubicBezTo>
                <a:cubicBezTo>
                  <a:pt x="1304" y="1756"/>
                  <a:pt x="1290" y="1770"/>
                  <a:pt x="1290" y="1787"/>
                </a:cubicBezTo>
                <a:cubicBezTo>
                  <a:pt x="1290" y="1857"/>
                  <a:pt x="1290" y="1857"/>
                  <a:pt x="1290" y="1857"/>
                </a:cubicBezTo>
                <a:cubicBezTo>
                  <a:pt x="1290" y="1874"/>
                  <a:pt x="1304" y="1888"/>
                  <a:pt x="1322" y="1888"/>
                </a:cubicBezTo>
                <a:cubicBezTo>
                  <a:pt x="1339" y="1888"/>
                  <a:pt x="1353" y="1874"/>
                  <a:pt x="1353" y="1857"/>
                </a:cubicBezTo>
                <a:cubicBezTo>
                  <a:pt x="1353" y="1787"/>
                  <a:pt x="1353" y="1787"/>
                  <a:pt x="1353" y="1787"/>
                </a:cubicBezTo>
                <a:cubicBezTo>
                  <a:pt x="1353" y="1770"/>
                  <a:pt x="1339" y="1756"/>
                  <a:pt x="1322" y="1756"/>
                </a:cubicBezTo>
                <a:moveTo>
                  <a:pt x="1355" y="1953"/>
                </a:moveTo>
                <a:cubicBezTo>
                  <a:pt x="1355" y="1935"/>
                  <a:pt x="1340" y="1920"/>
                  <a:pt x="1322" y="1920"/>
                </a:cubicBezTo>
                <a:cubicBezTo>
                  <a:pt x="1304" y="1920"/>
                  <a:pt x="1289" y="1935"/>
                  <a:pt x="1289" y="1953"/>
                </a:cubicBezTo>
                <a:cubicBezTo>
                  <a:pt x="1289" y="2042"/>
                  <a:pt x="1289" y="2042"/>
                  <a:pt x="1289" y="2042"/>
                </a:cubicBezTo>
                <a:cubicBezTo>
                  <a:pt x="1289" y="2060"/>
                  <a:pt x="1304" y="2075"/>
                  <a:pt x="1322" y="2075"/>
                </a:cubicBezTo>
                <a:cubicBezTo>
                  <a:pt x="1340" y="2075"/>
                  <a:pt x="1355" y="2060"/>
                  <a:pt x="1355" y="2042"/>
                </a:cubicBezTo>
                <a:cubicBezTo>
                  <a:pt x="1355" y="1953"/>
                  <a:pt x="1355" y="1953"/>
                  <a:pt x="1355" y="1953"/>
                </a:cubicBezTo>
                <a:moveTo>
                  <a:pt x="1340" y="369"/>
                </a:moveTo>
                <a:cubicBezTo>
                  <a:pt x="1340" y="359"/>
                  <a:pt x="1332" y="351"/>
                  <a:pt x="1322" y="351"/>
                </a:cubicBezTo>
                <a:cubicBezTo>
                  <a:pt x="1311" y="351"/>
                  <a:pt x="1303" y="359"/>
                  <a:pt x="1303" y="369"/>
                </a:cubicBezTo>
                <a:cubicBezTo>
                  <a:pt x="1303" y="379"/>
                  <a:pt x="1311" y="387"/>
                  <a:pt x="1322" y="387"/>
                </a:cubicBezTo>
                <a:cubicBezTo>
                  <a:pt x="1332" y="387"/>
                  <a:pt x="1340" y="379"/>
                  <a:pt x="1340" y="369"/>
                </a:cubicBezTo>
                <a:cubicBezTo>
                  <a:pt x="1340" y="369"/>
                  <a:pt x="1340" y="369"/>
                  <a:pt x="1340" y="369"/>
                </a:cubicBezTo>
                <a:moveTo>
                  <a:pt x="1340" y="252"/>
                </a:moveTo>
                <a:cubicBezTo>
                  <a:pt x="1340" y="242"/>
                  <a:pt x="1332" y="234"/>
                  <a:pt x="1322" y="234"/>
                </a:cubicBezTo>
                <a:cubicBezTo>
                  <a:pt x="1311" y="234"/>
                  <a:pt x="1303" y="242"/>
                  <a:pt x="1303" y="252"/>
                </a:cubicBezTo>
                <a:cubicBezTo>
                  <a:pt x="1303" y="262"/>
                  <a:pt x="1311" y="271"/>
                  <a:pt x="1322" y="271"/>
                </a:cubicBezTo>
                <a:cubicBezTo>
                  <a:pt x="1332" y="271"/>
                  <a:pt x="1340" y="262"/>
                  <a:pt x="1340" y="252"/>
                </a:cubicBezTo>
                <a:cubicBezTo>
                  <a:pt x="1340" y="252"/>
                  <a:pt x="1340" y="252"/>
                  <a:pt x="1340" y="252"/>
                </a:cubicBezTo>
                <a:moveTo>
                  <a:pt x="1340" y="135"/>
                </a:moveTo>
                <a:cubicBezTo>
                  <a:pt x="1340" y="125"/>
                  <a:pt x="1332" y="117"/>
                  <a:pt x="1322" y="117"/>
                </a:cubicBezTo>
                <a:cubicBezTo>
                  <a:pt x="1311" y="117"/>
                  <a:pt x="1303" y="125"/>
                  <a:pt x="1303" y="135"/>
                </a:cubicBezTo>
                <a:cubicBezTo>
                  <a:pt x="1303" y="146"/>
                  <a:pt x="1311" y="154"/>
                  <a:pt x="1322" y="154"/>
                </a:cubicBezTo>
                <a:cubicBezTo>
                  <a:pt x="1332" y="154"/>
                  <a:pt x="1340" y="146"/>
                  <a:pt x="1340" y="135"/>
                </a:cubicBezTo>
                <a:cubicBezTo>
                  <a:pt x="1340" y="135"/>
                  <a:pt x="1340" y="135"/>
                  <a:pt x="1340" y="135"/>
                </a:cubicBezTo>
                <a:moveTo>
                  <a:pt x="1340" y="19"/>
                </a:moveTo>
                <a:cubicBezTo>
                  <a:pt x="1340" y="9"/>
                  <a:pt x="1332" y="0"/>
                  <a:pt x="1322" y="0"/>
                </a:cubicBezTo>
                <a:cubicBezTo>
                  <a:pt x="1311" y="0"/>
                  <a:pt x="1303" y="9"/>
                  <a:pt x="1303" y="19"/>
                </a:cubicBezTo>
                <a:cubicBezTo>
                  <a:pt x="1303" y="29"/>
                  <a:pt x="1311" y="37"/>
                  <a:pt x="1322" y="37"/>
                </a:cubicBezTo>
                <a:cubicBezTo>
                  <a:pt x="1332" y="37"/>
                  <a:pt x="1340" y="29"/>
                  <a:pt x="1340" y="19"/>
                </a:cubicBezTo>
                <a:cubicBezTo>
                  <a:pt x="1340" y="19"/>
                  <a:pt x="1340" y="19"/>
                  <a:pt x="1340" y="19"/>
                </a:cubicBezTo>
                <a:moveTo>
                  <a:pt x="1322" y="1451"/>
                </a:moveTo>
                <a:cubicBezTo>
                  <a:pt x="1322" y="1451"/>
                  <a:pt x="1322" y="1451"/>
                  <a:pt x="1322" y="1451"/>
                </a:cubicBezTo>
                <a:cubicBezTo>
                  <a:pt x="1306" y="1451"/>
                  <a:pt x="1293" y="1463"/>
                  <a:pt x="1293" y="1479"/>
                </a:cubicBezTo>
                <a:cubicBezTo>
                  <a:pt x="1293" y="1525"/>
                  <a:pt x="1293" y="1525"/>
                  <a:pt x="1293" y="1525"/>
                </a:cubicBezTo>
                <a:cubicBezTo>
                  <a:pt x="1293" y="1540"/>
                  <a:pt x="1306" y="1553"/>
                  <a:pt x="1322" y="1553"/>
                </a:cubicBezTo>
                <a:cubicBezTo>
                  <a:pt x="1337" y="1553"/>
                  <a:pt x="1350" y="1540"/>
                  <a:pt x="1350" y="1525"/>
                </a:cubicBezTo>
                <a:cubicBezTo>
                  <a:pt x="1350" y="1479"/>
                  <a:pt x="1350" y="1479"/>
                  <a:pt x="1350" y="1479"/>
                </a:cubicBezTo>
                <a:cubicBezTo>
                  <a:pt x="1350" y="1463"/>
                  <a:pt x="1337" y="1451"/>
                  <a:pt x="1322" y="1451"/>
                </a:cubicBezTo>
                <a:moveTo>
                  <a:pt x="1439" y="490"/>
                </a:moveTo>
                <a:cubicBezTo>
                  <a:pt x="1439" y="480"/>
                  <a:pt x="1431" y="472"/>
                  <a:pt x="1421" y="472"/>
                </a:cubicBezTo>
                <a:cubicBezTo>
                  <a:pt x="1411" y="472"/>
                  <a:pt x="1402" y="480"/>
                  <a:pt x="1402" y="490"/>
                </a:cubicBezTo>
                <a:cubicBezTo>
                  <a:pt x="1402" y="500"/>
                  <a:pt x="1411" y="509"/>
                  <a:pt x="1421" y="509"/>
                </a:cubicBezTo>
                <a:cubicBezTo>
                  <a:pt x="1431" y="509"/>
                  <a:pt x="1439" y="500"/>
                  <a:pt x="1439" y="490"/>
                </a:cubicBezTo>
                <a:cubicBezTo>
                  <a:pt x="1439" y="490"/>
                  <a:pt x="1439" y="490"/>
                  <a:pt x="1439" y="490"/>
                </a:cubicBezTo>
                <a:moveTo>
                  <a:pt x="1421" y="605"/>
                </a:moveTo>
                <a:cubicBezTo>
                  <a:pt x="1421" y="605"/>
                  <a:pt x="1421" y="605"/>
                  <a:pt x="1421" y="605"/>
                </a:cubicBezTo>
                <a:cubicBezTo>
                  <a:pt x="1410" y="605"/>
                  <a:pt x="1401" y="614"/>
                  <a:pt x="1401" y="625"/>
                </a:cubicBezTo>
                <a:cubicBezTo>
                  <a:pt x="1401" y="637"/>
                  <a:pt x="1401" y="637"/>
                  <a:pt x="1401" y="637"/>
                </a:cubicBezTo>
                <a:cubicBezTo>
                  <a:pt x="1401" y="648"/>
                  <a:pt x="1410" y="657"/>
                  <a:pt x="1421" y="657"/>
                </a:cubicBezTo>
                <a:cubicBezTo>
                  <a:pt x="1432" y="657"/>
                  <a:pt x="1441" y="648"/>
                  <a:pt x="1441" y="637"/>
                </a:cubicBezTo>
                <a:cubicBezTo>
                  <a:pt x="1441" y="625"/>
                  <a:pt x="1441" y="625"/>
                  <a:pt x="1441" y="625"/>
                </a:cubicBezTo>
                <a:cubicBezTo>
                  <a:pt x="1441" y="614"/>
                  <a:pt x="1432" y="605"/>
                  <a:pt x="1421" y="605"/>
                </a:cubicBezTo>
                <a:moveTo>
                  <a:pt x="1442" y="767"/>
                </a:moveTo>
                <a:cubicBezTo>
                  <a:pt x="1442" y="755"/>
                  <a:pt x="1433" y="746"/>
                  <a:pt x="1421" y="746"/>
                </a:cubicBezTo>
                <a:cubicBezTo>
                  <a:pt x="1409" y="746"/>
                  <a:pt x="1399" y="755"/>
                  <a:pt x="1399" y="767"/>
                </a:cubicBezTo>
                <a:cubicBezTo>
                  <a:pt x="1399" y="783"/>
                  <a:pt x="1399" y="783"/>
                  <a:pt x="1399" y="783"/>
                </a:cubicBezTo>
                <a:cubicBezTo>
                  <a:pt x="1399" y="795"/>
                  <a:pt x="1409" y="805"/>
                  <a:pt x="1421" y="805"/>
                </a:cubicBezTo>
                <a:cubicBezTo>
                  <a:pt x="1433" y="805"/>
                  <a:pt x="1442" y="795"/>
                  <a:pt x="1442" y="783"/>
                </a:cubicBezTo>
                <a:cubicBezTo>
                  <a:pt x="1442" y="767"/>
                  <a:pt x="1442" y="767"/>
                  <a:pt x="1442" y="767"/>
                </a:cubicBezTo>
                <a:moveTo>
                  <a:pt x="1421" y="887"/>
                </a:moveTo>
                <a:cubicBezTo>
                  <a:pt x="1421" y="887"/>
                  <a:pt x="1421" y="887"/>
                  <a:pt x="1421" y="887"/>
                </a:cubicBezTo>
                <a:cubicBezTo>
                  <a:pt x="1408" y="887"/>
                  <a:pt x="1398" y="897"/>
                  <a:pt x="1398" y="910"/>
                </a:cubicBezTo>
                <a:cubicBezTo>
                  <a:pt x="1398" y="930"/>
                  <a:pt x="1398" y="930"/>
                  <a:pt x="1398" y="930"/>
                </a:cubicBezTo>
                <a:cubicBezTo>
                  <a:pt x="1398" y="943"/>
                  <a:pt x="1408" y="953"/>
                  <a:pt x="1421" y="953"/>
                </a:cubicBezTo>
                <a:cubicBezTo>
                  <a:pt x="1433" y="953"/>
                  <a:pt x="1444" y="943"/>
                  <a:pt x="1444" y="930"/>
                </a:cubicBezTo>
                <a:cubicBezTo>
                  <a:pt x="1444" y="910"/>
                  <a:pt x="1444" y="910"/>
                  <a:pt x="1444" y="910"/>
                </a:cubicBezTo>
                <a:cubicBezTo>
                  <a:pt x="1444" y="897"/>
                  <a:pt x="1433" y="887"/>
                  <a:pt x="1421" y="887"/>
                </a:cubicBezTo>
                <a:moveTo>
                  <a:pt x="1445" y="1052"/>
                </a:moveTo>
                <a:cubicBezTo>
                  <a:pt x="1445" y="1039"/>
                  <a:pt x="1434" y="1028"/>
                  <a:pt x="1421" y="1028"/>
                </a:cubicBezTo>
                <a:cubicBezTo>
                  <a:pt x="1407" y="1028"/>
                  <a:pt x="1397" y="1039"/>
                  <a:pt x="1397" y="1052"/>
                </a:cubicBezTo>
                <a:cubicBezTo>
                  <a:pt x="1397" y="1077"/>
                  <a:pt x="1397" y="1077"/>
                  <a:pt x="1397" y="1077"/>
                </a:cubicBezTo>
                <a:cubicBezTo>
                  <a:pt x="1397" y="1090"/>
                  <a:pt x="1407" y="1101"/>
                  <a:pt x="1421" y="1101"/>
                </a:cubicBezTo>
                <a:cubicBezTo>
                  <a:pt x="1434" y="1101"/>
                  <a:pt x="1445" y="1090"/>
                  <a:pt x="1445" y="1077"/>
                </a:cubicBezTo>
                <a:cubicBezTo>
                  <a:pt x="1445" y="1052"/>
                  <a:pt x="1445" y="1052"/>
                  <a:pt x="1445" y="1052"/>
                </a:cubicBezTo>
                <a:moveTo>
                  <a:pt x="1421" y="1169"/>
                </a:moveTo>
                <a:cubicBezTo>
                  <a:pt x="1421" y="1169"/>
                  <a:pt x="1421" y="1169"/>
                  <a:pt x="1421" y="1169"/>
                </a:cubicBezTo>
                <a:cubicBezTo>
                  <a:pt x="1407" y="1169"/>
                  <a:pt x="1395" y="1180"/>
                  <a:pt x="1395" y="1194"/>
                </a:cubicBezTo>
                <a:cubicBezTo>
                  <a:pt x="1395" y="1223"/>
                  <a:pt x="1395" y="1223"/>
                  <a:pt x="1395" y="1223"/>
                </a:cubicBezTo>
                <a:cubicBezTo>
                  <a:pt x="1395" y="1238"/>
                  <a:pt x="1407" y="1249"/>
                  <a:pt x="1421" y="1249"/>
                </a:cubicBezTo>
                <a:cubicBezTo>
                  <a:pt x="1435" y="1249"/>
                  <a:pt x="1447" y="1238"/>
                  <a:pt x="1447" y="1223"/>
                </a:cubicBezTo>
                <a:cubicBezTo>
                  <a:pt x="1447" y="1194"/>
                  <a:pt x="1447" y="1194"/>
                  <a:pt x="1447" y="1194"/>
                </a:cubicBezTo>
                <a:cubicBezTo>
                  <a:pt x="1447" y="1180"/>
                  <a:pt x="1435" y="1169"/>
                  <a:pt x="1421" y="1169"/>
                </a:cubicBezTo>
                <a:moveTo>
                  <a:pt x="1448" y="1337"/>
                </a:moveTo>
                <a:cubicBezTo>
                  <a:pt x="1448" y="1322"/>
                  <a:pt x="1436" y="1310"/>
                  <a:pt x="1421" y="1310"/>
                </a:cubicBezTo>
                <a:cubicBezTo>
                  <a:pt x="1406" y="1310"/>
                  <a:pt x="1394" y="1322"/>
                  <a:pt x="1394" y="1337"/>
                </a:cubicBezTo>
                <a:cubicBezTo>
                  <a:pt x="1394" y="1370"/>
                  <a:pt x="1394" y="1370"/>
                  <a:pt x="1394" y="1370"/>
                </a:cubicBezTo>
                <a:cubicBezTo>
                  <a:pt x="1394" y="1385"/>
                  <a:pt x="1406" y="1397"/>
                  <a:pt x="1421" y="1397"/>
                </a:cubicBezTo>
                <a:cubicBezTo>
                  <a:pt x="1436" y="1397"/>
                  <a:pt x="1448" y="1385"/>
                  <a:pt x="1448" y="1370"/>
                </a:cubicBezTo>
                <a:cubicBezTo>
                  <a:pt x="1448" y="1337"/>
                  <a:pt x="1448" y="1337"/>
                  <a:pt x="1448" y="1337"/>
                </a:cubicBezTo>
                <a:moveTo>
                  <a:pt x="1451" y="1629"/>
                </a:moveTo>
                <a:cubicBezTo>
                  <a:pt x="1451" y="1613"/>
                  <a:pt x="1437" y="1599"/>
                  <a:pt x="1421" y="1599"/>
                </a:cubicBezTo>
                <a:cubicBezTo>
                  <a:pt x="1404" y="1599"/>
                  <a:pt x="1391" y="1613"/>
                  <a:pt x="1391" y="1629"/>
                </a:cubicBezTo>
                <a:cubicBezTo>
                  <a:pt x="1391" y="1687"/>
                  <a:pt x="1391" y="1687"/>
                  <a:pt x="1391" y="1687"/>
                </a:cubicBezTo>
                <a:cubicBezTo>
                  <a:pt x="1391" y="1703"/>
                  <a:pt x="1404" y="1717"/>
                  <a:pt x="1421" y="1717"/>
                </a:cubicBezTo>
                <a:cubicBezTo>
                  <a:pt x="1437" y="1717"/>
                  <a:pt x="1451" y="1703"/>
                  <a:pt x="1451" y="1687"/>
                </a:cubicBezTo>
                <a:cubicBezTo>
                  <a:pt x="1451" y="1629"/>
                  <a:pt x="1451" y="1629"/>
                  <a:pt x="1451" y="1629"/>
                </a:cubicBezTo>
                <a:moveTo>
                  <a:pt x="1421" y="1756"/>
                </a:moveTo>
                <a:cubicBezTo>
                  <a:pt x="1421" y="1756"/>
                  <a:pt x="1421" y="1756"/>
                  <a:pt x="1421" y="1756"/>
                </a:cubicBezTo>
                <a:cubicBezTo>
                  <a:pt x="1404" y="1756"/>
                  <a:pt x="1389" y="1770"/>
                  <a:pt x="1389" y="1787"/>
                </a:cubicBezTo>
                <a:cubicBezTo>
                  <a:pt x="1389" y="1857"/>
                  <a:pt x="1389" y="1857"/>
                  <a:pt x="1389" y="1857"/>
                </a:cubicBezTo>
                <a:cubicBezTo>
                  <a:pt x="1389" y="1874"/>
                  <a:pt x="1404" y="1888"/>
                  <a:pt x="1421" y="1888"/>
                </a:cubicBezTo>
                <a:cubicBezTo>
                  <a:pt x="1438" y="1888"/>
                  <a:pt x="1452" y="1874"/>
                  <a:pt x="1452" y="1857"/>
                </a:cubicBezTo>
                <a:cubicBezTo>
                  <a:pt x="1452" y="1787"/>
                  <a:pt x="1452" y="1787"/>
                  <a:pt x="1452" y="1787"/>
                </a:cubicBezTo>
                <a:cubicBezTo>
                  <a:pt x="1452" y="1770"/>
                  <a:pt x="1438" y="1756"/>
                  <a:pt x="1421" y="1756"/>
                </a:cubicBezTo>
                <a:moveTo>
                  <a:pt x="1454" y="1953"/>
                </a:moveTo>
                <a:cubicBezTo>
                  <a:pt x="1454" y="1935"/>
                  <a:pt x="1439" y="1920"/>
                  <a:pt x="1421" y="1920"/>
                </a:cubicBezTo>
                <a:cubicBezTo>
                  <a:pt x="1403" y="1920"/>
                  <a:pt x="1388" y="1935"/>
                  <a:pt x="1388" y="1953"/>
                </a:cubicBezTo>
                <a:cubicBezTo>
                  <a:pt x="1388" y="2042"/>
                  <a:pt x="1388" y="2042"/>
                  <a:pt x="1388" y="2042"/>
                </a:cubicBezTo>
                <a:cubicBezTo>
                  <a:pt x="1388" y="2060"/>
                  <a:pt x="1403" y="2075"/>
                  <a:pt x="1421" y="2075"/>
                </a:cubicBezTo>
                <a:cubicBezTo>
                  <a:pt x="1439" y="2075"/>
                  <a:pt x="1454" y="2060"/>
                  <a:pt x="1454" y="2042"/>
                </a:cubicBezTo>
                <a:cubicBezTo>
                  <a:pt x="1454" y="1953"/>
                  <a:pt x="1454" y="1953"/>
                  <a:pt x="1454" y="1953"/>
                </a:cubicBezTo>
                <a:moveTo>
                  <a:pt x="1439" y="369"/>
                </a:moveTo>
                <a:cubicBezTo>
                  <a:pt x="1439" y="359"/>
                  <a:pt x="1431" y="351"/>
                  <a:pt x="1421" y="351"/>
                </a:cubicBezTo>
                <a:cubicBezTo>
                  <a:pt x="1411" y="351"/>
                  <a:pt x="1402" y="359"/>
                  <a:pt x="1402" y="369"/>
                </a:cubicBezTo>
                <a:cubicBezTo>
                  <a:pt x="1402" y="379"/>
                  <a:pt x="1411" y="387"/>
                  <a:pt x="1421" y="387"/>
                </a:cubicBezTo>
                <a:cubicBezTo>
                  <a:pt x="1431" y="387"/>
                  <a:pt x="1439" y="379"/>
                  <a:pt x="1439" y="369"/>
                </a:cubicBezTo>
                <a:cubicBezTo>
                  <a:pt x="1439" y="369"/>
                  <a:pt x="1439" y="369"/>
                  <a:pt x="1439" y="369"/>
                </a:cubicBezTo>
                <a:moveTo>
                  <a:pt x="1439" y="252"/>
                </a:moveTo>
                <a:cubicBezTo>
                  <a:pt x="1439" y="242"/>
                  <a:pt x="1431" y="234"/>
                  <a:pt x="1421" y="234"/>
                </a:cubicBezTo>
                <a:cubicBezTo>
                  <a:pt x="1411" y="234"/>
                  <a:pt x="1402" y="242"/>
                  <a:pt x="1402" y="252"/>
                </a:cubicBezTo>
                <a:cubicBezTo>
                  <a:pt x="1402" y="262"/>
                  <a:pt x="1411" y="271"/>
                  <a:pt x="1421" y="271"/>
                </a:cubicBezTo>
                <a:cubicBezTo>
                  <a:pt x="1431" y="271"/>
                  <a:pt x="1439" y="262"/>
                  <a:pt x="1439" y="252"/>
                </a:cubicBezTo>
                <a:cubicBezTo>
                  <a:pt x="1439" y="252"/>
                  <a:pt x="1439" y="252"/>
                  <a:pt x="1439" y="252"/>
                </a:cubicBezTo>
                <a:moveTo>
                  <a:pt x="1439" y="135"/>
                </a:moveTo>
                <a:cubicBezTo>
                  <a:pt x="1439" y="125"/>
                  <a:pt x="1431" y="117"/>
                  <a:pt x="1421" y="117"/>
                </a:cubicBezTo>
                <a:cubicBezTo>
                  <a:pt x="1411" y="117"/>
                  <a:pt x="1402" y="125"/>
                  <a:pt x="1402" y="135"/>
                </a:cubicBezTo>
                <a:cubicBezTo>
                  <a:pt x="1402" y="146"/>
                  <a:pt x="1411" y="154"/>
                  <a:pt x="1421" y="154"/>
                </a:cubicBezTo>
                <a:cubicBezTo>
                  <a:pt x="1431" y="154"/>
                  <a:pt x="1439" y="146"/>
                  <a:pt x="1439" y="135"/>
                </a:cubicBezTo>
                <a:cubicBezTo>
                  <a:pt x="1439" y="135"/>
                  <a:pt x="1439" y="135"/>
                  <a:pt x="1439" y="135"/>
                </a:cubicBezTo>
                <a:moveTo>
                  <a:pt x="1439" y="19"/>
                </a:moveTo>
                <a:cubicBezTo>
                  <a:pt x="1439" y="9"/>
                  <a:pt x="1431" y="0"/>
                  <a:pt x="1421" y="0"/>
                </a:cubicBezTo>
                <a:cubicBezTo>
                  <a:pt x="1411" y="0"/>
                  <a:pt x="1402" y="9"/>
                  <a:pt x="1402" y="19"/>
                </a:cubicBezTo>
                <a:cubicBezTo>
                  <a:pt x="1402" y="29"/>
                  <a:pt x="1411" y="37"/>
                  <a:pt x="1421" y="37"/>
                </a:cubicBezTo>
                <a:cubicBezTo>
                  <a:pt x="1431" y="37"/>
                  <a:pt x="1439" y="29"/>
                  <a:pt x="1439" y="19"/>
                </a:cubicBezTo>
                <a:cubicBezTo>
                  <a:pt x="1439" y="19"/>
                  <a:pt x="1439" y="19"/>
                  <a:pt x="1439" y="19"/>
                </a:cubicBezTo>
                <a:moveTo>
                  <a:pt x="1421" y="1451"/>
                </a:moveTo>
                <a:cubicBezTo>
                  <a:pt x="1421" y="1451"/>
                  <a:pt x="1421" y="1451"/>
                  <a:pt x="1421" y="1451"/>
                </a:cubicBezTo>
                <a:cubicBezTo>
                  <a:pt x="1405" y="1451"/>
                  <a:pt x="1392" y="1463"/>
                  <a:pt x="1392" y="1479"/>
                </a:cubicBezTo>
                <a:cubicBezTo>
                  <a:pt x="1392" y="1525"/>
                  <a:pt x="1392" y="1525"/>
                  <a:pt x="1392" y="1525"/>
                </a:cubicBezTo>
                <a:cubicBezTo>
                  <a:pt x="1392" y="1540"/>
                  <a:pt x="1405" y="1553"/>
                  <a:pt x="1421" y="1553"/>
                </a:cubicBezTo>
                <a:cubicBezTo>
                  <a:pt x="1437" y="1553"/>
                  <a:pt x="1449" y="1540"/>
                  <a:pt x="1449" y="1525"/>
                </a:cubicBezTo>
                <a:cubicBezTo>
                  <a:pt x="1449" y="1479"/>
                  <a:pt x="1449" y="1479"/>
                  <a:pt x="1449" y="1479"/>
                </a:cubicBezTo>
                <a:cubicBezTo>
                  <a:pt x="1449" y="1463"/>
                  <a:pt x="1437" y="1451"/>
                  <a:pt x="1421" y="1451"/>
                </a:cubicBezTo>
                <a:moveTo>
                  <a:pt x="1538" y="490"/>
                </a:moveTo>
                <a:cubicBezTo>
                  <a:pt x="1538" y="480"/>
                  <a:pt x="1530" y="472"/>
                  <a:pt x="1520" y="472"/>
                </a:cubicBezTo>
                <a:cubicBezTo>
                  <a:pt x="1510" y="472"/>
                  <a:pt x="1501" y="480"/>
                  <a:pt x="1501" y="490"/>
                </a:cubicBezTo>
                <a:cubicBezTo>
                  <a:pt x="1501" y="500"/>
                  <a:pt x="1510" y="509"/>
                  <a:pt x="1520" y="509"/>
                </a:cubicBezTo>
                <a:cubicBezTo>
                  <a:pt x="1530" y="509"/>
                  <a:pt x="1538" y="500"/>
                  <a:pt x="1538" y="490"/>
                </a:cubicBezTo>
                <a:cubicBezTo>
                  <a:pt x="1538" y="490"/>
                  <a:pt x="1538" y="490"/>
                  <a:pt x="1538" y="490"/>
                </a:cubicBezTo>
                <a:moveTo>
                  <a:pt x="1520" y="605"/>
                </a:moveTo>
                <a:cubicBezTo>
                  <a:pt x="1520" y="605"/>
                  <a:pt x="1520" y="605"/>
                  <a:pt x="1520" y="605"/>
                </a:cubicBezTo>
                <a:cubicBezTo>
                  <a:pt x="1509" y="605"/>
                  <a:pt x="1500" y="614"/>
                  <a:pt x="1500" y="625"/>
                </a:cubicBezTo>
                <a:cubicBezTo>
                  <a:pt x="1500" y="637"/>
                  <a:pt x="1500" y="637"/>
                  <a:pt x="1500" y="637"/>
                </a:cubicBezTo>
                <a:cubicBezTo>
                  <a:pt x="1500" y="648"/>
                  <a:pt x="1509" y="657"/>
                  <a:pt x="1520" y="657"/>
                </a:cubicBezTo>
                <a:cubicBezTo>
                  <a:pt x="1531" y="657"/>
                  <a:pt x="1540" y="648"/>
                  <a:pt x="1540" y="637"/>
                </a:cubicBezTo>
                <a:cubicBezTo>
                  <a:pt x="1540" y="625"/>
                  <a:pt x="1540" y="625"/>
                  <a:pt x="1540" y="625"/>
                </a:cubicBezTo>
                <a:cubicBezTo>
                  <a:pt x="1540" y="614"/>
                  <a:pt x="1531" y="605"/>
                  <a:pt x="1520" y="605"/>
                </a:cubicBezTo>
                <a:moveTo>
                  <a:pt x="1541" y="767"/>
                </a:moveTo>
                <a:cubicBezTo>
                  <a:pt x="1541" y="755"/>
                  <a:pt x="1532" y="746"/>
                  <a:pt x="1520" y="746"/>
                </a:cubicBezTo>
                <a:cubicBezTo>
                  <a:pt x="1508" y="746"/>
                  <a:pt x="1499" y="755"/>
                  <a:pt x="1499" y="767"/>
                </a:cubicBezTo>
                <a:cubicBezTo>
                  <a:pt x="1499" y="783"/>
                  <a:pt x="1499" y="783"/>
                  <a:pt x="1499" y="783"/>
                </a:cubicBezTo>
                <a:cubicBezTo>
                  <a:pt x="1499" y="795"/>
                  <a:pt x="1508" y="805"/>
                  <a:pt x="1520" y="805"/>
                </a:cubicBezTo>
                <a:cubicBezTo>
                  <a:pt x="1532" y="805"/>
                  <a:pt x="1541" y="795"/>
                  <a:pt x="1541" y="783"/>
                </a:cubicBezTo>
                <a:cubicBezTo>
                  <a:pt x="1541" y="767"/>
                  <a:pt x="1541" y="767"/>
                  <a:pt x="1541" y="767"/>
                </a:cubicBezTo>
                <a:moveTo>
                  <a:pt x="1520" y="887"/>
                </a:moveTo>
                <a:cubicBezTo>
                  <a:pt x="1520" y="887"/>
                  <a:pt x="1520" y="887"/>
                  <a:pt x="1520" y="887"/>
                </a:cubicBezTo>
                <a:cubicBezTo>
                  <a:pt x="1507" y="887"/>
                  <a:pt x="1497" y="897"/>
                  <a:pt x="1497" y="910"/>
                </a:cubicBezTo>
                <a:cubicBezTo>
                  <a:pt x="1497" y="930"/>
                  <a:pt x="1497" y="930"/>
                  <a:pt x="1497" y="930"/>
                </a:cubicBezTo>
                <a:cubicBezTo>
                  <a:pt x="1497" y="943"/>
                  <a:pt x="1507" y="953"/>
                  <a:pt x="1520" y="953"/>
                </a:cubicBezTo>
                <a:cubicBezTo>
                  <a:pt x="1533" y="953"/>
                  <a:pt x="1543" y="943"/>
                  <a:pt x="1543" y="930"/>
                </a:cubicBezTo>
                <a:cubicBezTo>
                  <a:pt x="1543" y="910"/>
                  <a:pt x="1543" y="910"/>
                  <a:pt x="1543" y="910"/>
                </a:cubicBezTo>
                <a:cubicBezTo>
                  <a:pt x="1543" y="897"/>
                  <a:pt x="1533" y="887"/>
                  <a:pt x="1520" y="887"/>
                </a:cubicBezTo>
                <a:moveTo>
                  <a:pt x="1544" y="1052"/>
                </a:moveTo>
                <a:cubicBezTo>
                  <a:pt x="1544" y="1039"/>
                  <a:pt x="1533" y="1028"/>
                  <a:pt x="1520" y="1028"/>
                </a:cubicBezTo>
                <a:cubicBezTo>
                  <a:pt x="1507" y="1028"/>
                  <a:pt x="1496" y="1039"/>
                  <a:pt x="1496" y="1052"/>
                </a:cubicBezTo>
                <a:cubicBezTo>
                  <a:pt x="1496" y="1077"/>
                  <a:pt x="1496" y="1077"/>
                  <a:pt x="1496" y="1077"/>
                </a:cubicBezTo>
                <a:cubicBezTo>
                  <a:pt x="1496" y="1090"/>
                  <a:pt x="1507" y="1101"/>
                  <a:pt x="1520" y="1101"/>
                </a:cubicBezTo>
                <a:cubicBezTo>
                  <a:pt x="1533" y="1101"/>
                  <a:pt x="1544" y="1090"/>
                  <a:pt x="1544" y="1077"/>
                </a:cubicBezTo>
                <a:cubicBezTo>
                  <a:pt x="1544" y="1052"/>
                  <a:pt x="1544" y="1052"/>
                  <a:pt x="1544" y="1052"/>
                </a:cubicBezTo>
                <a:moveTo>
                  <a:pt x="1520" y="1169"/>
                </a:moveTo>
                <a:cubicBezTo>
                  <a:pt x="1520" y="1169"/>
                  <a:pt x="1520" y="1169"/>
                  <a:pt x="1520" y="1169"/>
                </a:cubicBezTo>
                <a:cubicBezTo>
                  <a:pt x="1506" y="1169"/>
                  <a:pt x="1494" y="1180"/>
                  <a:pt x="1494" y="1194"/>
                </a:cubicBezTo>
                <a:cubicBezTo>
                  <a:pt x="1494" y="1223"/>
                  <a:pt x="1494" y="1223"/>
                  <a:pt x="1494" y="1223"/>
                </a:cubicBezTo>
                <a:cubicBezTo>
                  <a:pt x="1494" y="1238"/>
                  <a:pt x="1506" y="1249"/>
                  <a:pt x="1520" y="1249"/>
                </a:cubicBezTo>
                <a:cubicBezTo>
                  <a:pt x="1534" y="1249"/>
                  <a:pt x="1546" y="1238"/>
                  <a:pt x="1546" y="1223"/>
                </a:cubicBezTo>
                <a:cubicBezTo>
                  <a:pt x="1546" y="1194"/>
                  <a:pt x="1546" y="1194"/>
                  <a:pt x="1546" y="1194"/>
                </a:cubicBezTo>
                <a:cubicBezTo>
                  <a:pt x="1546" y="1180"/>
                  <a:pt x="1534" y="1169"/>
                  <a:pt x="1520" y="1169"/>
                </a:cubicBezTo>
                <a:moveTo>
                  <a:pt x="1547" y="1337"/>
                </a:moveTo>
                <a:cubicBezTo>
                  <a:pt x="1547" y="1322"/>
                  <a:pt x="1535" y="1310"/>
                  <a:pt x="1520" y="1310"/>
                </a:cubicBezTo>
                <a:cubicBezTo>
                  <a:pt x="1505" y="1310"/>
                  <a:pt x="1493" y="1322"/>
                  <a:pt x="1493" y="1337"/>
                </a:cubicBezTo>
                <a:cubicBezTo>
                  <a:pt x="1493" y="1370"/>
                  <a:pt x="1493" y="1370"/>
                  <a:pt x="1493" y="1370"/>
                </a:cubicBezTo>
                <a:cubicBezTo>
                  <a:pt x="1493" y="1385"/>
                  <a:pt x="1505" y="1397"/>
                  <a:pt x="1520" y="1397"/>
                </a:cubicBezTo>
                <a:cubicBezTo>
                  <a:pt x="1535" y="1397"/>
                  <a:pt x="1547" y="1385"/>
                  <a:pt x="1547" y="1370"/>
                </a:cubicBezTo>
                <a:cubicBezTo>
                  <a:pt x="1547" y="1337"/>
                  <a:pt x="1547" y="1337"/>
                  <a:pt x="1547" y="1337"/>
                </a:cubicBezTo>
                <a:moveTo>
                  <a:pt x="1550" y="1629"/>
                </a:moveTo>
                <a:cubicBezTo>
                  <a:pt x="1550" y="1613"/>
                  <a:pt x="1537" y="1599"/>
                  <a:pt x="1520" y="1599"/>
                </a:cubicBezTo>
                <a:cubicBezTo>
                  <a:pt x="1503" y="1599"/>
                  <a:pt x="1490" y="1613"/>
                  <a:pt x="1490" y="1629"/>
                </a:cubicBezTo>
                <a:cubicBezTo>
                  <a:pt x="1490" y="1687"/>
                  <a:pt x="1490" y="1687"/>
                  <a:pt x="1490" y="1687"/>
                </a:cubicBezTo>
                <a:cubicBezTo>
                  <a:pt x="1490" y="1703"/>
                  <a:pt x="1503" y="1717"/>
                  <a:pt x="1520" y="1717"/>
                </a:cubicBezTo>
                <a:cubicBezTo>
                  <a:pt x="1537" y="1717"/>
                  <a:pt x="1550" y="1703"/>
                  <a:pt x="1550" y="1687"/>
                </a:cubicBezTo>
                <a:cubicBezTo>
                  <a:pt x="1550" y="1629"/>
                  <a:pt x="1550" y="1629"/>
                  <a:pt x="1550" y="1629"/>
                </a:cubicBezTo>
                <a:moveTo>
                  <a:pt x="1520" y="1756"/>
                </a:moveTo>
                <a:cubicBezTo>
                  <a:pt x="1520" y="1756"/>
                  <a:pt x="1520" y="1756"/>
                  <a:pt x="1520" y="1756"/>
                </a:cubicBezTo>
                <a:cubicBezTo>
                  <a:pt x="1503" y="1756"/>
                  <a:pt x="1489" y="1770"/>
                  <a:pt x="1489" y="1787"/>
                </a:cubicBezTo>
                <a:cubicBezTo>
                  <a:pt x="1489" y="1857"/>
                  <a:pt x="1489" y="1857"/>
                  <a:pt x="1489" y="1857"/>
                </a:cubicBezTo>
                <a:cubicBezTo>
                  <a:pt x="1489" y="1874"/>
                  <a:pt x="1503" y="1888"/>
                  <a:pt x="1520" y="1888"/>
                </a:cubicBezTo>
                <a:cubicBezTo>
                  <a:pt x="1537" y="1888"/>
                  <a:pt x="1551" y="1874"/>
                  <a:pt x="1551" y="1857"/>
                </a:cubicBezTo>
                <a:cubicBezTo>
                  <a:pt x="1551" y="1787"/>
                  <a:pt x="1551" y="1787"/>
                  <a:pt x="1551" y="1787"/>
                </a:cubicBezTo>
                <a:cubicBezTo>
                  <a:pt x="1551" y="1770"/>
                  <a:pt x="1537" y="1756"/>
                  <a:pt x="1520" y="1756"/>
                </a:cubicBezTo>
                <a:moveTo>
                  <a:pt x="1553" y="1953"/>
                </a:moveTo>
                <a:cubicBezTo>
                  <a:pt x="1553" y="1935"/>
                  <a:pt x="1538" y="1920"/>
                  <a:pt x="1520" y="1920"/>
                </a:cubicBezTo>
                <a:cubicBezTo>
                  <a:pt x="1502" y="1920"/>
                  <a:pt x="1487" y="1935"/>
                  <a:pt x="1487" y="1953"/>
                </a:cubicBezTo>
                <a:cubicBezTo>
                  <a:pt x="1487" y="2042"/>
                  <a:pt x="1487" y="2042"/>
                  <a:pt x="1487" y="2042"/>
                </a:cubicBezTo>
                <a:cubicBezTo>
                  <a:pt x="1487" y="2060"/>
                  <a:pt x="1502" y="2075"/>
                  <a:pt x="1520" y="2075"/>
                </a:cubicBezTo>
                <a:cubicBezTo>
                  <a:pt x="1538" y="2075"/>
                  <a:pt x="1553" y="2060"/>
                  <a:pt x="1553" y="2042"/>
                </a:cubicBezTo>
                <a:cubicBezTo>
                  <a:pt x="1553" y="1953"/>
                  <a:pt x="1553" y="1953"/>
                  <a:pt x="1553" y="1953"/>
                </a:cubicBezTo>
                <a:moveTo>
                  <a:pt x="1538" y="369"/>
                </a:moveTo>
                <a:cubicBezTo>
                  <a:pt x="1538" y="359"/>
                  <a:pt x="1530" y="351"/>
                  <a:pt x="1520" y="351"/>
                </a:cubicBezTo>
                <a:cubicBezTo>
                  <a:pt x="1510" y="351"/>
                  <a:pt x="1501" y="359"/>
                  <a:pt x="1501" y="369"/>
                </a:cubicBezTo>
                <a:cubicBezTo>
                  <a:pt x="1501" y="379"/>
                  <a:pt x="1510" y="387"/>
                  <a:pt x="1520" y="387"/>
                </a:cubicBezTo>
                <a:cubicBezTo>
                  <a:pt x="1530" y="387"/>
                  <a:pt x="1538" y="379"/>
                  <a:pt x="1538" y="369"/>
                </a:cubicBezTo>
                <a:cubicBezTo>
                  <a:pt x="1538" y="369"/>
                  <a:pt x="1538" y="369"/>
                  <a:pt x="1538" y="369"/>
                </a:cubicBezTo>
                <a:moveTo>
                  <a:pt x="1538" y="252"/>
                </a:moveTo>
                <a:cubicBezTo>
                  <a:pt x="1538" y="242"/>
                  <a:pt x="1530" y="234"/>
                  <a:pt x="1520" y="234"/>
                </a:cubicBezTo>
                <a:cubicBezTo>
                  <a:pt x="1510" y="234"/>
                  <a:pt x="1501" y="242"/>
                  <a:pt x="1501" y="252"/>
                </a:cubicBezTo>
                <a:cubicBezTo>
                  <a:pt x="1501" y="262"/>
                  <a:pt x="1510" y="271"/>
                  <a:pt x="1520" y="271"/>
                </a:cubicBezTo>
                <a:cubicBezTo>
                  <a:pt x="1530" y="271"/>
                  <a:pt x="1538" y="262"/>
                  <a:pt x="1538" y="252"/>
                </a:cubicBezTo>
                <a:cubicBezTo>
                  <a:pt x="1538" y="252"/>
                  <a:pt x="1538" y="252"/>
                  <a:pt x="1538" y="252"/>
                </a:cubicBezTo>
                <a:moveTo>
                  <a:pt x="1538" y="135"/>
                </a:moveTo>
                <a:cubicBezTo>
                  <a:pt x="1538" y="125"/>
                  <a:pt x="1530" y="117"/>
                  <a:pt x="1520" y="117"/>
                </a:cubicBezTo>
                <a:cubicBezTo>
                  <a:pt x="1510" y="117"/>
                  <a:pt x="1501" y="125"/>
                  <a:pt x="1501" y="135"/>
                </a:cubicBezTo>
                <a:cubicBezTo>
                  <a:pt x="1501" y="146"/>
                  <a:pt x="1510" y="154"/>
                  <a:pt x="1520" y="154"/>
                </a:cubicBezTo>
                <a:cubicBezTo>
                  <a:pt x="1530" y="154"/>
                  <a:pt x="1538" y="146"/>
                  <a:pt x="1538" y="135"/>
                </a:cubicBezTo>
                <a:cubicBezTo>
                  <a:pt x="1538" y="135"/>
                  <a:pt x="1538" y="135"/>
                  <a:pt x="1538" y="135"/>
                </a:cubicBezTo>
                <a:moveTo>
                  <a:pt x="1538" y="19"/>
                </a:moveTo>
                <a:cubicBezTo>
                  <a:pt x="1538" y="9"/>
                  <a:pt x="1530" y="0"/>
                  <a:pt x="1520" y="0"/>
                </a:cubicBezTo>
                <a:cubicBezTo>
                  <a:pt x="1510" y="0"/>
                  <a:pt x="1501" y="9"/>
                  <a:pt x="1501" y="19"/>
                </a:cubicBezTo>
                <a:cubicBezTo>
                  <a:pt x="1501" y="29"/>
                  <a:pt x="1510" y="37"/>
                  <a:pt x="1520" y="37"/>
                </a:cubicBezTo>
                <a:cubicBezTo>
                  <a:pt x="1530" y="37"/>
                  <a:pt x="1538" y="29"/>
                  <a:pt x="1538" y="19"/>
                </a:cubicBezTo>
                <a:cubicBezTo>
                  <a:pt x="1538" y="19"/>
                  <a:pt x="1538" y="19"/>
                  <a:pt x="1538" y="19"/>
                </a:cubicBezTo>
                <a:moveTo>
                  <a:pt x="1520" y="1451"/>
                </a:moveTo>
                <a:cubicBezTo>
                  <a:pt x="1520" y="1451"/>
                  <a:pt x="1520" y="1451"/>
                  <a:pt x="1520" y="1451"/>
                </a:cubicBezTo>
                <a:cubicBezTo>
                  <a:pt x="1504" y="1451"/>
                  <a:pt x="1491" y="1463"/>
                  <a:pt x="1491" y="1479"/>
                </a:cubicBezTo>
                <a:cubicBezTo>
                  <a:pt x="1491" y="1525"/>
                  <a:pt x="1491" y="1525"/>
                  <a:pt x="1491" y="1525"/>
                </a:cubicBezTo>
                <a:cubicBezTo>
                  <a:pt x="1491" y="1540"/>
                  <a:pt x="1504" y="1553"/>
                  <a:pt x="1520" y="1553"/>
                </a:cubicBezTo>
                <a:cubicBezTo>
                  <a:pt x="1536" y="1553"/>
                  <a:pt x="1548" y="1540"/>
                  <a:pt x="1548" y="1525"/>
                </a:cubicBezTo>
                <a:cubicBezTo>
                  <a:pt x="1548" y="1479"/>
                  <a:pt x="1548" y="1479"/>
                  <a:pt x="1548" y="1479"/>
                </a:cubicBezTo>
                <a:cubicBezTo>
                  <a:pt x="1548" y="1463"/>
                  <a:pt x="1536" y="1451"/>
                  <a:pt x="1520" y="1451"/>
                </a:cubicBezTo>
                <a:moveTo>
                  <a:pt x="1638" y="490"/>
                </a:moveTo>
                <a:cubicBezTo>
                  <a:pt x="1638" y="480"/>
                  <a:pt x="1629" y="472"/>
                  <a:pt x="1619" y="472"/>
                </a:cubicBezTo>
                <a:cubicBezTo>
                  <a:pt x="1609" y="472"/>
                  <a:pt x="1601" y="480"/>
                  <a:pt x="1601" y="490"/>
                </a:cubicBezTo>
                <a:cubicBezTo>
                  <a:pt x="1601" y="500"/>
                  <a:pt x="1609" y="509"/>
                  <a:pt x="1619" y="509"/>
                </a:cubicBezTo>
                <a:cubicBezTo>
                  <a:pt x="1629" y="509"/>
                  <a:pt x="1638" y="500"/>
                  <a:pt x="1638" y="490"/>
                </a:cubicBezTo>
                <a:cubicBezTo>
                  <a:pt x="1638" y="490"/>
                  <a:pt x="1638" y="490"/>
                  <a:pt x="1638" y="490"/>
                </a:cubicBezTo>
                <a:moveTo>
                  <a:pt x="1619" y="605"/>
                </a:moveTo>
                <a:cubicBezTo>
                  <a:pt x="1619" y="605"/>
                  <a:pt x="1619" y="605"/>
                  <a:pt x="1619" y="605"/>
                </a:cubicBezTo>
                <a:cubicBezTo>
                  <a:pt x="1608" y="605"/>
                  <a:pt x="1599" y="614"/>
                  <a:pt x="1599" y="625"/>
                </a:cubicBezTo>
                <a:cubicBezTo>
                  <a:pt x="1599" y="637"/>
                  <a:pt x="1599" y="637"/>
                  <a:pt x="1599" y="637"/>
                </a:cubicBezTo>
                <a:cubicBezTo>
                  <a:pt x="1599" y="648"/>
                  <a:pt x="1608" y="657"/>
                  <a:pt x="1619" y="657"/>
                </a:cubicBezTo>
                <a:cubicBezTo>
                  <a:pt x="1630" y="657"/>
                  <a:pt x="1639" y="648"/>
                  <a:pt x="1639" y="637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639" y="614"/>
                  <a:pt x="1630" y="605"/>
                  <a:pt x="1619" y="605"/>
                </a:cubicBezTo>
                <a:moveTo>
                  <a:pt x="1640" y="767"/>
                </a:moveTo>
                <a:cubicBezTo>
                  <a:pt x="1640" y="755"/>
                  <a:pt x="1631" y="746"/>
                  <a:pt x="1619" y="746"/>
                </a:cubicBezTo>
                <a:cubicBezTo>
                  <a:pt x="1607" y="746"/>
                  <a:pt x="1598" y="755"/>
                  <a:pt x="1598" y="767"/>
                </a:cubicBezTo>
                <a:cubicBezTo>
                  <a:pt x="1598" y="783"/>
                  <a:pt x="1598" y="783"/>
                  <a:pt x="1598" y="783"/>
                </a:cubicBezTo>
                <a:cubicBezTo>
                  <a:pt x="1598" y="795"/>
                  <a:pt x="1607" y="805"/>
                  <a:pt x="1619" y="805"/>
                </a:cubicBezTo>
                <a:cubicBezTo>
                  <a:pt x="1631" y="805"/>
                  <a:pt x="1640" y="795"/>
                  <a:pt x="1640" y="783"/>
                </a:cubicBezTo>
                <a:cubicBezTo>
                  <a:pt x="1640" y="767"/>
                  <a:pt x="1640" y="767"/>
                  <a:pt x="1640" y="767"/>
                </a:cubicBezTo>
                <a:moveTo>
                  <a:pt x="1619" y="887"/>
                </a:moveTo>
                <a:cubicBezTo>
                  <a:pt x="1619" y="887"/>
                  <a:pt x="1619" y="887"/>
                  <a:pt x="1619" y="887"/>
                </a:cubicBezTo>
                <a:cubicBezTo>
                  <a:pt x="1606" y="887"/>
                  <a:pt x="1596" y="897"/>
                  <a:pt x="1596" y="910"/>
                </a:cubicBezTo>
                <a:cubicBezTo>
                  <a:pt x="1596" y="930"/>
                  <a:pt x="1596" y="930"/>
                  <a:pt x="1596" y="930"/>
                </a:cubicBezTo>
                <a:cubicBezTo>
                  <a:pt x="1596" y="943"/>
                  <a:pt x="1606" y="953"/>
                  <a:pt x="1619" y="953"/>
                </a:cubicBezTo>
                <a:cubicBezTo>
                  <a:pt x="1632" y="953"/>
                  <a:pt x="1642" y="943"/>
                  <a:pt x="1642" y="930"/>
                </a:cubicBezTo>
                <a:cubicBezTo>
                  <a:pt x="1642" y="910"/>
                  <a:pt x="1642" y="910"/>
                  <a:pt x="1642" y="910"/>
                </a:cubicBezTo>
                <a:cubicBezTo>
                  <a:pt x="1642" y="897"/>
                  <a:pt x="1632" y="887"/>
                  <a:pt x="1619" y="887"/>
                </a:cubicBezTo>
                <a:moveTo>
                  <a:pt x="1643" y="1052"/>
                </a:moveTo>
                <a:cubicBezTo>
                  <a:pt x="1643" y="1039"/>
                  <a:pt x="1632" y="1028"/>
                  <a:pt x="1619" y="1028"/>
                </a:cubicBezTo>
                <a:cubicBezTo>
                  <a:pt x="1606" y="1028"/>
                  <a:pt x="1595" y="1039"/>
                  <a:pt x="1595" y="1052"/>
                </a:cubicBezTo>
                <a:cubicBezTo>
                  <a:pt x="1595" y="1077"/>
                  <a:pt x="1595" y="1077"/>
                  <a:pt x="1595" y="1077"/>
                </a:cubicBezTo>
                <a:cubicBezTo>
                  <a:pt x="1595" y="1090"/>
                  <a:pt x="1606" y="1101"/>
                  <a:pt x="1619" y="1101"/>
                </a:cubicBezTo>
                <a:cubicBezTo>
                  <a:pt x="1632" y="1101"/>
                  <a:pt x="1643" y="1090"/>
                  <a:pt x="1643" y="1077"/>
                </a:cubicBezTo>
                <a:cubicBezTo>
                  <a:pt x="1643" y="1052"/>
                  <a:pt x="1643" y="1052"/>
                  <a:pt x="1643" y="1052"/>
                </a:cubicBezTo>
                <a:moveTo>
                  <a:pt x="1619" y="1169"/>
                </a:moveTo>
                <a:cubicBezTo>
                  <a:pt x="1619" y="1169"/>
                  <a:pt x="1619" y="1169"/>
                  <a:pt x="1619" y="1169"/>
                </a:cubicBezTo>
                <a:cubicBezTo>
                  <a:pt x="1605" y="1169"/>
                  <a:pt x="1593" y="1180"/>
                  <a:pt x="1593" y="1194"/>
                </a:cubicBezTo>
                <a:cubicBezTo>
                  <a:pt x="1593" y="1223"/>
                  <a:pt x="1593" y="1223"/>
                  <a:pt x="1593" y="1223"/>
                </a:cubicBezTo>
                <a:cubicBezTo>
                  <a:pt x="1593" y="1238"/>
                  <a:pt x="1605" y="1249"/>
                  <a:pt x="1619" y="1249"/>
                </a:cubicBezTo>
                <a:cubicBezTo>
                  <a:pt x="1633" y="1249"/>
                  <a:pt x="1645" y="1238"/>
                  <a:pt x="1645" y="1223"/>
                </a:cubicBezTo>
                <a:cubicBezTo>
                  <a:pt x="1645" y="1194"/>
                  <a:pt x="1645" y="1194"/>
                  <a:pt x="1645" y="1194"/>
                </a:cubicBezTo>
                <a:cubicBezTo>
                  <a:pt x="1645" y="1180"/>
                  <a:pt x="1633" y="1169"/>
                  <a:pt x="1619" y="1169"/>
                </a:cubicBezTo>
                <a:moveTo>
                  <a:pt x="1646" y="1337"/>
                </a:moveTo>
                <a:cubicBezTo>
                  <a:pt x="1646" y="1322"/>
                  <a:pt x="1634" y="1310"/>
                  <a:pt x="1619" y="1310"/>
                </a:cubicBezTo>
                <a:cubicBezTo>
                  <a:pt x="1604" y="1310"/>
                  <a:pt x="1592" y="1322"/>
                  <a:pt x="1592" y="1337"/>
                </a:cubicBezTo>
                <a:cubicBezTo>
                  <a:pt x="1592" y="1370"/>
                  <a:pt x="1592" y="1370"/>
                  <a:pt x="1592" y="1370"/>
                </a:cubicBezTo>
                <a:cubicBezTo>
                  <a:pt x="1592" y="1385"/>
                  <a:pt x="1604" y="1397"/>
                  <a:pt x="1619" y="1397"/>
                </a:cubicBezTo>
                <a:cubicBezTo>
                  <a:pt x="1634" y="1397"/>
                  <a:pt x="1646" y="1385"/>
                  <a:pt x="1646" y="1370"/>
                </a:cubicBezTo>
                <a:cubicBezTo>
                  <a:pt x="1646" y="1337"/>
                  <a:pt x="1646" y="1337"/>
                  <a:pt x="1646" y="1337"/>
                </a:cubicBezTo>
                <a:moveTo>
                  <a:pt x="1649" y="1629"/>
                </a:moveTo>
                <a:cubicBezTo>
                  <a:pt x="1649" y="1613"/>
                  <a:pt x="1636" y="1599"/>
                  <a:pt x="1619" y="1599"/>
                </a:cubicBezTo>
                <a:cubicBezTo>
                  <a:pt x="1603" y="1599"/>
                  <a:pt x="1589" y="1613"/>
                  <a:pt x="1589" y="1629"/>
                </a:cubicBezTo>
                <a:cubicBezTo>
                  <a:pt x="1589" y="1687"/>
                  <a:pt x="1589" y="1687"/>
                  <a:pt x="1589" y="1687"/>
                </a:cubicBezTo>
                <a:cubicBezTo>
                  <a:pt x="1589" y="1703"/>
                  <a:pt x="1603" y="1717"/>
                  <a:pt x="1619" y="1717"/>
                </a:cubicBezTo>
                <a:cubicBezTo>
                  <a:pt x="1636" y="1717"/>
                  <a:pt x="1649" y="1703"/>
                  <a:pt x="1649" y="1687"/>
                </a:cubicBezTo>
                <a:cubicBezTo>
                  <a:pt x="1649" y="1629"/>
                  <a:pt x="1649" y="1629"/>
                  <a:pt x="1649" y="1629"/>
                </a:cubicBezTo>
                <a:moveTo>
                  <a:pt x="1619" y="1756"/>
                </a:moveTo>
                <a:cubicBezTo>
                  <a:pt x="1619" y="1756"/>
                  <a:pt x="1619" y="1756"/>
                  <a:pt x="1619" y="1756"/>
                </a:cubicBezTo>
                <a:cubicBezTo>
                  <a:pt x="1602" y="1756"/>
                  <a:pt x="1588" y="1770"/>
                  <a:pt x="1588" y="1787"/>
                </a:cubicBezTo>
                <a:cubicBezTo>
                  <a:pt x="1588" y="1857"/>
                  <a:pt x="1588" y="1857"/>
                  <a:pt x="1588" y="1857"/>
                </a:cubicBezTo>
                <a:cubicBezTo>
                  <a:pt x="1588" y="1874"/>
                  <a:pt x="1602" y="1888"/>
                  <a:pt x="1619" y="1888"/>
                </a:cubicBezTo>
                <a:cubicBezTo>
                  <a:pt x="1636" y="1888"/>
                  <a:pt x="1650" y="1874"/>
                  <a:pt x="1650" y="1857"/>
                </a:cubicBezTo>
                <a:cubicBezTo>
                  <a:pt x="1650" y="1787"/>
                  <a:pt x="1650" y="1787"/>
                  <a:pt x="1650" y="1787"/>
                </a:cubicBezTo>
                <a:cubicBezTo>
                  <a:pt x="1650" y="1770"/>
                  <a:pt x="1636" y="1756"/>
                  <a:pt x="1619" y="1756"/>
                </a:cubicBezTo>
                <a:moveTo>
                  <a:pt x="1652" y="1953"/>
                </a:moveTo>
                <a:cubicBezTo>
                  <a:pt x="1652" y="1935"/>
                  <a:pt x="1637" y="1920"/>
                  <a:pt x="1619" y="1920"/>
                </a:cubicBezTo>
                <a:cubicBezTo>
                  <a:pt x="1601" y="1920"/>
                  <a:pt x="1586" y="1935"/>
                  <a:pt x="1586" y="1953"/>
                </a:cubicBezTo>
                <a:cubicBezTo>
                  <a:pt x="1586" y="2042"/>
                  <a:pt x="1586" y="2042"/>
                  <a:pt x="1586" y="2042"/>
                </a:cubicBezTo>
                <a:cubicBezTo>
                  <a:pt x="1586" y="2060"/>
                  <a:pt x="1601" y="2075"/>
                  <a:pt x="1619" y="2075"/>
                </a:cubicBezTo>
                <a:cubicBezTo>
                  <a:pt x="1637" y="2075"/>
                  <a:pt x="1652" y="2060"/>
                  <a:pt x="1652" y="2042"/>
                </a:cubicBezTo>
                <a:cubicBezTo>
                  <a:pt x="1652" y="1953"/>
                  <a:pt x="1652" y="1953"/>
                  <a:pt x="1652" y="1953"/>
                </a:cubicBezTo>
                <a:moveTo>
                  <a:pt x="1638" y="369"/>
                </a:moveTo>
                <a:cubicBezTo>
                  <a:pt x="1638" y="359"/>
                  <a:pt x="1629" y="351"/>
                  <a:pt x="1619" y="351"/>
                </a:cubicBezTo>
                <a:cubicBezTo>
                  <a:pt x="1609" y="351"/>
                  <a:pt x="1601" y="359"/>
                  <a:pt x="1601" y="369"/>
                </a:cubicBezTo>
                <a:cubicBezTo>
                  <a:pt x="1601" y="379"/>
                  <a:pt x="1609" y="387"/>
                  <a:pt x="1619" y="387"/>
                </a:cubicBezTo>
                <a:cubicBezTo>
                  <a:pt x="1629" y="387"/>
                  <a:pt x="1638" y="379"/>
                  <a:pt x="1638" y="369"/>
                </a:cubicBezTo>
                <a:cubicBezTo>
                  <a:pt x="1638" y="369"/>
                  <a:pt x="1638" y="369"/>
                  <a:pt x="1638" y="369"/>
                </a:cubicBezTo>
                <a:moveTo>
                  <a:pt x="1638" y="252"/>
                </a:moveTo>
                <a:cubicBezTo>
                  <a:pt x="1638" y="242"/>
                  <a:pt x="1629" y="234"/>
                  <a:pt x="1619" y="234"/>
                </a:cubicBezTo>
                <a:cubicBezTo>
                  <a:pt x="1609" y="234"/>
                  <a:pt x="1601" y="242"/>
                  <a:pt x="1601" y="252"/>
                </a:cubicBezTo>
                <a:cubicBezTo>
                  <a:pt x="1601" y="262"/>
                  <a:pt x="1609" y="271"/>
                  <a:pt x="1619" y="271"/>
                </a:cubicBezTo>
                <a:cubicBezTo>
                  <a:pt x="1629" y="271"/>
                  <a:pt x="1638" y="262"/>
                  <a:pt x="1638" y="252"/>
                </a:cubicBezTo>
                <a:cubicBezTo>
                  <a:pt x="1638" y="252"/>
                  <a:pt x="1638" y="252"/>
                  <a:pt x="1638" y="252"/>
                </a:cubicBezTo>
                <a:moveTo>
                  <a:pt x="1638" y="135"/>
                </a:moveTo>
                <a:cubicBezTo>
                  <a:pt x="1638" y="125"/>
                  <a:pt x="1629" y="117"/>
                  <a:pt x="1619" y="117"/>
                </a:cubicBezTo>
                <a:cubicBezTo>
                  <a:pt x="1609" y="117"/>
                  <a:pt x="1601" y="125"/>
                  <a:pt x="1601" y="135"/>
                </a:cubicBezTo>
                <a:cubicBezTo>
                  <a:pt x="1601" y="146"/>
                  <a:pt x="1609" y="154"/>
                  <a:pt x="1619" y="154"/>
                </a:cubicBezTo>
                <a:cubicBezTo>
                  <a:pt x="1629" y="154"/>
                  <a:pt x="1638" y="146"/>
                  <a:pt x="1638" y="135"/>
                </a:cubicBezTo>
                <a:cubicBezTo>
                  <a:pt x="1638" y="135"/>
                  <a:pt x="1638" y="135"/>
                  <a:pt x="1638" y="135"/>
                </a:cubicBezTo>
                <a:moveTo>
                  <a:pt x="1638" y="19"/>
                </a:moveTo>
                <a:cubicBezTo>
                  <a:pt x="1638" y="9"/>
                  <a:pt x="1629" y="0"/>
                  <a:pt x="1619" y="0"/>
                </a:cubicBezTo>
                <a:cubicBezTo>
                  <a:pt x="1609" y="0"/>
                  <a:pt x="1601" y="9"/>
                  <a:pt x="1601" y="19"/>
                </a:cubicBezTo>
                <a:cubicBezTo>
                  <a:pt x="1601" y="29"/>
                  <a:pt x="1609" y="37"/>
                  <a:pt x="1619" y="37"/>
                </a:cubicBezTo>
                <a:cubicBezTo>
                  <a:pt x="1629" y="37"/>
                  <a:pt x="1638" y="29"/>
                  <a:pt x="1638" y="19"/>
                </a:cubicBezTo>
                <a:cubicBezTo>
                  <a:pt x="1638" y="19"/>
                  <a:pt x="1638" y="19"/>
                  <a:pt x="1638" y="19"/>
                </a:cubicBezTo>
                <a:moveTo>
                  <a:pt x="1619" y="1451"/>
                </a:moveTo>
                <a:cubicBezTo>
                  <a:pt x="1619" y="1451"/>
                  <a:pt x="1619" y="1451"/>
                  <a:pt x="1619" y="1451"/>
                </a:cubicBezTo>
                <a:cubicBezTo>
                  <a:pt x="1603" y="1451"/>
                  <a:pt x="1591" y="1463"/>
                  <a:pt x="1591" y="1479"/>
                </a:cubicBezTo>
                <a:cubicBezTo>
                  <a:pt x="1591" y="1525"/>
                  <a:pt x="1591" y="1525"/>
                  <a:pt x="1591" y="1525"/>
                </a:cubicBezTo>
                <a:cubicBezTo>
                  <a:pt x="1591" y="1540"/>
                  <a:pt x="1603" y="1553"/>
                  <a:pt x="1619" y="1553"/>
                </a:cubicBezTo>
                <a:cubicBezTo>
                  <a:pt x="1635" y="1553"/>
                  <a:pt x="1648" y="1540"/>
                  <a:pt x="1648" y="1525"/>
                </a:cubicBezTo>
                <a:cubicBezTo>
                  <a:pt x="1648" y="1479"/>
                  <a:pt x="1648" y="1479"/>
                  <a:pt x="1648" y="1479"/>
                </a:cubicBezTo>
                <a:cubicBezTo>
                  <a:pt x="1648" y="1463"/>
                  <a:pt x="1635" y="1451"/>
                  <a:pt x="1619" y="1451"/>
                </a:cubicBezTo>
                <a:moveTo>
                  <a:pt x="1737" y="490"/>
                </a:moveTo>
                <a:cubicBezTo>
                  <a:pt x="1737" y="480"/>
                  <a:pt x="1728" y="472"/>
                  <a:pt x="1718" y="472"/>
                </a:cubicBezTo>
                <a:cubicBezTo>
                  <a:pt x="1708" y="472"/>
                  <a:pt x="1700" y="480"/>
                  <a:pt x="1700" y="490"/>
                </a:cubicBezTo>
                <a:cubicBezTo>
                  <a:pt x="1700" y="500"/>
                  <a:pt x="1708" y="509"/>
                  <a:pt x="1718" y="509"/>
                </a:cubicBezTo>
                <a:cubicBezTo>
                  <a:pt x="1728" y="509"/>
                  <a:pt x="1737" y="500"/>
                  <a:pt x="1737" y="490"/>
                </a:cubicBezTo>
                <a:cubicBezTo>
                  <a:pt x="1737" y="490"/>
                  <a:pt x="1737" y="490"/>
                  <a:pt x="1737" y="490"/>
                </a:cubicBezTo>
                <a:moveTo>
                  <a:pt x="1718" y="605"/>
                </a:moveTo>
                <a:cubicBezTo>
                  <a:pt x="1718" y="605"/>
                  <a:pt x="1718" y="605"/>
                  <a:pt x="1718" y="605"/>
                </a:cubicBezTo>
                <a:cubicBezTo>
                  <a:pt x="1707" y="605"/>
                  <a:pt x="1698" y="614"/>
                  <a:pt x="1698" y="625"/>
                </a:cubicBezTo>
                <a:cubicBezTo>
                  <a:pt x="1698" y="637"/>
                  <a:pt x="1698" y="637"/>
                  <a:pt x="1698" y="637"/>
                </a:cubicBezTo>
                <a:cubicBezTo>
                  <a:pt x="1698" y="648"/>
                  <a:pt x="1707" y="657"/>
                  <a:pt x="1718" y="657"/>
                </a:cubicBezTo>
                <a:cubicBezTo>
                  <a:pt x="1729" y="657"/>
                  <a:pt x="1738" y="648"/>
                  <a:pt x="1738" y="637"/>
                </a:cubicBezTo>
                <a:cubicBezTo>
                  <a:pt x="1738" y="625"/>
                  <a:pt x="1738" y="625"/>
                  <a:pt x="1738" y="625"/>
                </a:cubicBezTo>
                <a:cubicBezTo>
                  <a:pt x="1738" y="614"/>
                  <a:pt x="1729" y="605"/>
                  <a:pt x="1718" y="605"/>
                </a:cubicBezTo>
                <a:moveTo>
                  <a:pt x="1740" y="767"/>
                </a:moveTo>
                <a:cubicBezTo>
                  <a:pt x="1740" y="755"/>
                  <a:pt x="1730" y="746"/>
                  <a:pt x="1718" y="746"/>
                </a:cubicBezTo>
                <a:cubicBezTo>
                  <a:pt x="1706" y="746"/>
                  <a:pt x="1697" y="755"/>
                  <a:pt x="1697" y="767"/>
                </a:cubicBezTo>
                <a:cubicBezTo>
                  <a:pt x="1697" y="783"/>
                  <a:pt x="1697" y="783"/>
                  <a:pt x="1697" y="783"/>
                </a:cubicBezTo>
                <a:cubicBezTo>
                  <a:pt x="1697" y="795"/>
                  <a:pt x="1706" y="805"/>
                  <a:pt x="1718" y="805"/>
                </a:cubicBezTo>
                <a:cubicBezTo>
                  <a:pt x="1730" y="805"/>
                  <a:pt x="1740" y="795"/>
                  <a:pt x="1740" y="783"/>
                </a:cubicBezTo>
                <a:cubicBezTo>
                  <a:pt x="1740" y="767"/>
                  <a:pt x="1740" y="767"/>
                  <a:pt x="1740" y="767"/>
                </a:cubicBezTo>
                <a:moveTo>
                  <a:pt x="1718" y="887"/>
                </a:moveTo>
                <a:cubicBezTo>
                  <a:pt x="1718" y="887"/>
                  <a:pt x="1718" y="887"/>
                  <a:pt x="1718" y="887"/>
                </a:cubicBezTo>
                <a:cubicBezTo>
                  <a:pt x="1706" y="887"/>
                  <a:pt x="1695" y="897"/>
                  <a:pt x="1695" y="910"/>
                </a:cubicBezTo>
                <a:cubicBezTo>
                  <a:pt x="1695" y="930"/>
                  <a:pt x="1695" y="930"/>
                  <a:pt x="1695" y="930"/>
                </a:cubicBezTo>
                <a:cubicBezTo>
                  <a:pt x="1695" y="943"/>
                  <a:pt x="1706" y="953"/>
                  <a:pt x="1718" y="953"/>
                </a:cubicBezTo>
                <a:cubicBezTo>
                  <a:pt x="1731" y="953"/>
                  <a:pt x="1741" y="943"/>
                  <a:pt x="1741" y="930"/>
                </a:cubicBezTo>
                <a:cubicBezTo>
                  <a:pt x="1741" y="910"/>
                  <a:pt x="1741" y="910"/>
                  <a:pt x="1741" y="910"/>
                </a:cubicBezTo>
                <a:cubicBezTo>
                  <a:pt x="1741" y="897"/>
                  <a:pt x="1731" y="887"/>
                  <a:pt x="1718" y="887"/>
                </a:cubicBezTo>
                <a:moveTo>
                  <a:pt x="1742" y="1052"/>
                </a:moveTo>
                <a:cubicBezTo>
                  <a:pt x="1742" y="1039"/>
                  <a:pt x="1732" y="1028"/>
                  <a:pt x="1718" y="1028"/>
                </a:cubicBezTo>
                <a:cubicBezTo>
                  <a:pt x="1705" y="1028"/>
                  <a:pt x="1694" y="1039"/>
                  <a:pt x="1694" y="1052"/>
                </a:cubicBezTo>
                <a:cubicBezTo>
                  <a:pt x="1694" y="1077"/>
                  <a:pt x="1694" y="1077"/>
                  <a:pt x="1694" y="1077"/>
                </a:cubicBezTo>
                <a:cubicBezTo>
                  <a:pt x="1694" y="1090"/>
                  <a:pt x="1705" y="1101"/>
                  <a:pt x="1718" y="1101"/>
                </a:cubicBezTo>
                <a:cubicBezTo>
                  <a:pt x="1732" y="1101"/>
                  <a:pt x="1742" y="1090"/>
                  <a:pt x="1742" y="1077"/>
                </a:cubicBezTo>
                <a:cubicBezTo>
                  <a:pt x="1742" y="1052"/>
                  <a:pt x="1742" y="1052"/>
                  <a:pt x="1742" y="1052"/>
                </a:cubicBezTo>
                <a:moveTo>
                  <a:pt x="1718" y="1169"/>
                </a:moveTo>
                <a:cubicBezTo>
                  <a:pt x="1718" y="1169"/>
                  <a:pt x="1718" y="1169"/>
                  <a:pt x="1718" y="1169"/>
                </a:cubicBezTo>
                <a:cubicBezTo>
                  <a:pt x="1704" y="1169"/>
                  <a:pt x="1693" y="1180"/>
                  <a:pt x="1693" y="1194"/>
                </a:cubicBezTo>
                <a:cubicBezTo>
                  <a:pt x="1693" y="1223"/>
                  <a:pt x="1693" y="1223"/>
                  <a:pt x="1693" y="1223"/>
                </a:cubicBezTo>
                <a:cubicBezTo>
                  <a:pt x="1693" y="1238"/>
                  <a:pt x="1704" y="1249"/>
                  <a:pt x="1718" y="1249"/>
                </a:cubicBezTo>
                <a:cubicBezTo>
                  <a:pt x="1732" y="1249"/>
                  <a:pt x="1744" y="1238"/>
                  <a:pt x="1744" y="1223"/>
                </a:cubicBezTo>
                <a:cubicBezTo>
                  <a:pt x="1744" y="1194"/>
                  <a:pt x="1744" y="1194"/>
                  <a:pt x="1744" y="1194"/>
                </a:cubicBezTo>
                <a:cubicBezTo>
                  <a:pt x="1744" y="1180"/>
                  <a:pt x="1732" y="1169"/>
                  <a:pt x="1718" y="1169"/>
                </a:cubicBezTo>
                <a:moveTo>
                  <a:pt x="1745" y="1337"/>
                </a:moveTo>
                <a:cubicBezTo>
                  <a:pt x="1745" y="1322"/>
                  <a:pt x="1733" y="1310"/>
                  <a:pt x="1718" y="1310"/>
                </a:cubicBezTo>
                <a:cubicBezTo>
                  <a:pt x="1703" y="1310"/>
                  <a:pt x="1691" y="1322"/>
                  <a:pt x="1691" y="1337"/>
                </a:cubicBezTo>
                <a:cubicBezTo>
                  <a:pt x="1691" y="1370"/>
                  <a:pt x="1691" y="1370"/>
                  <a:pt x="1691" y="1370"/>
                </a:cubicBezTo>
                <a:cubicBezTo>
                  <a:pt x="1691" y="1385"/>
                  <a:pt x="1703" y="1397"/>
                  <a:pt x="1718" y="1397"/>
                </a:cubicBezTo>
                <a:cubicBezTo>
                  <a:pt x="1733" y="1397"/>
                  <a:pt x="1745" y="1385"/>
                  <a:pt x="1745" y="1370"/>
                </a:cubicBezTo>
                <a:cubicBezTo>
                  <a:pt x="1745" y="1337"/>
                  <a:pt x="1745" y="1337"/>
                  <a:pt x="1745" y="1337"/>
                </a:cubicBezTo>
                <a:moveTo>
                  <a:pt x="1748" y="1629"/>
                </a:moveTo>
                <a:cubicBezTo>
                  <a:pt x="1748" y="1613"/>
                  <a:pt x="1735" y="1599"/>
                  <a:pt x="1718" y="1599"/>
                </a:cubicBezTo>
                <a:cubicBezTo>
                  <a:pt x="1702" y="1599"/>
                  <a:pt x="1688" y="1613"/>
                  <a:pt x="1688" y="1629"/>
                </a:cubicBezTo>
                <a:cubicBezTo>
                  <a:pt x="1688" y="1687"/>
                  <a:pt x="1688" y="1687"/>
                  <a:pt x="1688" y="1687"/>
                </a:cubicBezTo>
                <a:cubicBezTo>
                  <a:pt x="1688" y="1703"/>
                  <a:pt x="1702" y="1717"/>
                  <a:pt x="1718" y="1717"/>
                </a:cubicBezTo>
                <a:cubicBezTo>
                  <a:pt x="1735" y="1717"/>
                  <a:pt x="1748" y="1703"/>
                  <a:pt x="1748" y="1687"/>
                </a:cubicBezTo>
                <a:cubicBezTo>
                  <a:pt x="1748" y="1629"/>
                  <a:pt x="1748" y="1629"/>
                  <a:pt x="1748" y="1629"/>
                </a:cubicBezTo>
                <a:moveTo>
                  <a:pt x="1718" y="1756"/>
                </a:moveTo>
                <a:cubicBezTo>
                  <a:pt x="1718" y="1756"/>
                  <a:pt x="1718" y="1756"/>
                  <a:pt x="1718" y="1756"/>
                </a:cubicBezTo>
                <a:cubicBezTo>
                  <a:pt x="1701" y="1756"/>
                  <a:pt x="1687" y="1770"/>
                  <a:pt x="1687" y="1787"/>
                </a:cubicBezTo>
                <a:cubicBezTo>
                  <a:pt x="1687" y="1857"/>
                  <a:pt x="1687" y="1857"/>
                  <a:pt x="1687" y="1857"/>
                </a:cubicBezTo>
                <a:cubicBezTo>
                  <a:pt x="1687" y="1874"/>
                  <a:pt x="1701" y="1888"/>
                  <a:pt x="1718" y="1888"/>
                </a:cubicBezTo>
                <a:cubicBezTo>
                  <a:pt x="1736" y="1888"/>
                  <a:pt x="1750" y="1874"/>
                  <a:pt x="1750" y="1857"/>
                </a:cubicBezTo>
                <a:cubicBezTo>
                  <a:pt x="1750" y="1787"/>
                  <a:pt x="1750" y="1787"/>
                  <a:pt x="1750" y="1787"/>
                </a:cubicBezTo>
                <a:cubicBezTo>
                  <a:pt x="1750" y="1770"/>
                  <a:pt x="1736" y="1756"/>
                  <a:pt x="1718" y="1756"/>
                </a:cubicBezTo>
                <a:moveTo>
                  <a:pt x="1751" y="1953"/>
                </a:moveTo>
                <a:cubicBezTo>
                  <a:pt x="1751" y="1935"/>
                  <a:pt x="1736" y="1920"/>
                  <a:pt x="1718" y="1920"/>
                </a:cubicBezTo>
                <a:cubicBezTo>
                  <a:pt x="1700" y="1920"/>
                  <a:pt x="1685" y="1935"/>
                  <a:pt x="1685" y="1953"/>
                </a:cubicBezTo>
                <a:cubicBezTo>
                  <a:pt x="1685" y="2042"/>
                  <a:pt x="1685" y="2042"/>
                  <a:pt x="1685" y="2042"/>
                </a:cubicBezTo>
                <a:cubicBezTo>
                  <a:pt x="1685" y="2060"/>
                  <a:pt x="1700" y="2075"/>
                  <a:pt x="1718" y="2075"/>
                </a:cubicBezTo>
                <a:cubicBezTo>
                  <a:pt x="1736" y="2075"/>
                  <a:pt x="1751" y="2060"/>
                  <a:pt x="1751" y="2042"/>
                </a:cubicBezTo>
                <a:cubicBezTo>
                  <a:pt x="1751" y="1953"/>
                  <a:pt x="1751" y="1953"/>
                  <a:pt x="1751" y="1953"/>
                </a:cubicBezTo>
                <a:moveTo>
                  <a:pt x="1737" y="369"/>
                </a:moveTo>
                <a:cubicBezTo>
                  <a:pt x="1737" y="359"/>
                  <a:pt x="1728" y="351"/>
                  <a:pt x="1718" y="351"/>
                </a:cubicBezTo>
                <a:cubicBezTo>
                  <a:pt x="1708" y="351"/>
                  <a:pt x="1700" y="359"/>
                  <a:pt x="1700" y="369"/>
                </a:cubicBezTo>
                <a:cubicBezTo>
                  <a:pt x="1700" y="379"/>
                  <a:pt x="1708" y="387"/>
                  <a:pt x="1718" y="387"/>
                </a:cubicBezTo>
                <a:cubicBezTo>
                  <a:pt x="1728" y="387"/>
                  <a:pt x="1737" y="379"/>
                  <a:pt x="1737" y="369"/>
                </a:cubicBezTo>
                <a:cubicBezTo>
                  <a:pt x="1737" y="369"/>
                  <a:pt x="1737" y="369"/>
                  <a:pt x="1737" y="369"/>
                </a:cubicBezTo>
                <a:moveTo>
                  <a:pt x="1737" y="252"/>
                </a:moveTo>
                <a:cubicBezTo>
                  <a:pt x="1737" y="242"/>
                  <a:pt x="1728" y="234"/>
                  <a:pt x="1718" y="234"/>
                </a:cubicBezTo>
                <a:cubicBezTo>
                  <a:pt x="1708" y="234"/>
                  <a:pt x="1700" y="242"/>
                  <a:pt x="1700" y="252"/>
                </a:cubicBezTo>
                <a:cubicBezTo>
                  <a:pt x="1700" y="262"/>
                  <a:pt x="1708" y="271"/>
                  <a:pt x="1718" y="271"/>
                </a:cubicBezTo>
                <a:cubicBezTo>
                  <a:pt x="1728" y="271"/>
                  <a:pt x="1737" y="262"/>
                  <a:pt x="1737" y="252"/>
                </a:cubicBezTo>
                <a:cubicBezTo>
                  <a:pt x="1737" y="252"/>
                  <a:pt x="1737" y="252"/>
                  <a:pt x="1737" y="252"/>
                </a:cubicBezTo>
                <a:moveTo>
                  <a:pt x="1737" y="135"/>
                </a:moveTo>
                <a:cubicBezTo>
                  <a:pt x="1737" y="125"/>
                  <a:pt x="1728" y="117"/>
                  <a:pt x="1718" y="117"/>
                </a:cubicBezTo>
                <a:cubicBezTo>
                  <a:pt x="1708" y="117"/>
                  <a:pt x="1700" y="125"/>
                  <a:pt x="1700" y="135"/>
                </a:cubicBezTo>
                <a:cubicBezTo>
                  <a:pt x="1700" y="146"/>
                  <a:pt x="1708" y="154"/>
                  <a:pt x="1718" y="154"/>
                </a:cubicBezTo>
                <a:cubicBezTo>
                  <a:pt x="1728" y="154"/>
                  <a:pt x="1737" y="146"/>
                  <a:pt x="1737" y="135"/>
                </a:cubicBezTo>
                <a:cubicBezTo>
                  <a:pt x="1737" y="135"/>
                  <a:pt x="1737" y="135"/>
                  <a:pt x="1737" y="135"/>
                </a:cubicBezTo>
                <a:moveTo>
                  <a:pt x="1737" y="19"/>
                </a:moveTo>
                <a:cubicBezTo>
                  <a:pt x="1737" y="9"/>
                  <a:pt x="1728" y="0"/>
                  <a:pt x="1718" y="0"/>
                </a:cubicBezTo>
                <a:cubicBezTo>
                  <a:pt x="1708" y="0"/>
                  <a:pt x="1700" y="9"/>
                  <a:pt x="1700" y="19"/>
                </a:cubicBezTo>
                <a:cubicBezTo>
                  <a:pt x="1700" y="29"/>
                  <a:pt x="1708" y="37"/>
                  <a:pt x="1718" y="37"/>
                </a:cubicBezTo>
                <a:cubicBezTo>
                  <a:pt x="1728" y="37"/>
                  <a:pt x="1737" y="29"/>
                  <a:pt x="1737" y="19"/>
                </a:cubicBezTo>
                <a:cubicBezTo>
                  <a:pt x="1737" y="19"/>
                  <a:pt x="1737" y="19"/>
                  <a:pt x="1737" y="19"/>
                </a:cubicBezTo>
                <a:moveTo>
                  <a:pt x="1718" y="1451"/>
                </a:moveTo>
                <a:cubicBezTo>
                  <a:pt x="1718" y="1451"/>
                  <a:pt x="1718" y="1451"/>
                  <a:pt x="1718" y="1451"/>
                </a:cubicBezTo>
                <a:cubicBezTo>
                  <a:pt x="1702" y="1451"/>
                  <a:pt x="1690" y="1463"/>
                  <a:pt x="1690" y="1479"/>
                </a:cubicBezTo>
                <a:cubicBezTo>
                  <a:pt x="1690" y="1525"/>
                  <a:pt x="1690" y="1525"/>
                  <a:pt x="1690" y="1525"/>
                </a:cubicBezTo>
                <a:cubicBezTo>
                  <a:pt x="1690" y="1540"/>
                  <a:pt x="1702" y="1553"/>
                  <a:pt x="1718" y="1553"/>
                </a:cubicBezTo>
                <a:cubicBezTo>
                  <a:pt x="1734" y="1553"/>
                  <a:pt x="1747" y="1540"/>
                  <a:pt x="1747" y="1525"/>
                </a:cubicBezTo>
                <a:cubicBezTo>
                  <a:pt x="1747" y="1479"/>
                  <a:pt x="1747" y="1479"/>
                  <a:pt x="1747" y="1479"/>
                </a:cubicBezTo>
                <a:cubicBezTo>
                  <a:pt x="1747" y="1463"/>
                  <a:pt x="1734" y="1451"/>
                  <a:pt x="1718" y="1451"/>
                </a:cubicBezTo>
                <a:moveTo>
                  <a:pt x="1836" y="490"/>
                </a:moveTo>
                <a:cubicBezTo>
                  <a:pt x="1836" y="480"/>
                  <a:pt x="1828" y="472"/>
                  <a:pt x="1817" y="472"/>
                </a:cubicBezTo>
                <a:cubicBezTo>
                  <a:pt x="1807" y="472"/>
                  <a:pt x="1799" y="480"/>
                  <a:pt x="1799" y="490"/>
                </a:cubicBezTo>
                <a:cubicBezTo>
                  <a:pt x="1799" y="500"/>
                  <a:pt x="1807" y="509"/>
                  <a:pt x="1817" y="509"/>
                </a:cubicBezTo>
                <a:cubicBezTo>
                  <a:pt x="1828" y="509"/>
                  <a:pt x="1836" y="500"/>
                  <a:pt x="1836" y="490"/>
                </a:cubicBezTo>
                <a:cubicBezTo>
                  <a:pt x="1836" y="490"/>
                  <a:pt x="1836" y="490"/>
                  <a:pt x="1836" y="490"/>
                </a:cubicBezTo>
                <a:moveTo>
                  <a:pt x="1817" y="605"/>
                </a:moveTo>
                <a:cubicBezTo>
                  <a:pt x="1817" y="605"/>
                  <a:pt x="1817" y="605"/>
                  <a:pt x="1817" y="605"/>
                </a:cubicBezTo>
                <a:cubicBezTo>
                  <a:pt x="1806" y="605"/>
                  <a:pt x="1797" y="614"/>
                  <a:pt x="1797" y="625"/>
                </a:cubicBezTo>
                <a:cubicBezTo>
                  <a:pt x="1797" y="637"/>
                  <a:pt x="1797" y="637"/>
                  <a:pt x="1797" y="637"/>
                </a:cubicBezTo>
                <a:cubicBezTo>
                  <a:pt x="1797" y="648"/>
                  <a:pt x="1806" y="657"/>
                  <a:pt x="1817" y="657"/>
                </a:cubicBezTo>
                <a:cubicBezTo>
                  <a:pt x="1828" y="657"/>
                  <a:pt x="1837" y="648"/>
                  <a:pt x="1837" y="637"/>
                </a:cubicBezTo>
                <a:cubicBezTo>
                  <a:pt x="1837" y="625"/>
                  <a:pt x="1837" y="625"/>
                  <a:pt x="1837" y="625"/>
                </a:cubicBezTo>
                <a:cubicBezTo>
                  <a:pt x="1837" y="614"/>
                  <a:pt x="1828" y="605"/>
                  <a:pt x="1817" y="605"/>
                </a:cubicBezTo>
                <a:moveTo>
                  <a:pt x="1839" y="767"/>
                </a:moveTo>
                <a:cubicBezTo>
                  <a:pt x="1839" y="755"/>
                  <a:pt x="1829" y="746"/>
                  <a:pt x="1817" y="746"/>
                </a:cubicBezTo>
                <a:cubicBezTo>
                  <a:pt x="1805" y="746"/>
                  <a:pt x="1796" y="755"/>
                  <a:pt x="1796" y="767"/>
                </a:cubicBezTo>
                <a:cubicBezTo>
                  <a:pt x="1796" y="783"/>
                  <a:pt x="1796" y="783"/>
                  <a:pt x="1796" y="783"/>
                </a:cubicBezTo>
                <a:cubicBezTo>
                  <a:pt x="1796" y="795"/>
                  <a:pt x="1805" y="805"/>
                  <a:pt x="1817" y="805"/>
                </a:cubicBezTo>
                <a:cubicBezTo>
                  <a:pt x="1829" y="805"/>
                  <a:pt x="1839" y="795"/>
                  <a:pt x="1839" y="783"/>
                </a:cubicBezTo>
                <a:cubicBezTo>
                  <a:pt x="1839" y="767"/>
                  <a:pt x="1839" y="767"/>
                  <a:pt x="1839" y="767"/>
                </a:cubicBezTo>
                <a:moveTo>
                  <a:pt x="1817" y="887"/>
                </a:moveTo>
                <a:cubicBezTo>
                  <a:pt x="1817" y="887"/>
                  <a:pt x="1817" y="887"/>
                  <a:pt x="1817" y="887"/>
                </a:cubicBezTo>
                <a:cubicBezTo>
                  <a:pt x="1805" y="887"/>
                  <a:pt x="1794" y="897"/>
                  <a:pt x="1794" y="910"/>
                </a:cubicBezTo>
                <a:cubicBezTo>
                  <a:pt x="1794" y="930"/>
                  <a:pt x="1794" y="930"/>
                  <a:pt x="1794" y="930"/>
                </a:cubicBezTo>
                <a:cubicBezTo>
                  <a:pt x="1794" y="943"/>
                  <a:pt x="1805" y="953"/>
                  <a:pt x="1817" y="953"/>
                </a:cubicBezTo>
                <a:cubicBezTo>
                  <a:pt x="1830" y="953"/>
                  <a:pt x="1840" y="943"/>
                  <a:pt x="1840" y="930"/>
                </a:cubicBezTo>
                <a:cubicBezTo>
                  <a:pt x="1840" y="910"/>
                  <a:pt x="1840" y="910"/>
                  <a:pt x="1840" y="910"/>
                </a:cubicBezTo>
                <a:cubicBezTo>
                  <a:pt x="1840" y="897"/>
                  <a:pt x="1830" y="887"/>
                  <a:pt x="1817" y="887"/>
                </a:cubicBezTo>
                <a:moveTo>
                  <a:pt x="1842" y="1052"/>
                </a:moveTo>
                <a:cubicBezTo>
                  <a:pt x="1842" y="1039"/>
                  <a:pt x="1831" y="1028"/>
                  <a:pt x="1817" y="1028"/>
                </a:cubicBezTo>
                <a:cubicBezTo>
                  <a:pt x="1804" y="1028"/>
                  <a:pt x="1793" y="1039"/>
                  <a:pt x="1793" y="1052"/>
                </a:cubicBezTo>
                <a:cubicBezTo>
                  <a:pt x="1793" y="1077"/>
                  <a:pt x="1793" y="1077"/>
                  <a:pt x="1793" y="1077"/>
                </a:cubicBezTo>
                <a:cubicBezTo>
                  <a:pt x="1793" y="1090"/>
                  <a:pt x="1804" y="1101"/>
                  <a:pt x="1817" y="1101"/>
                </a:cubicBezTo>
                <a:cubicBezTo>
                  <a:pt x="1831" y="1101"/>
                  <a:pt x="1842" y="1090"/>
                  <a:pt x="1842" y="1077"/>
                </a:cubicBezTo>
                <a:cubicBezTo>
                  <a:pt x="1842" y="1052"/>
                  <a:pt x="1842" y="1052"/>
                  <a:pt x="1842" y="1052"/>
                </a:cubicBezTo>
                <a:moveTo>
                  <a:pt x="1817" y="1169"/>
                </a:moveTo>
                <a:cubicBezTo>
                  <a:pt x="1817" y="1169"/>
                  <a:pt x="1817" y="1169"/>
                  <a:pt x="1817" y="1169"/>
                </a:cubicBezTo>
                <a:cubicBezTo>
                  <a:pt x="1803" y="1169"/>
                  <a:pt x="1792" y="1180"/>
                  <a:pt x="1792" y="1194"/>
                </a:cubicBezTo>
                <a:cubicBezTo>
                  <a:pt x="1792" y="1223"/>
                  <a:pt x="1792" y="1223"/>
                  <a:pt x="1792" y="1223"/>
                </a:cubicBezTo>
                <a:cubicBezTo>
                  <a:pt x="1792" y="1238"/>
                  <a:pt x="1803" y="1249"/>
                  <a:pt x="1817" y="1249"/>
                </a:cubicBezTo>
                <a:cubicBezTo>
                  <a:pt x="1831" y="1249"/>
                  <a:pt x="1843" y="1238"/>
                  <a:pt x="1843" y="1223"/>
                </a:cubicBezTo>
                <a:cubicBezTo>
                  <a:pt x="1843" y="1194"/>
                  <a:pt x="1843" y="1194"/>
                  <a:pt x="1843" y="1194"/>
                </a:cubicBezTo>
                <a:cubicBezTo>
                  <a:pt x="1843" y="1180"/>
                  <a:pt x="1831" y="1169"/>
                  <a:pt x="1817" y="1169"/>
                </a:cubicBezTo>
                <a:moveTo>
                  <a:pt x="1844" y="1337"/>
                </a:moveTo>
                <a:cubicBezTo>
                  <a:pt x="1844" y="1322"/>
                  <a:pt x="1832" y="1310"/>
                  <a:pt x="1817" y="1310"/>
                </a:cubicBezTo>
                <a:cubicBezTo>
                  <a:pt x="1802" y="1310"/>
                  <a:pt x="1790" y="1322"/>
                  <a:pt x="1790" y="1337"/>
                </a:cubicBezTo>
                <a:cubicBezTo>
                  <a:pt x="1790" y="1370"/>
                  <a:pt x="1790" y="1370"/>
                  <a:pt x="1790" y="1370"/>
                </a:cubicBezTo>
                <a:cubicBezTo>
                  <a:pt x="1790" y="1385"/>
                  <a:pt x="1802" y="1397"/>
                  <a:pt x="1817" y="1397"/>
                </a:cubicBezTo>
                <a:cubicBezTo>
                  <a:pt x="1832" y="1397"/>
                  <a:pt x="1844" y="1385"/>
                  <a:pt x="1844" y="1370"/>
                </a:cubicBezTo>
                <a:cubicBezTo>
                  <a:pt x="1844" y="1337"/>
                  <a:pt x="1844" y="1337"/>
                  <a:pt x="1844" y="1337"/>
                </a:cubicBezTo>
                <a:moveTo>
                  <a:pt x="1847" y="1629"/>
                </a:moveTo>
                <a:cubicBezTo>
                  <a:pt x="1847" y="1613"/>
                  <a:pt x="1834" y="1599"/>
                  <a:pt x="1817" y="1599"/>
                </a:cubicBezTo>
                <a:cubicBezTo>
                  <a:pt x="1801" y="1599"/>
                  <a:pt x="1787" y="1613"/>
                  <a:pt x="1787" y="1629"/>
                </a:cubicBezTo>
                <a:cubicBezTo>
                  <a:pt x="1787" y="1687"/>
                  <a:pt x="1787" y="1687"/>
                  <a:pt x="1787" y="1687"/>
                </a:cubicBezTo>
                <a:cubicBezTo>
                  <a:pt x="1787" y="1703"/>
                  <a:pt x="1801" y="1717"/>
                  <a:pt x="1817" y="1717"/>
                </a:cubicBezTo>
                <a:cubicBezTo>
                  <a:pt x="1834" y="1717"/>
                  <a:pt x="1847" y="1703"/>
                  <a:pt x="1847" y="1687"/>
                </a:cubicBezTo>
                <a:cubicBezTo>
                  <a:pt x="1847" y="1629"/>
                  <a:pt x="1847" y="1629"/>
                  <a:pt x="1847" y="1629"/>
                </a:cubicBezTo>
                <a:moveTo>
                  <a:pt x="1817" y="1756"/>
                </a:moveTo>
                <a:cubicBezTo>
                  <a:pt x="1817" y="1756"/>
                  <a:pt x="1817" y="1756"/>
                  <a:pt x="1817" y="1756"/>
                </a:cubicBezTo>
                <a:cubicBezTo>
                  <a:pt x="1800" y="1756"/>
                  <a:pt x="1786" y="1770"/>
                  <a:pt x="1786" y="1787"/>
                </a:cubicBezTo>
                <a:cubicBezTo>
                  <a:pt x="1786" y="1857"/>
                  <a:pt x="1786" y="1857"/>
                  <a:pt x="1786" y="1857"/>
                </a:cubicBezTo>
                <a:cubicBezTo>
                  <a:pt x="1786" y="1874"/>
                  <a:pt x="1800" y="1888"/>
                  <a:pt x="1817" y="1888"/>
                </a:cubicBezTo>
                <a:cubicBezTo>
                  <a:pt x="1835" y="1888"/>
                  <a:pt x="1849" y="1874"/>
                  <a:pt x="1849" y="1857"/>
                </a:cubicBezTo>
                <a:cubicBezTo>
                  <a:pt x="1849" y="1787"/>
                  <a:pt x="1849" y="1787"/>
                  <a:pt x="1849" y="1787"/>
                </a:cubicBezTo>
                <a:cubicBezTo>
                  <a:pt x="1849" y="1770"/>
                  <a:pt x="1835" y="1756"/>
                  <a:pt x="1817" y="1756"/>
                </a:cubicBezTo>
                <a:moveTo>
                  <a:pt x="1850" y="1953"/>
                </a:moveTo>
                <a:cubicBezTo>
                  <a:pt x="1850" y="1935"/>
                  <a:pt x="1835" y="1920"/>
                  <a:pt x="1817" y="1920"/>
                </a:cubicBezTo>
                <a:cubicBezTo>
                  <a:pt x="1799" y="1920"/>
                  <a:pt x="1784" y="1935"/>
                  <a:pt x="1784" y="1953"/>
                </a:cubicBezTo>
                <a:cubicBezTo>
                  <a:pt x="1784" y="2042"/>
                  <a:pt x="1784" y="2042"/>
                  <a:pt x="1784" y="2042"/>
                </a:cubicBezTo>
                <a:cubicBezTo>
                  <a:pt x="1784" y="2060"/>
                  <a:pt x="1799" y="2075"/>
                  <a:pt x="1817" y="2075"/>
                </a:cubicBezTo>
                <a:cubicBezTo>
                  <a:pt x="1835" y="2075"/>
                  <a:pt x="1850" y="2060"/>
                  <a:pt x="1850" y="2042"/>
                </a:cubicBezTo>
                <a:cubicBezTo>
                  <a:pt x="1850" y="1953"/>
                  <a:pt x="1850" y="1953"/>
                  <a:pt x="1850" y="1953"/>
                </a:cubicBezTo>
                <a:moveTo>
                  <a:pt x="1836" y="369"/>
                </a:moveTo>
                <a:cubicBezTo>
                  <a:pt x="1836" y="359"/>
                  <a:pt x="1828" y="351"/>
                  <a:pt x="1817" y="351"/>
                </a:cubicBezTo>
                <a:cubicBezTo>
                  <a:pt x="1807" y="351"/>
                  <a:pt x="1799" y="359"/>
                  <a:pt x="1799" y="369"/>
                </a:cubicBezTo>
                <a:cubicBezTo>
                  <a:pt x="1799" y="379"/>
                  <a:pt x="1807" y="387"/>
                  <a:pt x="1817" y="387"/>
                </a:cubicBezTo>
                <a:cubicBezTo>
                  <a:pt x="1828" y="387"/>
                  <a:pt x="1836" y="379"/>
                  <a:pt x="1836" y="369"/>
                </a:cubicBezTo>
                <a:cubicBezTo>
                  <a:pt x="1836" y="369"/>
                  <a:pt x="1836" y="369"/>
                  <a:pt x="1836" y="369"/>
                </a:cubicBezTo>
                <a:moveTo>
                  <a:pt x="1836" y="252"/>
                </a:moveTo>
                <a:cubicBezTo>
                  <a:pt x="1836" y="242"/>
                  <a:pt x="1828" y="234"/>
                  <a:pt x="1817" y="234"/>
                </a:cubicBezTo>
                <a:cubicBezTo>
                  <a:pt x="1807" y="234"/>
                  <a:pt x="1799" y="242"/>
                  <a:pt x="1799" y="252"/>
                </a:cubicBezTo>
                <a:cubicBezTo>
                  <a:pt x="1799" y="262"/>
                  <a:pt x="1807" y="271"/>
                  <a:pt x="1817" y="271"/>
                </a:cubicBezTo>
                <a:cubicBezTo>
                  <a:pt x="1828" y="271"/>
                  <a:pt x="1836" y="262"/>
                  <a:pt x="1836" y="252"/>
                </a:cubicBezTo>
                <a:cubicBezTo>
                  <a:pt x="1836" y="252"/>
                  <a:pt x="1836" y="252"/>
                  <a:pt x="1836" y="252"/>
                </a:cubicBezTo>
                <a:moveTo>
                  <a:pt x="1836" y="135"/>
                </a:moveTo>
                <a:cubicBezTo>
                  <a:pt x="1836" y="125"/>
                  <a:pt x="1828" y="117"/>
                  <a:pt x="1817" y="117"/>
                </a:cubicBezTo>
                <a:cubicBezTo>
                  <a:pt x="1807" y="117"/>
                  <a:pt x="1799" y="125"/>
                  <a:pt x="1799" y="135"/>
                </a:cubicBezTo>
                <a:cubicBezTo>
                  <a:pt x="1799" y="146"/>
                  <a:pt x="1807" y="154"/>
                  <a:pt x="1817" y="154"/>
                </a:cubicBezTo>
                <a:cubicBezTo>
                  <a:pt x="1828" y="154"/>
                  <a:pt x="1836" y="146"/>
                  <a:pt x="1836" y="135"/>
                </a:cubicBezTo>
                <a:cubicBezTo>
                  <a:pt x="1836" y="135"/>
                  <a:pt x="1836" y="135"/>
                  <a:pt x="1836" y="135"/>
                </a:cubicBezTo>
                <a:moveTo>
                  <a:pt x="1836" y="19"/>
                </a:moveTo>
                <a:cubicBezTo>
                  <a:pt x="1836" y="9"/>
                  <a:pt x="1828" y="0"/>
                  <a:pt x="1817" y="0"/>
                </a:cubicBezTo>
                <a:cubicBezTo>
                  <a:pt x="1807" y="0"/>
                  <a:pt x="1799" y="9"/>
                  <a:pt x="1799" y="19"/>
                </a:cubicBezTo>
                <a:cubicBezTo>
                  <a:pt x="1799" y="29"/>
                  <a:pt x="1807" y="37"/>
                  <a:pt x="1817" y="37"/>
                </a:cubicBezTo>
                <a:cubicBezTo>
                  <a:pt x="1828" y="37"/>
                  <a:pt x="1836" y="29"/>
                  <a:pt x="1836" y="19"/>
                </a:cubicBezTo>
                <a:cubicBezTo>
                  <a:pt x="1836" y="19"/>
                  <a:pt x="1836" y="19"/>
                  <a:pt x="1836" y="19"/>
                </a:cubicBezTo>
                <a:moveTo>
                  <a:pt x="1817" y="1451"/>
                </a:moveTo>
                <a:cubicBezTo>
                  <a:pt x="1817" y="1451"/>
                  <a:pt x="1817" y="1451"/>
                  <a:pt x="1817" y="1451"/>
                </a:cubicBezTo>
                <a:cubicBezTo>
                  <a:pt x="1802" y="1451"/>
                  <a:pt x="1789" y="1463"/>
                  <a:pt x="1789" y="1479"/>
                </a:cubicBezTo>
                <a:cubicBezTo>
                  <a:pt x="1789" y="1525"/>
                  <a:pt x="1789" y="1525"/>
                  <a:pt x="1789" y="1525"/>
                </a:cubicBezTo>
                <a:cubicBezTo>
                  <a:pt x="1789" y="1540"/>
                  <a:pt x="1802" y="1553"/>
                  <a:pt x="1817" y="1553"/>
                </a:cubicBezTo>
                <a:cubicBezTo>
                  <a:pt x="1833" y="1553"/>
                  <a:pt x="1846" y="1540"/>
                  <a:pt x="1846" y="1525"/>
                </a:cubicBezTo>
                <a:cubicBezTo>
                  <a:pt x="1846" y="1479"/>
                  <a:pt x="1846" y="1479"/>
                  <a:pt x="1846" y="1479"/>
                </a:cubicBezTo>
                <a:cubicBezTo>
                  <a:pt x="1846" y="1463"/>
                  <a:pt x="1833" y="1451"/>
                  <a:pt x="1817" y="1451"/>
                </a:cubicBezTo>
                <a:moveTo>
                  <a:pt x="1935" y="490"/>
                </a:moveTo>
                <a:cubicBezTo>
                  <a:pt x="1935" y="480"/>
                  <a:pt x="1927" y="472"/>
                  <a:pt x="1916" y="472"/>
                </a:cubicBezTo>
                <a:cubicBezTo>
                  <a:pt x="1906" y="472"/>
                  <a:pt x="1898" y="480"/>
                  <a:pt x="1898" y="490"/>
                </a:cubicBezTo>
                <a:cubicBezTo>
                  <a:pt x="1898" y="500"/>
                  <a:pt x="1906" y="509"/>
                  <a:pt x="1916" y="509"/>
                </a:cubicBezTo>
                <a:cubicBezTo>
                  <a:pt x="1927" y="509"/>
                  <a:pt x="1935" y="500"/>
                  <a:pt x="1935" y="490"/>
                </a:cubicBezTo>
                <a:cubicBezTo>
                  <a:pt x="1935" y="490"/>
                  <a:pt x="1935" y="490"/>
                  <a:pt x="1935" y="490"/>
                </a:cubicBezTo>
                <a:moveTo>
                  <a:pt x="1916" y="605"/>
                </a:moveTo>
                <a:cubicBezTo>
                  <a:pt x="1916" y="605"/>
                  <a:pt x="1916" y="605"/>
                  <a:pt x="1916" y="605"/>
                </a:cubicBezTo>
                <a:cubicBezTo>
                  <a:pt x="1905" y="605"/>
                  <a:pt x="1896" y="614"/>
                  <a:pt x="1896" y="625"/>
                </a:cubicBezTo>
                <a:cubicBezTo>
                  <a:pt x="1896" y="637"/>
                  <a:pt x="1896" y="637"/>
                  <a:pt x="1896" y="637"/>
                </a:cubicBezTo>
                <a:cubicBezTo>
                  <a:pt x="1896" y="648"/>
                  <a:pt x="1905" y="657"/>
                  <a:pt x="1916" y="657"/>
                </a:cubicBezTo>
                <a:cubicBezTo>
                  <a:pt x="1927" y="657"/>
                  <a:pt x="1936" y="648"/>
                  <a:pt x="1936" y="637"/>
                </a:cubicBezTo>
                <a:cubicBezTo>
                  <a:pt x="1936" y="625"/>
                  <a:pt x="1936" y="625"/>
                  <a:pt x="1936" y="625"/>
                </a:cubicBezTo>
                <a:cubicBezTo>
                  <a:pt x="1936" y="614"/>
                  <a:pt x="1927" y="605"/>
                  <a:pt x="1916" y="605"/>
                </a:cubicBezTo>
                <a:moveTo>
                  <a:pt x="1938" y="767"/>
                </a:moveTo>
                <a:cubicBezTo>
                  <a:pt x="1938" y="755"/>
                  <a:pt x="1928" y="746"/>
                  <a:pt x="1916" y="746"/>
                </a:cubicBezTo>
                <a:cubicBezTo>
                  <a:pt x="1905" y="746"/>
                  <a:pt x="1895" y="755"/>
                  <a:pt x="1895" y="767"/>
                </a:cubicBezTo>
                <a:cubicBezTo>
                  <a:pt x="1895" y="783"/>
                  <a:pt x="1895" y="783"/>
                  <a:pt x="1895" y="783"/>
                </a:cubicBezTo>
                <a:cubicBezTo>
                  <a:pt x="1895" y="795"/>
                  <a:pt x="1905" y="805"/>
                  <a:pt x="1916" y="805"/>
                </a:cubicBezTo>
                <a:cubicBezTo>
                  <a:pt x="1928" y="805"/>
                  <a:pt x="1938" y="795"/>
                  <a:pt x="1938" y="783"/>
                </a:cubicBezTo>
                <a:cubicBezTo>
                  <a:pt x="1938" y="767"/>
                  <a:pt x="1938" y="767"/>
                  <a:pt x="1938" y="767"/>
                </a:cubicBezTo>
                <a:moveTo>
                  <a:pt x="1916" y="887"/>
                </a:moveTo>
                <a:cubicBezTo>
                  <a:pt x="1916" y="887"/>
                  <a:pt x="1916" y="887"/>
                  <a:pt x="1916" y="887"/>
                </a:cubicBezTo>
                <a:cubicBezTo>
                  <a:pt x="1904" y="887"/>
                  <a:pt x="1894" y="897"/>
                  <a:pt x="1894" y="910"/>
                </a:cubicBezTo>
                <a:cubicBezTo>
                  <a:pt x="1894" y="930"/>
                  <a:pt x="1894" y="930"/>
                  <a:pt x="1894" y="930"/>
                </a:cubicBezTo>
                <a:cubicBezTo>
                  <a:pt x="1894" y="943"/>
                  <a:pt x="1904" y="953"/>
                  <a:pt x="1916" y="953"/>
                </a:cubicBezTo>
                <a:cubicBezTo>
                  <a:pt x="1929" y="953"/>
                  <a:pt x="1939" y="943"/>
                  <a:pt x="1939" y="930"/>
                </a:cubicBezTo>
                <a:cubicBezTo>
                  <a:pt x="1939" y="910"/>
                  <a:pt x="1939" y="910"/>
                  <a:pt x="1939" y="910"/>
                </a:cubicBezTo>
                <a:cubicBezTo>
                  <a:pt x="1939" y="897"/>
                  <a:pt x="1929" y="887"/>
                  <a:pt x="1916" y="887"/>
                </a:cubicBezTo>
                <a:moveTo>
                  <a:pt x="1941" y="1052"/>
                </a:moveTo>
                <a:cubicBezTo>
                  <a:pt x="1941" y="1039"/>
                  <a:pt x="1930" y="1028"/>
                  <a:pt x="1916" y="1028"/>
                </a:cubicBezTo>
                <a:cubicBezTo>
                  <a:pt x="1903" y="1028"/>
                  <a:pt x="1892" y="1039"/>
                  <a:pt x="1892" y="1052"/>
                </a:cubicBezTo>
                <a:cubicBezTo>
                  <a:pt x="1892" y="1077"/>
                  <a:pt x="1892" y="1077"/>
                  <a:pt x="1892" y="1077"/>
                </a:cubicBezTo>
                <a:cubicBezTo>
                  <a:pt x="1892" y="1090"/>
                  <a:pt x="1903" y="1101"/>
                  <a:pt x="1916" y="1101"/>
                </a:cubicBezTo>
                <a:cubicBezTo>
                  <a:pt x="1930" y="1101"/>
                  <a:pt x="1941" y="1090"/>
                  <a:pt x="1941" y="1077"/>
                </a:cubicBezTo>
                <a:cubicBezTo>
                  <a:pt x="1941" y="1052"/>
                  <a:pt x="1941" y="1052"/>
                  <a:pt x="1941" y="1052"/>
                </a:cubicBezTo>
                <a:moveTo>
                  <a:pt x="1916" y="1169"/>
                </a:moveTo>
                <a:cubicBezTo>
                  <a:pt x="1916" y="1169"/>
                  <a:pt x="1916" y="1169"/>
                  <a:pt x="1916" y="1169"/>
                </a:cubicBezTo>
                <a:cubicBezTo>
                  <a:pt x="1902" y="1169"/>
                  <a:pt x="1891" y="1180"/>
                  <a:pt x="1891" y="1194"/>
                </a:cubicBezTo>
                <a:cubicBezTo>
                  <a:pt x="1891" y="1223"/>
                  <a:pt x="1891" y="1223"/>
                  <a:pt x="1891" y="1223"/>
                </a:cubicBezTo>
                <a:cubicBezTo>
                  <a:pt x="1891" y="1238"/>
                  <a:pt x="1902" y="1249"/>
                  <a:pt x="1916" y="1249"/>
                </a:cubicBezTo>
                <a:cubicBezTo>
                  <a:pt x="1931" y="1249"/>
                  <a:pt x="1942" y="1238"/>
                  <a:pt x="1942" y="1223"/>
                </a:cubicBezTo>
                <a:cubicBezTo>
                  <a:pt x="1942" y="1194"/>
                  <a:pt x="1942" y="1194"/>
                  <a:pt x="1942" y="1194"/>
                </a:cubicBezTo>
                <a:cubicBezTo>
                  <a:pt x="1942" y="1180"/>
                  <a:pt x="1931" y="1169"/>
                  <a:pt x="1916" y="1169"/>
                </a:cubicBezTo>
                <a:moveTo>
                  <a:pt x="1944" y="1337"/>
                </a:moveTo>
                <a:cubicBezTo>
                  <a:pt x="1944" y="1322"/>
                  <a:pt x="1931" y="1310"/>
                  <a:pt x="1916" y="1310"/>
                </a:cubicBezTo>
                <a:cubicBezTo>
                  <a:pt x="1901" y="1310"/>
                  <a:pt x="1889" y="1322"/>
                  <a:pt x="1889" y="1337"/>
                </a:cubicBezTo>
                <a:cubicBezTo>
                  <a:pt x="1889" y="1370"/>
                  <a:pt x="1889" y="1370"/>
                  <a:pt x="1889" y="1370"/>
                </a:cubicBezTo>
                <a:cubicBezTo>
                  <a:pt x="1889" y="1385"/>
                  <a:pt x="1901" y="1397"/>
                  <a:pt x="1916" y="1397"/>
                </a:cubicBezTo>
                <a:cubicBezTo>
                  <a:pt x="1931" y="1397"/>
                  <a:pt x="1944" y="1385"/>
                  <a:pt x="1944" y="1370"/>
                </a:cubicBezTo>
                <a:cubicBezTo>
                  <a:pt x="1944" y="1337"/>
                  <a:pt x="1944" y="1337"/>
                  <a:pt x="1944" y="1337"/>
                </a:cubicBezTo>
                <a:moveTo>
                  <a:pt x="1946" y="1629"/>
                </a:moveTo>
                <a:cubicBezTo>
                  <a:pt x="1946" y="1613"/>
                  <a:pt x="1933" y="1599"/>
                  <a:pt x="1916" y="1599"/>
                </a:cubicBezTo>
                <a:cubicBezTo>
                  <a:pt x="1900" y="1599"/>
                  <a:pt x="1886" y="1613"/>
                  <a:pt x="1886" y="1629"/>
                </a:cubicBezTo>
                <a:cubicBezTo>
                  <a:pt x="1886" y="1687"/>
                  <a:pt x="1886" y="1687"/>
                  <a:pt x="1886" y="1687"/>
                </a:cubicBezTo>
                <a:cubicBezTo>
                  <a:pt x="1886" y="1703"/>
                  <a:pt x="1900" y="1717"/>
                  <a:pt x="1916" y="1717"/>
                </a:cubicBezTo>
                <a:cubicBezTo>
                  <a:pt x="1933" y="1717"/>
                  <a:pt x="1946" y="1703"/>
                  <a:pt x="1946" y="1687"/>
                </a:cubicBezTo>
                <a:cubicBezTo>
                  <a:pt x="1946" y="1629"/>
                  <a:pt x="1946" y="1629"/>
                  <a:pt x="1946" y="1629"/>
                </a:cubicBezTo>
                <a:moveTo>
                  <a:pt x="1916" y="1756"/>
                </a:moveTo>
                <a:cubicBezTo>
                  <a:pt x="1916" y="1756"/>
                  <a:pt x="1916" y="1756"/>
                  <a:pt x="1916" y="1756"/>
                </a:cubicBezTo>
                <a:cubicBezTo>
                  <a:pt x="1899" y="1756"/>
                  <a:pt x="1885" y="1770"/>
                  <a:pt x="1885" y="1787"/>
                </a:cubicBezTo>
                <a:cubicBezTo>
                  <a:pt x="1885" y="1857"/>
                  <a:pt x="1885" y="1857"/>
                  <a:pt x="1885" y="1857"/>
                </a:cubicBezTo>
                <a:cubicBezTo>
                  <a:pt x="1885" y="1874"/>
                  <a:pt x="1899" y="1888"/>
                  <a:pt x="1916" y="1888"/>
                </a:cubicBezTo>
                <a:cubicBezTo>
                  <a:pt x="1934" y="1888"/>
                  <a:pt x="1948" y="1874"/>
                  <a:pt x="1948" y="1857"/>
                </a:cubicBezTo>
                <a:cubicBezTo>
                  <a:pt x="1948" y="1787"/>
                  <a:pt x="1948" y="1787"/>
                  <a:pt x="1948" y="1787"/>
                </a:cubicBezTo>
                <a:cubicBezTo>
                  <a:pt x="1948" y="1770"/>
                  <a:pt x="1934" y="1756"/>
                  <a:pt x="1916" y="1756"/>
                </a:cubicBezTo>
                <a:moveTo>
                  <a:pt x="1949" y="1953"/>
                </a:moveTo>
                <a:cubicBezTo>
                  <a:pt x="1949" y="1935"/>
                  <a:pt x="1935" y="1920"/>
                  <a:pt x="1916" y="1920"/>
                </a:cubicBezTo>
                <a:cubicBezTo>
                  <a:pt x="1898" y="1920"/>
                  <a:pt x="1884" y="1935"/>
                  <a:pt x="1884" y="1953"/>
                </a:cubicBezTo>
                <a:cubicBezTo>
                  <a:pt x="1884" y="2042"/>
                  <a:pt x="1884" y="2042"/>
                  <a:pt x="1884" y="2042"/>
                </a:cubicBezTo>
                <a:cubicBezTo>
                  <a:pt x="1884" y="2060"/>
                  <a:pt x="1898" y="2075"/>
                  <a:pt x="1916" y="2075"/>
                </a:cubicBezTo>
                <a:cubicBezTo>
                  <a:pt x="1935" y="2075"/>
                  <a:pt x="1949" y="2060"/>
                  <a:pt x="1949" y="2042"/>
                </a:cubicBezTo>
                <a:cubicBezTo>
                  <a:pt x="1949" y="1953"/>
                  <a:pt x="1949" y="1953"/>
                  <a:pt x="1949" y="1953"/>
                </a:cubicBezTo>
                <a:moveTo>
                  <a:pt x="1935" y="369"/>
                </a:moveTo>
                <a:cubicBezTo>
                  <a:pt x="1935" y="359"/>
                  <a:pt x="1927" y="351"/>
                  <a:pt x="1916" y="351"/>
                </a:cubicBezTo>
                <a:cubicBezTo>
                  <a:pt x="1906" y="351"/>
                  <a:pt x="1898" y="359"/>
                  <a:pt x="1898" y="369"/>
                </a:cubicBezTo>
                <a:cubicBezTo>
                  <a:pt x="1898" y="379"/>
                  <a:pt x="1906" y="387"/>
                  <a:pt x="1916" y="387"/>
                </a:cubicBezTo>
                <a:cubicBezTo>
                  <a:pt x="1927" y="387"/>
                  <a:pt x="1935" y="379"/>
                  <a:pt x="1935" y="369"/>
                </a:cubicBezTo>
                <a:cubicBezTo>
                  <a:pt x="1935" y="369"/>
                  <a:pt x="1935" y="369"/>
                  <a:pt x="1935" y="369"/>
                </a:cubicBezTo>
                <a:moveTo>
                  <a:pt x="1935" y="252"/>
                </a:moveTo>
                <a:cubicBezTo>
                  <a:pt x="1935" y="242"/>
                  <a:pt x="1927" y="234"/>
                  <a:pt x="1916" y="234"/>
                </a:cubicBezTo>
                <a:cubicBezTo>
                  <a:pt x="1906" y="234"/>
                  <a:pt x="1898" y="242"/>
                  <a:pt x="1898" y="252"/>
                </a:cubicBezTo>
                <a:cubicBezTo>
                  <a:pt x="1898" y="262"/>
                  <a:pt x="1906" y="271"/>
                  <a:pt x="1916" y="271"/>
                </a:cubicBezTo>
                <a:cubicBezTo>
                  <a:pt x="1927" y="271"/>
                  <a:pt x="1935" y="262"/>
                  <a:pt x="1935" y="252"/>
                </a:cubicBezTo>
                <a:cubicBezTo>
                  <a:pt x="1935" y="252"/>
                  <a:pt x="1935" y="252"/>
                  <a:pt x="1935" y="252"/>
                </a:cubicBezTo>
                <a:moveTo>
                  <a:pt x="1935" y="135"/>
                </a:moveTo>
                <a:cubicBezTo>
                  <a:pt x="1935" y="125"/>
                  <a:pt x="1927" y="117"/>
                  <a:pt x="1916" y="117"/>
                </a:cubicBezTo>
                <a:cubicBezTo>
                  <a:pt x="1906" y="117"/>
                  <a:pt x="1898" y="125"/>
                  <a:pt x="1898" y="135"/>
                </a:cubicBezTo>
                <a:cubicBezTo>
                  <a:pt x="1898" y="146"/>
                  <a:pt x="1906" y="154"/>
                  <a:pt x="1916" y="154"/>
                </a:cubicBezTo>
                <a:cubicBezTo>
                  <a:pt x="1927" y="154"/>
                  <a:pt x="1935" y="146"/>
                  <a:pt x="1935" y="135"/>
                </a:cubicBezTo>
                <a:cubicBezTo>
                  <a:pt x="1935" y="135"/>
                  <a:pt x="1935" y="135"/>
                  <a:pt x="1935" y="135"/>
                </a:cubicBezTo>
                <a:moveTo>
                  <a:pt x="1935" y="19"/>
                </a:moveTo>
                <a:cubicBezTo>
                  <a:pt x="1935" y="9"/>
                  <a:pt x="1927" y="0"/>
                  <a:pt x="1916" y="0"/>
                </a:cubicBezTo>
                <a:cubicBezTo>
                  <a:pt x="1906" y="0"/>
                  <a:pt x="1898" y="9"/>
                  <a:pt x="1898" y="19"/>
                </a:cubicBezTo>
                <a:cubicBezTo>
                  <a:pt x="1898" y="29"/>
                  <a:pt x="1906" y="37"/>
                  <a:pt x="1916" y="37"/>
                </a:cubicBezTo>
                <a:cubicBezTo>
                  <a:pt x="1927" y="37"/>
                  <a:pt x="1935" y="29"/>
                  <a:pt x="1935" y="19"/>
                </a:cubicBezTo>
                <a:cubicBezTo>
                  <a:pt x="1935" y="19"/>
                  <a:pt x="1935" y="19"/>
                  <a:pt x="1935" y="19"/>
                </a:cubicBezTo>
                <a:moveTo>
                  <a:pt x="1916" y="1451"/>
                </a:moveTo>
                <a:cubicBezTo>
                  <a:pt x="1916" y="1451"/>
                  <a:pt x="1916" y="1451"/>
                  <a:pt x="1916" y="1451"/>
                </a:cubicBezTo>
                <a:cubicBezTo>
                  <a:pt x="1901" y="1451"/>
                  <a:pt x="1888" y="1463"/>
                  <a:pt x="1888" y="1479"/>
                </a:cubicBezTo>
                <a:cubicBezTo>
                  <a:pt x="1888" y="1525"/>
                  <a:pt x="1888" y="1525"/>
                  <a:pt x="1888" y="1525"/>
                </a:cubicBezTo>
                <a:cubicBezTo>
                  <a:pt x="1888" y="1540"/>
                  <a:pt x="1901" y="1553"/>
                  <a:pt x="1916" y="1553"/>
                </a:cubicBezTo>
                <a:cubicBezTo>
                  <a:pt x="1932" y="1553"/>
                  <a:pt x="1945" y="1540"/>
                  <a:pt x="1945" y="1525"/>
                </a:cubicBezTo>
                <a:cubicBezTo>
                  <a:pt x="1945" y="1479"/>
                  <a:pt x="1945" y="1479"/>
                  <a:pt x="1945" y="1479"/>
                </a:cubicBezTo>
                <a:cubicBezTo>
                  <a:pt x="1945" y="1463"/>
                  <a:pt x="1932" y="1451"/>
                  <a:pt x="1916" y="1451"/>
                </a:cubicBezTo>
                <a:moveTo>
                  <a:pt x="2034" y="490"/>
                </a:moveTo>
                <a:cubicBezTo>
                  <a:pt x="2034" y="480"/>
                  <a:pt x="2026" y="472"/>
                  <a:pt x="2016" y="472"/>
                </a:cubicBezTo>
                <a:cubicBezTo>
                  <a:pt x="2005" y="472"/>
                  <a:pt x="1997" y="480"/>
                  <a:pt x="1997" y="490"/>
                </a:cubicBezTo>
                <a:cubicBezTo>
                  <a:pt x="1997" y="500"/>
                  <a:pt x="2005" y="509"/>
                  <a:pt x="2016" y="509"/>
                </a:cubicBezTo>
                <a:cubicBezTo>
                  <a:pt x="2026" y="509"/>
                  <a:pt x="2034" y="500"/>
                  <a:pt x="2034" y="490"/>
                </a:cubicBezTo>
                <a:cubicBezTo>
                  <a:pt x="2034" y="490"/>
                  <a:pt x="2034" y="490"/>
                  <a:pt x="2034" y="490"/>
                </a:cubicBezTo>
                <a:moveTo>
                  <a:pt x="2016" y="605"/>
                </a:moveTo>
                <a:cubicBezTo>
                  <a:pt x="2016" y="605"/>
                  <a:pt x="2016" y="605"/>
                  <a:pt x="2016" y="605"/>
                </a:cubicBezTo>
                <a:cubicBezTo>
                  <a:pt x="2005" y="605"/>
                  <a:pt x="1996" y="614"/>
                  <a:pt x="1996" y="625"/>
                </a:cubicBezTo>
                <a:cubicBezTo>
                  <a:pt x="1996" y="637"/>
                  <a:pt x="1996" y="637"/>
                  <a:pt x="1996" y="637"/>
                </a:cubicBezTo>
                <a:cubicBezTo>
                  <a:pt x="1996" y="648"/>
                  <a:pt x="2005" y="657"/>
                  <a:pt x="2016" y="657"/>
                </a:cubicBezTo>
                <a:cubicBezTo>
                  <a:pt x="2027" y="657"/>
                  <a:pt x="2035" y="648"/>
                  <a:pt x="2035" y="637"/>
                </a:cubicBezTo>
                <a:cubicBezTo>
                  <a:pt x="2035" y="625"/>
                  <a:pt x="2035" y="625"/>
                  <a:pt x="2035" y="625"/>
                </a:cubicBezTo>
                <a:cubicBezTo>
                  <a:pt x="2035" y="614"/>
                  <a:pt x="2027" y="605"/>
                  <a:pt x="2016" y="605"/>
                </a:cubicBezTo>
                <a:moveTo>
                  <a:pt x="2037" y="767"/>
                </a:moveTo>
                <a:cubicBezTo>
                  <a:pt x="2037" y="755"/>
                  <a:pt x="2027" y="746"/>
                  <a:pt x="2016" y="746"/>
                </a:cubicBezTo>
                <a:cubicBezTo>
                  <a:pt x="2004" y="746"/>
                  <a:pt x="1994" y="755"/>
                  <a:pt x="1994" y="767"/>
                </a:cubicBezTo>
                <a:cubicBezTo>
                  <a:pt x="1994" y="783"/>
                  <a:pt x="1994" y="783"/>
                  <a:pt x="1994" y="783"/>
                </a:cubicBezTo>
                <a:cubicBezTo>
                  <a:pt x="1994" y="795"/>
                  <a:pt x="2004" y="805"/>
                  <a:pt x="2016" y="805"/>
                </a:cubicBezTo>
                <a:cubicBezTo>
                  <a:pt x="2027" y="805"/>
                  <a:pt x="2037" y="795"/>
                  <a:pt x="2037" y="783"/>
                </a:cubicBezTo>
                <a:cubicBezTo>
                  <a:pt x="2037" y="767"/>
                  <a:pt x="2037" y="767"/>
                  <a:pt x="2037" y="767"/>
                </a:cubicBezTo>
                <a:moveTo>
                  <a:pt x="2016" y="887"/>
                </a:moveTo>
                <a:cubicBezTo>
                  <a:pt x="2016" y="887"/>
                  <a:pt x="2016" y="887"/>
                  <a:pt x="2016" y="887"/>
                </a:cubicBezTo>
                <a:cubicBezTo>
                  <a:pt x="2003" y="887"/>
                  <a:pt x="1993" y="897"/>
                  <a:pt x="1993" y="910"/>
                </a:cubicBezTo>
                <a:cubicBezTo>
                  <a:pt x="1993" y="930"/>
                  <a:pt x="1993" y="930"/>
                  <a:pt x="1993" y="930"/>
                </a:cubicBezTo>
                <a:cubicBezTo>
                  <a:pt x="1993" y="943"/>
                  <a:pt x="2003" y="953"/>
                  <a:pt x="2016" y="953"/>
                </a:cubicBezTo>
                <a:cubicBezTo>
                  <a:pt x="2028" y="953"/>
                  <a:pt x="2038" y="943"/>
                  <a:pt x="2038" y="930"/>
                </a:cubicBezTo>
                <a:cubicBezTo>
                  <a:pt x="2038" y="910"/>
                  <a:pt x="2038" y="910"/>
                  <a:pt x="2038" y="910"/>
                </a:cubicBezTo>
                <a:cubicBezTo>
                  <a:pt x="2038" y="897"/>
                  <a:pt x="2028" y="887"/>
                  <a:pt x="2016" y="887"/>
                </a:cubicBezTo>
                <a:moveTo>
                  <a:pt x="2040" y="1052"/>
                </a:moveTo>
                <a:cubicBezTo>
                  <a:pt x="2040" y="1039"/>
                  <a:pt x="2029" y="1028"/>
                  <a:pt x="2016" y="1028"/>
                </a:cubicBezTo>
                <a:cubicBezTo>
                  <a:pt x="2002" y="1028"/>
                  <a:pt x="1991" y="1039"/>
                  <a:pt x="1991" y="1052"/>
                </a:cubicBezTo>
                <a:cubicBezTo>
                  <a:pt x="1991" y="1077"/>
                  <a:pt x="1991" y="1077"/>
                  <a:pt x="1991" y="1077"/>
                </a:cubicBezTo>
                <a:cubicBezTo>
                  <a:pt x="1991" y="1090"/>
                  <a:pt x="2002" y="1101"/>
                  <a:pt x="2016" y="1101"/>
                </a:cubicBezTo>
                <a:cubicBezTo>
                  <a:pt x="2029" y="1101"/>
                  <a:pt x="2040" y="1090"/>
                  <a:pt x="2040" y="1077"/>
                </a:cubicBezTo>
                <a:cubicBezTo>
                  <a:pt x="2040" y="1052"/>
                  <a:pt x="2040" y="1052"/>
                  <a:pt x="2040" y="1052"/>
                </a:cubicBezTo>
                <a:moveTo>
                  <a:pt x="2016" y="1169"/>
                </a:moveTo>
                <a:cubicBezTo>
                  <a:pt x="2016" y="1169"/>
                  <a:pt x="2016" y="1169"/>
                  <a:pt x="2016" y="1169"/>
                </a:cubicBezTo>
                <a:cubicBezTo>
                  <a:pt x="2001" y="1169"/>
                  <a:pt x="1990" y="1180"/>
                  <a:pt x="1990" y="1194"/>
                </a:cubicBezTo>
                <a:cubicBezTo>
                  <a:pt x="1990" y="1223"/>
                  <a:pt x="1990" y="1223"/>
                  <a:pt x="1990" y="1223"/>
                </a:cubicBezTo>
                <a:cubicBezTo>
                  <a:pt x="1990" y="1238"/>
                  <a:pt x="2001" y="1249"/>
                  <a:pt x="2016" y="1249"/>
                </a:cubicBezTo>
                <a:cubicBezTo>
                  <a:pt x="2030" y="1249"/>
                  <a:pt x="2041" y="1238"/>
                  <a:pt x="2041" y="1223"/>
                </a:cubicBezTo>
                <a:cubicBezTo>
                  <a:pt x="2041" y="1194"/>
                  <a:pt x="2041" y="1194"/>
                  <a:pt x="2041" y="1194"/>
                </a:cubicBezTo>
                <a:cubicBezTo>
                  <a:pt x="2041" y="1180"/>
                  <a:pt x="2030" y="1169"/>
                  <a:pt x="2016" y="1169"/>
                </a:cubicBezTo>
                <a:moveTo>
                  <a:pt x="2043" y="1337"/>
                </a:moveTo>
                <a:cubicBezTo>
                  <a:pt x="2043" y="1322"/>
                  <a:pt x="2030" y="1310"/>
                  <a:pt x="2016" y="1310"/>
                </a:cubicBezTo>
                <a:cubicBezTo>
                  <a:pt x="2001" y="1310"/>
                  <a:pt x="1988" y="1322"/>
                  <a:pt x="1988" y="1337"/>
                </a:cubicBezTo>
                <a:cubicBezTo>
                  <a:pt x="1988" y="1370"/>
                  <a:pt x="1988" y="1370"/>
                  <a:pt x="1988" y="1370"/>
                </a:cubicBezTo>
                <a:cubicBezTo>
                  <a:pt x="1988" y="1385"/>
                  <a:pt x="2001" y="1397"/>
                  <a:pt x="2016" y="1397"/>
                </a:cubicBezTo>
                <a:cubicBezTo>
                  <a:pt x="2030" y="1397"/>
                  <a:pt x="2043" y="1385"/>
                  <a:pt x="2043" y="1370"/>
                </a:cubicBezTo>
                <a:cubicBezTo>
                  <a:pt x="2043" y="1337"/>
                  <a:pt x="2043" y="1337"/>
                  <a:pt x="2043" y="1337"/>
                </a:cubicBezTo>
                <a:moveTo>
                  <a:pt x="2045" y="1629"/>
                </a:moveTo>
                <a:cubicBezTo>
                  <a:pt x="2045" y="1613"/>
                  <a:pt x="2032" y="1599"/>
                  <a:pt x="2016" y="1599"/>
                </a:cubicBezTo>
                <a:cubicBezTo>
                  <a:pt x="1999" y="1599"/>
                  <a:pt x="1986" y="1613"/>
                  <a:pt x="1986" y="1629"/>
                </a:cubicBezTo>
                <a:cubicBezTo>
                  <a:pt x="1986" y="1687"/>
                  <a:pt x="1986" y="1687"/>
                  <a:pt x="1986" y="1687"/>
                </a:cubicBezTo>
                <a:cubicBezTo>
                  <a:pt x="1986" y="1703"/>
                  <a:pt x="1999" y="1717"/>
                  <a:pt x="2016" y="1717"/>
                </a:cubicBezTo>
                <a:cubicBezTo>
                  <a:pt x="2032" y="1717"/>
                  <a:pt x="2045" y="1703"/>
                  <a:pt x="2045" y="1687"/>
                </a:cubicBezTo>
                <a:cubicBezTo>
                  <a:pt x="2045" y="1629"/>
                  <a:pt x="2045" y="1629"/>
                  <a:pt x="2045" y="1629"/>
                </a:cubicBezTo>
                <a:moveTo>
                  <a:pt x="2016" y="1756"/>
                </a:moveTo>
                <a:cubicBezTo>
                  <a:pt x="2016" y="1756"/>
                  <a:pt x="2016" y="1756"/>
                  <a:pt x="2016" y="1756"/>
                </a:cubicBezTo>
                <a:cubicBezTo>
                  <a:pt x="1998" y="1756"/>
                  <a:pt x="1984" y="1770"/>
                  <a:pt x="1984" y="1787"/>
                </a:cubicBezTo>
                <a:cubicBezTo>
                  <a:pt x="1984" y="1857"/>
                  <a:pt x="1984" y="1857"/>
                  <a:pt x="1984" y="1857"/>
                </a:cubicBezTo>
                <a:cubicBezTo>
                  <a:pt x="1984" y="1874"/>
                  <a:pt x="1998" y="1888"/>
                  <a:pt x="2016" y="1888"/>
                </a:cubicBezTo>
                <a:cubicBezTo>
                  <a:pt x="2033" y="1888"/>
                  <a:pt x="2047" y="1874"/>
                  <a:pt x="2047" y="1857"/>
                </a:cubicBezTo>
                <a:cubicBezTo>
                  <a:pt x="2047" y="1787"/>
                  <a:pt x="2047" y="1787"/>
                  <a:pt x="2047" y="1787"/>
                </a:cubicBezTo>
                <a:cubicBezTo>
                  <a:pt x="2047" y="1770"/>
                  <a:pt x="2033" y="1756"/>
                  <a:pt x="2016" y="1756"/>
                </a:cubicBezTo>
                <a:moveTo>
                  <a:pt x="2048" y="1953"/>
                </a:moveTo>
                <a:cubicBezTo>
                  <a:pt x="2048" y="1935"/>
                  <a:pt x="2034" y="1920"/>
                  <a:pt x="2016" y="1920"/>
                </a:cubicBezTo>
                <a:cubicBezTo>
                  <a:pt x="1997" y="1920"/>
                  <a:pt x="1983" y="1935"/>
                  <a:pt x="1983" y="1953"/>
                </a:cubicBezTo>
                <a:cubicBezTo>
                  <a:pt x="1983" y="2042"/>
                  <a:pt x="1983" y="2042"/>
                  <a:pt x="1983" y="2042"/>
                </a:cubicBezTo>
                <a:cubicBezTo>
                  <a:pt x="1983" y="2060"/>
                  <a:pt x="1997" y="2075"/>
                  <a:pt x="2016" y="2075"/>
                </a:cubicBezTo>
                <a:cubicBezTo>
                  <a:pt x="2034" y="2075"/>
                  <a:pt x="2048" y="2060"/>
                  <a:pt x="2048" y="2042"/>
                </a:cubicBezTo>
                <a:cubicBezTo>
                  <a:pt x="2048" y="1953"/>
                  <a:pt x="2048" y="1953"/>
                  <a:pt x="2048" y="1953"/>
                </a:cubicBezTo>
                <a:moveTo>
                  <a:pt x="2034" y="369"/>
                </a:moveTo>
                <a:cubicBezTo>
                  <a:pt x="2034" y="359"/>
                  <a:pt x="2026" y="351"/>
                  <a:pt x="2016" y="351"/>
                </a:cubicBezTo>
                <a:cubicBezTo>
                  <a:pt x="2005" y="351"/>
                  <a:pt x="1997" y="359"/>
                  <a:pt x="1997" y="369"/>
                </a:cubicBezTo>
                <a:cubicBezTo>
                  <a:pt x="1997" y="379"/>
                  <a:pt x="2005" y="387"/>
                  <a:pt x="2016" y="387"/>
                </a:cubicBezTo>
                <a:cubicBezTo>
                  <a:pt x="2026" y="387"/>
                  <a:pt x="2034" y="379"/>
                  <a:pt x="2034" y="369"/>
                </a:cubicBezTo>
                <a:cubicBezTo>
                  <a:pt x="2034" y="369"/>
                  <a:pt x="2034" y="369"/>
                  <a:pt x="2034" y="369"/>
                </a:cubicBezTo>
                <a:moveTo>
                  <a:pt x="2034" y="252"/>
                </a:moveTo>
                <a:cubicBezTo>
                  <a:pt x="2034" y="242"/>
                  <a:pt x="2026" y="234"/>
                  <a:pt x="2016" y="234"/>
                </a:cubicBezTo>
                <a:cubicBezTo>
                  <a:pt x="2005" y="234"/>
                  <a:pt x="1997" y="242"/>
                  <a:pt x="1997" y="252"/>
                </a:cubicBezTo>
                <a:cubicBezTo>
                  <a:pt x="1997" y="262"/>
                  <a:pt x="2005" y="271"/>
                  <a:pt x="2016" y="271"/>
                </a:cubicBezTo>
                <a:cubicBezTo>
                  <a:pt x="2026" y="271"/>
                  <a:pt x="2034" y="262"/>
                  <a:pt x="2034" y="252"/>
                </a:cubicBezTo>
                <a:cubicBezTo>
                  <a:pt x="2034" y="252"/>
                  <a:pt x="2034" y="252"/>
                  <a:pt x="2034" y="252"/>
                </a:cubicBezTo>
                <a:moveTo>
                  <a:pt x="2034" y="135"/>
                </a:moveTo>
                <a:cubicBezTo>
                  <a:pt x="2034" y="125"/>
                  <a:pt x="2026" y="117"/>
                  <a:pt x="2016" y="117"/>
                </a:cubicBezTo>
                <a:cubicBezTo>
                  <a:pt x="2005" y="117"/>
                  <a:pt x="1997" y="125"/>
                  <a:pt x="1997" y="135"/>
                </a:cubicBezTo>
                <a:cubicBezTo>
                  <a:pt x="1997" y="146"/>
                  <a:pt x="2005" y="154"/>
                  <a:pt x="2016" y="154"/>
                </a:cubicBezTo>
                <a:cubicBezTo>
                  <a:pt x="2026" y="154"/>
                  <a:pt x="2034" y="146"/>
                  <a:pt x="2034" y="135"/>
                </a:cubicBezTo>
                <a:cubicBezTo>
                  <a:pt x="2034" y="135"/>
                  <a:pt x="2034" y="135"/>
                  <a:pt x="2034" y="135"/>
                </a:cubicBezTo>
                <a:moveTo>
                  <a:pt x="2034" y="19"/>
                </a:moveTo>
                <a:cubicBezTo>
                  <a:pt x="2034" y="9"/>
                  <a:pt x="2026" y="0"/>
                  <a:pt x="2016" y="0"/>
                </a:cubicBezTo>
                <a:cubicBezTo>
                  <a:pt x="2005" y="0"/>
                  <a:pt x="1997" y="9"/>
                  <a:pt x="1997" y="19"/>
                </a:cubicBezTo>
                <a:cubicBezTo>
                  <a:pt x="1997" y="29"/>
                  <a:pt x="2005" y="37"/>
                  <a:pt x="2016" y="37"/>
                </a:cubicBezTo>
                <a:cubicBezTo>
                  <a:pt x="2026" y="37"/>
                  <a:pt x="2034" y="29"/>
                  <a:pt x="2034" y="19"/>
                </a:cubicBezTo>
                <a:cubicBezTo>
                  <a:pt x="2034" y="19"/>
                  <a:pt x="2034" y="19"/>
                  <a:pt x="2034" y="19"/>
                </a:cubicBezTo>
                <a:moveTo>
                  <a:pt x="2016" y="1451"/>
                </a:moveTo>
                <a:cubicBezTo>
                  <a:pt x="2016" y="1451"/>
                  <a:pt x="2016" y="1451"/>
                  <a:pt x="2016" y="1451"/>
                </a:cubicBezTo>
                <a:cubicBezTo>
                  <a:pt x="2000" y="1451"/>
                  <a:pt x="1987" y="1463"/>
                  <a:pt x="1987" y="1479"/>
                </a:cubicBezTo>
                <a:cubicBezTo>
                  <a:pt x="1987" y="1525"/>
                  <a:pt x="1987" y="1525"/>
                  <a:pt x="1987" y="1525"/>
                </a:cubicBezTo>
                <a:cubicBezTo>
                  <a:pt x="1987" y="1540"/>
                  <a:pt x="2000" y="1553"/>
                  <a:pt x="2016" y="1553"/>
                </a:cubicBezTo>
                <a:cubicBezTo>
                  <a:pt x="2031" y="1553"/>
                  <a:pt x="2044" y="1540"/>
                  <a:pt x="2044" y="1525"/>
                </a:cubicBezTo>
                <a:cubicBezTo>
                  <a:pt x="2044" y="1479"/>
                  <a:pt x="2044" y="1479"/>
                  <a:pt x="2044" y="1479"/>
                </a:cubicBezTo>
                <a:cubicBezTo>
                  <a:pt x="2044" y="1463"/>
                  <a:pt x="2031" y="1451"/>
                  <a:pt x="2016" y="1451"/>
                </a:cubicBezTo>
                <a:moveTo>
                  <a:pt x="2133" y="490"/>
                </a:moveTo>
                <a:cubicBezTo>
                  <a:pt x="2133" y="480"/>
                  <a:pt x="2125" y="472"/>
                  <a:pt x="2115" y="472"/>
                </a:cubicBezTo>
                <a:cubicBezTo>
                  <a:pt x="2104" y="472"/>
                  <a:pt x="2096" y="480"/>
                  <a:pt x="2096" y="490"/>
                </a:cubicBezTo>
                <a:cubicBezTo>
                  <a:pt x="2096" y="500"/>
                  <a:pt x="2104" y="509"/>
                  <a:pt x="2115" y="509"/>
                </a:cubicBezTo>
                <a:cubicBezTo>
                  <a:pt x="2125" y="509"/>
                  <a:pt x="2133" y="500"/>
                  <a:pt x="2133" y="490"/>
                </a:cubicBezTo>
                <a:cubicBezTo>
                  <a:pt x="2133" y="490"/>
                  <a:pt x="2133" y="490"/>
                  <a:pt x="2133" y="490"/>
                </a:cubicBezTo>
                <a:moveTo>
                  <a:pt x="2115" y="605"/>
                </a:moveTo>
                <a:cubicBezTo>
                  <a:pt x="2115" y="605"/>
                  <a:pt x="2115" y="605"/>
                  <a:pt x="2115" y="605"/>
                </a:cubicBezTo>
                <a:cubicBezTo>
                  <a:pt x="2104" y="605"/>
                  <a:pt x="2095" y="614"/>
                  <a:pt x="2095" y="625"/>
                </a:cubicBezTo>
                <a:cubicBezTo>
                  <a:pt x="2095" y="637"/>
                  <a:pt x="2095" y="637"/>
                  <a:pt x="2095" y="637"/>
                </a:cubicBezTo>
                <a:cubicBezTo>
                  <a:pt x="2095" y="648"/>
                  <a:pt x="2104" y="657"/>
                  <a:pt x="2115" y="657"/>
                </a:cubicBezTo>
                <a:cubicBezTo>
                  <a:pt x="2126" y="657"/>
                  <a:pt x="2135" y="648"/>
                  <a:pt x="2135" y="637"/>
                </a:cubicBezTo>
                <a:cubicBezTo>
                  <a:pt x="2135" y="625"/>
                  <a:pt x="2135" y="625"/>
                  <a:pt x="2135" y="625"/>
                </a:cubicBezTo>
                <a:cubicBezTo>
                  <a:pt x="2135" y="614"/>
                  <a:pt x="2126" y="605"/>
                  <a:pt x="2115" y="605"/>
                </a:cubicBezTo>
                <a:moveTo>
                  <a:pt x="2136" y="767"/>
                </a:moveTo>
                <a:cubicBezTo>
                  <a:pt x="2136" y="755"/>
                  <a:pt x="2126" y="746"/>
                  <a:pt x="2115" y="746"/>
                </a:cubicBezTo>
                <a:cubicBezTo>
                  <a:pt x="2103" y="746"/>
                  <a:pt x="2093" y="755"/>
                  <a:pt x="2093" y="767"/>
                </a:cubicBezTo>
                <a:cubicBezTo>
                  <a:pt x="2093" y="783"/>
                  <a:pt x="2093" y="783"/>
                  <a:pt x="2093" y="783"/>
                </a:cubicBezTo>
                <a:cubicBezTo>
                  <a:pt x="2093" y="795"/>
                  <a:pt x="2103" y="805"/>
                  <a:pt x="2115" y="805"/>
                </a:cubicBezTo>
                <a:cubicBezTo>
                  <a:pt x="2126" y="805"/>
                  <a:pt x="2136" y="795"/>
                  <a:pt x="2136" y="783"/>
                </a:cubicBezTo>
                <a:cubicBezTo>
                  <a:pt x="2136" y="767"/>
                  <a:pt x="2136" y="767"/>
                  <a:pt x="2136" y="767"/>
                </a:cubicBezTo>
                <a:moveTo>
                  <a:pt x="2115" y="887"/>
                </a:moveTo>
                <a:cubicBezTo>
                  <a:pt x="2115" y="887"/>
                  <a:pt x="2115" y="887"/>
                  <a:pt x="2115" y="887"/>
                </a:cubicBezTo>
                <a:cubicBezTo>
                  <a:pt x="2102" y="887"/>
                  <a:pt x="2092" y="897"/>
                  <a:pt x="2092" y="910"/>
                </a:cubicBezTo>
                <a:cubicBezTo>
                  <a:pt x="2092" y="930"/>
                  <a:pt x="2092" y="930"/>
                  <a:pt x="2092" y="930"/>
                </a:cubicBezTo>
                <a:cubicBezTo>
                  <a:pt x="2092" y="943"/>
                  <a:pt x="2102" y="953"/>
                  <a:pt x="2115" y="953"/>
                </a:cubicBezTo>
                <a:cubicBezTo>
                  <a:pt x="2127" y="953"/>
                  <a:pt x="2137" y="943"/>
                  <a:pt x="2137" y="930"/>
                </a:cubicBezTo>
                <a:cubicBezTo>
                  <a:pt x="2137" y="910"/>
                  <a:pt x="2137" y="910"/>
                  <a:pt x="2137" y="910"/>
                </a:cubicBezTo>
                <a:cubicBezTo>
                  <a:pt x="2137" y="897"/>
                  <a:pt x="2127" y="887"/>
                  <a:pt x="2115" y="887"/>
                </a:cubicBezTo>
                <a:moveTo>
                  <a:pt x="2139" y="1052"/>
                </a:moveTo>
                <a:cubicBezTo>
                  <a:pt x="2139" y="1039"/>
                  <a:pt x="2128" y="1028"/>
                  <a:pt x="2115" y="1028"/>
                </a:cubicBezTo>
                <a:cubicBezTo>
                  <a:pt x="2101" y="1028"/>
                  <a:pt x="2090" y="1039"/>
                  <a:pt x="2090" y="1052"/>
                </a:cubicBezTo>
                <a:cubicBezTo>
                  <a:pt x="2090" y="1077"/>
                  <a:pt x="2090" y="1077"/>
                  <a:pt x="2090" y="1077"/>
                </a:cubicBezTo>
                <a:cubicBezTo>
                  <a:pt x="2090" y="1090"/>
                  <a:pt x="2101" y="1101"/>
                  <a:pt x="2115" y="1101"/>
                </a:cubicBezTo>
                <a:cubicBezTo>
                  <a:pt x="2128" y="1101"/>
                  <a:pt x="2139" y="1090"/>
                  <a:pt x="2139" y="1077"/>
                </a:cubicBezTo>
                <a:cubicBezTo>
                  <a:pt x="2139" y="1052"/>
                  <a:pt x="2139" y="1052"/>
                  <a:pt x="2139" y="1052"/>
                </a:cubicBezTo>
                <a:moveTo>
                  <a:pt x="2115" y="1169"/>
                </a:moveTo>
                <a:cubicBezTo>
                  <a:pt x="2115" y="1169"/>
                  <a:pt x="2115" y="1169"/>
                  <a:pt x="2115" y="1169"/>
                </a:cubicBezTo>
                <a:cubicBezTo>
                  <a:pt x="2100" y="1169"/>
                  <a:pt x="2089" y="1180"/>
                  <a:pt x="2089" y="1194"/>
                </a:cubicBezTo>
                <a:cubicBezTo>
                  <a:pt x="2089" y="1223"/>
                  <a:pt x="2089" y="1223"/>
                  <a:pt x="2089" y="1223"/>
                </a:cubicBezTo>
                <a:cubicBezTo>
                  <a:pt x="2089" y="1238"/>
                  <a:pt x="2100" y="1249"/>
                  <a:pt x="2115" y="1249"/>
                </a:cubicBezTo>
                <a:cubicBezTo>
                  <a:pt x="2129" y="1249"/>
                  <a:pt x="2140" y="1238"/>
                  <a:pt x="2140" y="1223"/>
                </a:cubicBezTo>
                <a:cubicBezTo>
                  <a:pt x="2140" y="1194"/>
                  <a:pt x="2140" y="1194"/>
                  <a:pt x="2140" y="1194"/>
                </a:cubicBezTo>
                <a:cubicBezTo>
                  <a:pt x="2140" y="1180"/>
                  <a:pt x="2129" y="1169"/>
                  <a:pt x="2115" y="1169"/>
                </a:cubicBezTo>
                <a:moveTo>
                  <a:pt x="2142" y="1337"/>
                </a:moveTo>
                <a:cubicBezTo>
                  <a:pt x="2142" y="1322"/>
                  <a:pt x="2130" y="1310"/>
                  <a:pt x="2115" y="1310"/>
                </a:cubicBezTo>
                <a:cubicBezTo>
                  <a:pt x="2100" y="1310"/>
                  <a:pt x="2088" y="1322"/>
                  <a:pt x="2088" y="1337"/>
                </a:cubicBezTo>
                <a:cubicBezTo>
                  <a:pt x="2088" y="1370"/>
                  <a:pt x="2088" y="1370"/>
                  <a:pt x="2088" y="1370"/>
                </a:cubicBezTo>
                <a:cubicBezTo>
                  <a:pt x="2088" y="1385"/>
                  <a:pt x="2100" y="1397"/>
                  <a:pt x="2115" y="1397"/>
                </a:cubicBezTo>
                <a:cubicBezTo>
                  <a:pt x="2130" y="1397"/>
                  <a:pt x="2142" y="1385"/>
                  <a:pt x="2142" y="1370"/>
                </a:cubicBezTo>
                <a:cubicBezTo>
                  <a:pt x="2142" y="1337"/>
                  <a:pt x="2142" y="1337"/>
                  <a:pt x="2142" y="1337"/>
                </a:cubicBezTo>
                <a:moveTo>
                  <a:pt x="2145" y="1629"/>
                </a:moveTo>
                <a:cubicBezTo>
                  <a:pt x="2145" y="1613"/>
                  <a:pt x="2131" y="1599"/>
                  <a:pt x="2115" y="1599"/>
                </a:cubicBezTo>
                <a:cubicBezTo>
                  <a:pt x="2098" y="1599"/>
                  <a:pt x="2085" y="1613"/>
                  <a:pt x="2085" y="1629"/>
                </a:cubicBezTo>
                <a:cubicBezTo>
                  <a:pt x="2085" y="1687"/>
                  <a:pt x="2085" y="1687"/>
                  <a:pt x="2085" y="1687"/>
                </a:cubicBezTo>
                <a:cubicBezTo>
                  <a:pt x="2085" y="1703"/>
                  <a:pt x="2098" y="1717"/>
                  <a:pt x="2115" y="1717"/>
                </a:cubicBezTo>
                <a:cubicBezTo>
                  <a:pt x="2131" y="1717"/>
                  <a:pt x="2145" y="1703"/>
                  <a:pt x="2145" y="1687"/>
                </a:cubicBezTo>
                <a:cubicBezTo>
                  <a:pt x="2145" y="1629"/>
                  <a:pt x="2145" y="1629"/>
                  <a:pt x="2145" y="1629"/>
                </a:cubicBezTo>
                <a:moveTo>
                  <a:pt x="2115" y="1756"/>
                </a:moveTo>
                <a:cubicBezTo>
                  <a:pt x="2115" y="1756"/>
                  <a:pt x="2115" y="1756"/>
                  <a:pt x="2115" y="1756"/>
                </a:cubicBezTo>
                <a:cubicBezTo>
                  <a:pt x="2097" y="1756"/>
                  <a:pt x="2083" y="1770"/>
                  <a:pt x="2083" y="1787"/>
                </a:cubicBezTo>
                <a:cubicBezTo>
                  <a:pt x="2083" y="1857"/>
                  <a:pt x="2083" y="1857"/>
                  <a:pt x="2083" y="1857"/>
                </a:cubicBezTo>
                <a:cubicBezTo>
                  <a:pt x="2083" y="1874"/>
                  <a:pt x="2097" y="1888"/>
                  <a:pt x="2115" y="1888"/>
                </a:cubicBezTo>
                <a:cubicBezTo>
                  <a:pt x="2132" y="1888"/>
                  <a:pt x="2146" y="1874"/>
                  <a:pt x="2146" y="1857"/>
                </a:cubicBezTo>
                <a:cubicBezTo>
                  <a:pt x="2146" y="1787"/>
                  <a:pt x="2146" y="1787"/>
                  <a:pt x="2146" y="1787"/>
                </a:cubicBezTo>
                <a:cubicBezTo>
                  <a:pt x="2146" y="1770"/>
                  <a:pt x="2132" y="1756"/>
                  <a:pt x="2115" y="1756"/>
                </a:cubicBezTo>
                <a:moveTo>
                  <a:pt x="2147" y="1953"/>
                </a:moveTo>
                <a:cubicBezTo>
                  <a:pt x="2147" y="1935"/>
                  <a:pt x="2133" y="1920"/>
                  <a:pt x="2115" y="1920"/>
                </a:cubicBezTo>
                <a:cubicBezTo>
                  <a:pt x="2097" y="1920"/>
                  <a:pt x="2082" y="1935"/>
                  <a:pt x="2082" y="1953"/>
                </a:cubicBezTo>
                <a:cubicBezTo>
                  <a:pt x="2082" y="2042"/>
                  <a:pt x="2082" y="2042"/>
                  <a:pt x="2082" y="2042"/>
                </a:cubicBezTo>
                <a:cubicBezTo>
                  <a:pt x="2082" y="2060"/>
                  <a:pt x="2097" y="2075"/>
                  <a:pt x="2115" y="2075"/>
                </a:cubicBezTo>
                <a:cubicBezTo>
                  <a:pt x="2133" y="2075"/>
                  <a:pt x="2147" y="2060"/>
                  <a:pt x="2147" y="2042"/>
                </a:cubicBezTo>
                <a:cubicBezTo>
                  <a:pt x="2147" y="1953"/>
                  <a:pt x="2147" y="1953"/>
                  <a:pt x="2147" y="1953"/>
                </a:cubicBezTo>
                <a:moveTo>
                  <a:pt x="2133" y="369"/>
                </a:moveTo>
                <a:cubicBezTo>
                  <a:pt x="2133" y="359"/>
                  <a:pt x="2125" y="351"/>
                  <a:pt x="2115" y="351"/>
                </a:cubicBezTo>
                <a:cubicBezTo>
                  <a:pt x="2104" y="351"/>
                  <a:pt x="2096" y="359"/>
                  <a:pt x="2096" y="369"/>
                </a:cubicBezTo>
                <a:cubicBezTo>
                  <a:pt x="2096" y="379"/>
                  <a:pt x="2104" y="387"/>
                  <a:pt x="2115" y="387"/>
                </a:cubicBezTo>
                <a:cubicBezTo>
                  <a:pt x="2125" y="387"/>
                  <a:pt x="2133" y="379"/>
                  <a:pt x="2133" y="369"/>
                </a:cubicBezTo>
                <a:cubicBezTo>
                  <a:pt x="2133" y="369"/>
                  <a:pt x="2133" y="369"/>
                  <a:pt x="2133" y="369"/>
                </a:cubicBezTo>
                <a:moveTo>
                  <a:pt x="2133" y="252"/>
                </a:moveTo>
                <a:cubicBezTo>
                  <a:pt x="2133" y="242"/>
                  <a:pt x="2125" y="234"/>
                  <a:pt x="2115" y="234"/>
                </a:cubicBezTo>
                <a:cubicBezTo>
                  <a:pt x="2104" y="234"/>
                  <a:pt x="2096" y="242"/>
                  <a:pt x="2096" y="252"/>
                </a:cubicBezTo>
                <a:cubicBezTo>
                  <a:pt x="2096" y="262"/>
                  <a:pt x="2104" y="271"/>
                  <a:pt x="2115" y="271"/>
                </a:cubicBezTo>
                <a:cubicBezTo>
                  <a:pt x="2125" y="271"/>
                  <a:pt x="2133" y="262"/>
                  <a:pt x="2133" y="252"/>
                </a:cubicBezTo>
                <a:cubicBezTo>
                  <a:pt x="2133" y="252"/>
                  <a:pt x="2133" y="252"/>
                  <a:pt x="2133" y="252"/>
                </a:cubicBezTo>
                <a:moveTo>
                  <a:pt x="2133" y="135"/>
                </a:moveTo>
                <a:cubicBezTo>
                  <a:pt x="2133" y="125"/>
                  <a:pt x="2125" y="117"/>
                  <a:pt x="2115" y="117"/>
                </a:cubicBezTo>
                <a:cubicBezTo>
                  <a:pt x="2104" y="117"/>
                  <a:pt x="2096" y="125"/>
                  <a:pt x="2096" y="135"/>
                </a:cubicBezTo>
                <a:cubicBezTo>
                  <a:pt x="2096" y="146"/>
                  <a:pt x="2104" y="154"/>
                  <a:pt x="2115" y="154"/>
                </a:cubicBezTo>
                <a:cubicBezTo>
                  <a:pt x="2125" y="154"/>
                  <a:pt x="2133" y="146"/>
                  <a:pt x="2133" y="135"/>
                </a:cubicBezTo>
                <a:cubicBezTo>
                  <a:pt x="2133" y="135"/>
                  <a:pt x="2133" y="135"/>
                  <a:pt x="2133" y="135"/>
                </a:cubicBezTo>
                <a:moveTo>
                  <a:pt x="2133" y="19"/>
                </a:moveTo>
                <a:cubicBezTo>
                  <a:pt x="2133" y="9"/>
                  <a:pt x="2125" y="0"/>
                  <a:pt x="2115" y="0"/>
                </a:cubicBezTo>
                <a:cubicBezTo>
                  <a:pt x="2104" y="0"/>
                  <a:pt x="2096" y="9"/>
                  <a:pt x="2096" y="19"/>
                </a:cubicBezTo>
                <a:cubicBezTo>
                  <a:pt x="2096" y="29"/>
                  <a:pt x="2104" y="37"/>
                  <a:pt x="2115" y="37"/>
                </a:cubicBezTo>
                <a:cubicBezTo>
                  <a:pt x="2125" y="37"/>
                  <a:pt x="2133" y="29"/>
                  <a:pt x="2133" y="19"/>
                </a:cubicBezTo>
                <a:cubicBezTo>
                  <a:pt x="2133" y="19"/>
                  <a:pt x="2133" y="19"/>
                  <a:pt x="2133" y="19"/>
                </a:cubicBezTo>
                <a:moveTo>
                  <a:pt x="2115" y="1451"/>
                </a:moveTo>
                <a:cubicBezTo>
                  <a:pt x="2115" y="1451"/>
                  <a:pt x="2115" y="1451"/>
                  <a:pt x="2115" y="1451"/>
                </a:cubicBezTo>
                <a:cubicBezTo>
                  <a:pt x="2099" y="1451"/>
                  <a:pt x="2086" y="1463"/>
                  <a:pt x="2086" y="1479"/>
                </a:cubicBezTo>
                <a:cubicBezTo>
                  <a:pt x="2086" y="1525"/>
                  <a:pt x="2086" y="1525"/>
                  <a:pt x="2086" y="1525"/>
                </a:cubicBezTo>
                <a:cubicBezTo>
                  <a:pt x="2086" y="1540"/>
                  <a:pt x="2099" y="1553"/>
                  <a:pt x="2115" y="1553"/>
                </a:cubicBezTo>
                <a:cubicBezTo>
                  <a:pt x="2130" y="1553"/>
                  <a:pt x="2143" y="1540"/>
                  <a:pt x="2143" y="1525"/>
                </a:cubicBezTo>
                <a:cubicBezTo>
                  <a:pt x="2143" y="1479"/>
                  <a:pt x="2143" y="1479"/>
                  <a:pt x="2143" y="1479"/>
                </a:cubicBezTo>
                <a:cubicBezTo>
                  <a:pt x="2143" y="1463"/>
                  <a:pt x="2130" y="1451"/>
                  <a:pt x="2115" y="1451"/>
                </a:cubicBezTo>
                <a:moveTo>
                  <a:pt x="2232" y="490"/>
                </a:moveTo>
                <a:cubicBezTo>
                  <a:pt x="2232" y="480"/>
                  <a:pt x="2224" y="472"/>
                  <a:pt x="2214" y="472"/>
                </a:cubicBezTo>
                <a:cubicBezTo>
                  <a:pt x="2204" y="472"/>
                  <a:pt x="2195" y="480"/>
                  <a:pt x="2195" y="490"/>
                </a:cubicBezTo>
                <a:cubicBezTo>
                  <a:pt x="2195" y="500"/>
                  <a:pt x="2204" y="509"/>
                  <a:pt x="2214" y="509"/>
                </a:cubicBezTo>
                <a:cubicBezTo>
                  <a:pt x="2224" y="509"/>
                  <a:pt x="2232" y="500"/>
                  <a:pt x="2232" y="490"/>
                </a:cubicBezTo>
                <a:cubicBezTo>
                  <a:pt x="2232" y="490"/>
                  <a:pt x="2232" y="490"/>
                  <a:pt x="2232" y="490"/>
                </a:cubicBezTo>
                <a:moveTo>
                  <a:pt x="2214" y="605"/>
                </a:moveTo>
                <a:cubicBezTo>
                  <a:pt x="2214" y="605"/>
                  <a:pt x="2214" y="605"/>
                  <a:pt x="2214" y="605"/>
                </a:cubicBezTo>
                <a:cubicBezTo>
                  <a:pt x="2203" y="605"/>
                  <a:pt x="2194" y="614"/>
                  <a:pt x="2194" y="625"/>
                </a:cubicBezTo>
                <a:cubicBezTo>
                  <a:pt x="2194" y="637"/>
                  <a:pt x="2194" y="637"/>
                  <a:pt x="2194" y="637"/>
                </a:cubicBezTo>
                <a:cubicBezTo>
                  <a:pt x="2194" y="648"/>
                  <a:pt x="2203" y="657"/>
                  <a:pt x="2214" y="657"/>
                </a:cubicBezTo>
                <a:cubicBezTo>
                  <a:pt x="2225" y="657"/>
                  <a:pt x="2234" y="648"/>
                  <a:pt x="2234" y="637"/>
                </a:cubicBezTo>
                <a:cubicBezTo>
                  <a:pt x="2234" y="625"/>
                  <a:pt x="2234" y="625"/>
                  <a:pt x="2234" y="625"/>
                </a:cubicBezTo>
                <a:cubicBezTo>
                  <a:pt x="2234" y="614"/>
                  <a:pt x="2225" y="605"/>
                  <a:pt x="2214" y="605"/>
                </a:cubicBezTo>
                <a:moveTo>
                  <a:pt x="2235" y="767"/>
                </a:moveTo>
                <a:cubicBezTo>
                  <a:pt x="2235" y="755"/>
                  <a:pt x="2226" y="746"/>
                  <a:pt x="2214" y="746"/>
                </a:cubicBezTo>
                <a:cubicBezTo>
                  <a:pt x="2202" y="746"/>
                  <a:pt x="2192" y="755"/>
                  <a:pt x="2192" y="767"/>
                </a:cubicBezTo>
                <a:cubicBezTo>
                  <a:pt x="2192" y="783"/>
                  <a:pt x="2192" y="783"/>
                  <a:pt x="2192" y="783"/>
                </a:cubicBezTo>
                <a:cubicBezTo>
                  <a:pt x="2192" y="795"/>
                  <a:pt x="2202" y="805"/>
                  <a:pt x="2214" y="805"/>
                </a:cubicBezTo>
                <a:cubicBezTo>
                  <a:pt x="2226" y="805"/>
                  <a:pt x="2235" y="795"/>
                  <a:pt x="2235" y="783"/>
                </a:cubicBezTo>
                <a:cubicBezTo>
                  <a:pt x="2235" y="767"/>
                  <a:pt x="2235" y="767"/>
                  <a:pt x="2235" y="767"/>
                </a:cubicBezTo>
                <a:moveTo>
                  <a:pt x="2214" y="887"/>
                </a:moveTo>
                <a:cubicBezTo>
                  <a:pt x="2214" y="887"/>
                  <a:pt x="2214" y="887"/>
                  <a:pt x="2214" y="887"/>
                </a:cubicBezTo>
                <a:cubicBezTo>
                  <a:pt x="2201" y="887"/>
                  <a:pt x="2191" y="897"/>
                  <a:pt x="2191" y="910"/>
                </a:cubicBezTo>
                <a:cubicBezTo>
                  <a:pt x="2191" y="930"/>
                  <a:pt x="2191" y="930"/>
                  <a:pt x="2191" y="930"/>
                </a:cubicBezTo>
                <a:cubicBezTo>
                  <a:pt x="2191" y="943"/>
                  <a:pt x="2201" y="953"/>
                  <a:pt x="2214" y="953"/>
                </a:cubicBezTo>
                <a:cubicBezTo>
                  <a:pt x="2226" y="953"/>
                  <a:pt x="2237" y="943"/>
                  <a:pt x="2237" y="930"/>
                </a:cubicBezTo>
                <a:cubicBezTo>
                  <a:pt x="2237" y="910"/>
                  <a:pt x="2237" y="910"/>
                  <a:pt x="2237" y="910"/>
                </a:cubicBezTo>
                <a:cubicBezTo>
                  <a:pt x="2237" y="897"/>
                  <a:pt x="2226" y="887"/>
                  <a:pt x="2214" y="887"/>
                </a:cubicBezTo>
                <a:moveTo>
                  <a:pt x="2238" y="1052"/>
                </a:moveTo>
                <a:cubicBezTo>
                  <a:pt x="2238" y="1039"/>
                  <a:pt x="2227" y="1028"/>
                  <a:pt x="2214" y="1028"/>
                </a:cubicBezTo>
                <a:cubicBezTo>
                  <a:pt x="2200" y="1028"/>
                  <a:pt x="2190" y="1039"/>
                  <a:pt x="2190" y="1052"/>
                </a:cubicBezTo>
                <a:cubicBezTo>
                  <a:pt x="2190" y="1077"/>
                  <a:pt x="2190" y="1077"/>
                  <a:pt x="2190" y="1077"/>
                </a:cubicBezTo>
                <a:cubicBezTo>
                  <a:pt x="2190" y="1090"/>
                  <a:pt x="2200" y="1101"/>
                  <a:pt x="2214" y="1101"/>
                </a:cubicBezTo>
                <a:cubicBezTo>
                  <a:pt x="2227" y="1101"/>
                  <a:pt x="2238" y="1090"/>
                  <a:pt x="2238" y="1077"/>
                </a:cubicBezTo>
                <a:cubicBezTo>
                  <a:pt x="2238" y="1052"/>
                  <a:pt x="2238" y="1052"/>
                  <a:pt x="2238" y="1052"/>
                </a:cubicBezTo>
                <a:moveTo>
                  <a:pt x="2214" y="1169"/>
                </a:moveTo>
                <a:cubicBezTo>
                  <a:pt x="2214" y="1169"/>
                  <a:pt x="2214" y="1169"/>
                  <a:pt x="2214" y="1169"/>
                </a:cubicBezTo>
                <a:cubicBezTo>
                  <a:pt x="2200" y="1169"/>
                  <a:pt x="2188" y="1180"/>
                  <a:pt x="2188" y="1194"/>
                </a:cubicBezTo>
                <a:cubicBezTo>
                  <a:pt x="2188" y="1223"/>
                  <a:pt x="2188" y="1223"/>
                  <a:pt x="2188" y="1223"/>
                </a:cubicBezTo>
                <a:cubicBezTo>
                  <a:pt x="2188" y="1238"/>
                  <a:pt x="2200" y="1249"/>
                  <a:pt x="2214" y="1249"/>
                </a:cubicBezTo>
                <a:cubicBezTo>
                  <a:pt x="2228" y="1249"/>
                  <a:pt x="2239" y="1238"/>
                  <a:pt x="2239" y="1223"/>
                </a:cubicBezTo>
                <a:cubicBezTo>
                  <a:pt x="2239" y="1194"/>
                  <a:pt x="2239" y="1194"/>
                  <a:pt x="2239" y="1194"/>
                </a:cubicBezTo>
                <a:cubicBezTo>
                  <a:pt x="2239" y="1180"/>
                  <a:pt x="2228" y="1169"/>
                  <a:pt x="2214" y="1169"/>
                </a:cubicBezTo>
                <a:moveTo>
                  <a:pt x="2241" y="1337"/>
                </a:moveTo>
                <a:cubicBezTo>
                  <a:pt x="2241" y="1322"/>
                  <a:pt x="2229" y="1310"/>
                  <a:pt x="2214" y="1310"/>
                </a:cubicBezTo>
                <a:cubicBezTo>
                  <a:pt x="2199" y="1310"/>
                  <a:pt x="2187" y="1322"/>
                  <a:pt x="2187" y="1337"/>
                </a:cubicBezTo>
                <a:cubicBezTo>
                  <a:pt x="2187" y="1370"/>
                  <a:pt x="2187" y="1370"/>
                  <a:pt x="2187" y="1370"/>
                </a:cubicBezTo>
                <a:cubicBezTo>
                  <a:pt x="2187" y="1385"/>
                  <a:pt x="2199" y="1397"/>
                  <a:pt x="2214" y="1397"/>
                </a:cubicBezTo>
                <a:cubicBezTo>
                  <a:pt x="2229" y="1397"/>
                  <a:pt x="2241" y="1385"/>
                  <a:pt x="2241" y="1370"/>
                </a:cubicBezTo>
                <a:cubicBezTo>
                  <a:pt x="2241" y="1337"/>
                  <a:pt x="2241" y="1337"/>
                  <a:pt x="2241" y="1337"/>
                </a:cubicBezTo>
                <a:moveTo>
                  <a:pt x="2244" y="1629"/>
                </a:moveTo>
                <a:cubicBezTo>
                  <a:pt x="2244" y="1613"/>
                  <a:pt x="2230" y="1599"/>
                  <a:pt x="2214" y="1599"/>
                </a:cubicBezTo>
                <a:cubicBezTo>
                  <a:pt x="2197" y="1599"/>
                  <a:pt x="2184" y="1613"/>
                  <a:pt x="2184" y="1629"/>
                </a:cubicBezTo>
                <a:cubicBezTo>
                  <a:pt x="2184" y="1687"/>
                  <a:pt x="2184" y="1687"/>
                  <a:pt x="2184" y="1687"/>
                </a:cubicBezTo>
                <a:cubicBezTo>
                  <a:pt x="2184" y="1703"/>
                  <a:pt x="2197" y="1717"/>
                  <a:pt x="2214" y="1717"/>
                </a:cubicBezTo>
                <a:cubicBezTo>
                  <a:pt x="2230" y="1717"/>
                  <a:pt x="2244" y="1703"/>
                  <a:pt x="2244" y="1687"/>
                </a:cubicBezTo>
                <a:cubicBezTo>
                  <a:pt x="2244" y="1629"/>
                  <a:pt x="2244" y="1629"/>
                  <a:pt x="2244" y="1629"/>
                </a:cubicBezTo>
                <a:moveTo>
                  <a:pt x="2214" y="1756"/>
                </a:moveTo>
                <a:cubicBezTo>
                  <a:pt x="2214" y="1756"/>
                  <a:pt x="2214" y="1756"/>
                  <a:pt x="2214" y="1756"/>
                </a:cubicBezTo>
                <a:cubicBezTo>
                  <a:pt x="2196" y="1756"/>
                  <a:pt x="2182" y="1770"/>
                  <a:pt x="2182" y="1787"/>
                </a:cubicBezTo>
                <a:cubicBezTo>
                  <a:pt x="2182" y="1857"/>
                  <a:pt x="2182" y="1857"/>
                  <a:pt x="2182" y="1857"/>
                </a:cubicBezTo>
                <a:cubicBezTo>
                  <a:pt x="2182" y="1874"/>
                  <a:pt x="2196" y="1888"/>
                  <a:pt x="2214" y="1888"/>
                </a:cubicBezTo>
                <a:cubicBezTo>
                  <a:pt x="2231" y="1888"/>
                  <a:pt x="2245" y="1874"/>
                  <a:pt x="2245" y="1857"/>
                </a:cubicBezTo>
                <a:cubicBezTo>
                  <a:pt x="2245" y="1787"/>
                  <a:pt x="2245" y="1787"/>
                  <a:pt x="2245" y="1787"/>
                </a:cubicBezTo>
                <a:cubicBezTo>
                  <a:pt x="2245" y="1770"/>
                  <a:pt x="2231" y="1756"/>
                  <a:pt x="2214" y="1756"/>
                </a:cubicBezTo>
                <a:moveTo>
                  <a:pt x="2247" y="1953"/>
                </a:moveTo>
                <a:cubicBezTo>
                  <a:pt x="2247" y="1935"/>
                  <a:pt x="2232" y="1920"/>
                  <a:pt x="2214" y="1920"/>
                </a:cubicBezTo>
                <a:cubicBezTo>
                  <a:pt x="2196" y="1920"/>
                  <a:pt x="2181" y="1935"/>
                  <a:pt x="2181" y="1953"/>
                </a:cubicBezTo>
                <a:cubicBezTo>
                  <a:pt x="2181" y="2042"/>
                  <a:pt x="2181" y="2042"/>
                  <a:pt x="2181" y="2042"/>
                </a:cubicBezTo>
                <a:cubicBezTo>
                  <a:pt x="2181" y="2060"/>
                  <a:pt x="2196" y="2075"/>
                  <a:pt x="2214" y="2075"/>
                </a:cubicBezTo>
                <a:cubicBezTo>
                  <a:pt x="2232" y="2075"/>
                  <a:pt x="2247" y="2060"/>
                  <a:pt x="2247" y="2042"/>
                </a:cubicBezTo>
                <a:cubicBezTo>
                  <a:pt x="2247" y="1953"/>
                  <a:pt x="2247" y="1953"/>
                  <a:pt x="2247" y="1953"/>
                </a:cubicBezTo>
                <a:moveTo>
                  <a:pt x="2232" y="369"/>
                </a:moveTo>
                <a:cubicBezTo>
                  <a:pt x="2232" y="359"/>
                  <a:pt x="2224" y="351"/>
                  <a:pt x="2214" y="351"/>
                </a:cubicBezTo>
                <a:cubicBezTo>
                  <a:pt x="2204" y="351"/>
                  <a:pt x="2195" y="359"/>
                  <a:pt x="2195" y="369"/>
                </a:cubicBezTo>
                <a:cubicBezTo>
                  <a:pt x="2195" y="379"/>
                  <a:pt x="2204" y="387"/>
                  <a:pt x="2214" y="387"/>
                </a:cubicBezTo>
                <a:cubicBezTo>
                  <a:pt x="2224" y="387"/>
                  <a:pt x="2232" y="379"/>
                  <a:pt x="2232" y="369"/>
                </a:cubicBezTo>
                <a:cubicBezTo>
                  <a:pt x="2232" y="369"/>
                  <a:pt x="2232" y="369"/>
                  <a:pt x="2232" y="369"/>
                </a:cubicBezTo>
                <a:moveTo>
                  <a:pt x="2232" y="252"/>
                </a:moveTo>
                <a:cubicBezTo>
                  <a:pt x="2232" y="242"/>
                  <a:pt x="2224" y="234"/>
                  <a:pt x="2214" y="234"/>
                </a:cubicBezTo>
                <a:cubicBezTo>
                  <a:pt x="2204" y="234"/>
                  <a:pt x="2195" y="242"/>
                  <a:pt x="2195" y="252"/>
                </a:cubicBezTo>
                <a:cubicBezTo>
                  <a:pt x="2195" y="262"/>
                  <a:pt x="2204" y="271"/>
                  <a:pt x="2214" y="271"/>
                </a:cubicBezTo>
                <a:cubicBezTo>
                  <a:pt x="2224" y="271"/>
                  <a:pt x="2232" y="262"/>
                  <a:pt x="2232" y="252"/>
                </a:cubicBezTo>
                <a:cubicBezTo>
                  <a:pt x="2232" y="252"/>
                  <a:pt x="2232" y="252"/>
                  <a:pt x="2232" y="252"/>
                </a:cubicBezTo>
                <a:moveTo>
                  <a:pt x="2232" y="135"/>
                </a:moveTo>
                <a:cubicBezTo>
                  <a:pt x="2232" y="125"/>
                  <a:pt x="2224" y="117"/>
                  <a:pt x="2214" y="117"/>
                </a:cubicBezTo>
                <a:cubicBezTo>
                  <a:pt x="2204" y="117"/>
                  <a:pt x="2195" y="125"/>
                  <a:pt x="2195" y="135"/>
                </a:cubicBezTo>
                <a:cubicBezTo>
                  <a:pt x="2195" y="146"/>
                  <a:pt x="2204" y="154"/>
                  <a:pt x="2214" y="154"/>
                </a:cubicBezTo>
                <a:cubicBezTo>
                  <a:pt x="2224" y="154"/>
                  <a:pt x="2232" y="146"/>
                  <a:pt x="2232" y="135"/>
                </a:cubicBezTo>
                <a:cubicBezTo>
                  <a:pt x="2232" y="135"/>
                  <a:pt x="2232" y="135"/>
                  <a:pt x="2232" y="135"/>
                </a:cubicBezTo>
                <a:moveTo>
                  <a:pt x="2232" y="19"/>
                </a:moveTo>
                <a:cubicBezTo>
                  <a:pt x="2232" y="9"/>
                  <a:pt x="2224" y="0"/>
                  <a:pt x="2214" y="0"/>
                </a:cubicBezTo>
                <a:cubicBezTo>
                  <a:pt x="2204" y="0"/>
                  <a:pt x="2195" y="9"/>
                  <a:pt x="2195" y="19"/>
                </a:cubicBezTo>
                <a:cubicBezTo>
                  <a:pt x="2195" y="29"/>
                  <a:pt x="2204" y="37"/>
                  <a:pt x="2214" y="37"/>
                </a:cubicBezTo>
                <a:cubicBezTo>
                  <a:pt x="2224" y="37"/>
                  <a:pt x="2232" y="29"/>
                  <a:pt x="2232" y="19"/>
                </a:cubicBezTo>
                <a:cubicBezTo>
                  <a:pt x="2232" y="19"/>
                  <a:pt x="2232" y="19"/>
                  <a:pt x="2232" y="19"/>
                </a:cubicBezTo>
                <a:moveTo>
                  <a:pt x="2214" y="1451"/>
                </a:moveTo>
                <a:cubicBezTo>
                  <a:pt x="2214" y="1451"/>
                  <a:pt x="2214" y="1451"/>
                  <a:pt x="2214" y="1451"/>
                </a:cubicBezTo>
                <a:cubicBezTo>
                  <a:pt x="2198" y="1451"/>
                  <a:pt x="2185" y="1463"/>
                  <a:pt x="2185" y="1479"/>
                </a:cubicBezTo>
                <a:cubicBezTo>
                  <a:pt x="2185" y="1525"/>
                  <a:pt x="2185" y="1525"/>
                  <a:pt x="2185" y="1525"/>
                </a:cubicBezTo>
                <a:cubicBezTo>
                  <a:pt x="2185" y="1540"/>
                  <a:pt x="2198" y="1553"/>
                  <a:pt x="2214" y="1553"/>
                </a:cubicBezTo>
                <a:cubicBezTo>
                  <a:pt x="2230" y="1553"/>
                  <a:pt x="2242" y="1540"/>
                  <a:pt x="2242" y="1525"/>
                </a:cubicBezTo>
                <a:cubicBezTo>
                  <a:pt x="2242" y="1479"/>
                  <a:pt x="2242" y="1479"/>
                  <a:pt x="2242" y="1479"/>
                </a:cubicBezTo>
                <a:cubicBezTo>
                  <a:pt x="2242" y="1463"/>
                  <a:pt x="2230" y="1451"/>
                  <a:pt x="2214" y="1451"/>
                </a:cubicBezTo>
                <a:moveTo>
                  <a:pt x="2331" y="490"/>
                </a:moveTo>
                <a:cubicBezTo>
                  <a:pt x="2331" y="480"/>
                  <a:pt x="2323" y="472"/>
                  <a:pt x="2313" y="472"/>
                </a:cubicBezTo>
                <a:cubicBezTo>
                  <a:pt x="2303" y="472"/>
                  <a:pt x="2294" y="480"/>
                  <a:pt x="2294" y="490"/>
                </a:cubicBezTo>
                <a:cubicBezTo>
                  <a:pt x="2294" y="500"/>
                  <a:pt x="2303" y="509"/>
                  <a:pt x="2313" y="509"/>
                </a:cubicBezTo>
                <a:cubicBezTo>
                  <a:pt x="2323" y="509"/>
                  <a:pt x="2331" y="500"/>
                  <a:pt x="2331" y="490"/>
                </a:cubicBezTo>
                <a:cubicBezTo>
                  <a:pt x="2331" y="490"/>
                  <a:pt x="2331" y="490"/>
                  <a:pt x="2331" y="490"/>
                </a:cubicBezTo>
                <a:moveTo>
                  <a:pt x="2313" y="605"/>
                </a:moveTo>
                <a:cubicBezTo>
                  <a:pt x="2313" y="605"/>
                  <a:pt x="2313" y="605"/>
                  <a:pt x="2313" y="605"/>
                </a:cubicBezTo>
                <a:cubicBezTo>
                  <a:pt x="2302" y="605"/>
                  <a:pt x="2293" y="614"/>
                  <a:pt x="2293" y="625"/>
                </a:cubicBezTo>
                <a:cubicBezTo>
                  <a:pt x="2293" y="637"/>
                  <a:pt x="2293" y="637"/>
                  <a:pt x="2293" y="637"/>
                </a:cubicBezTo>
                <a:cubicBezTo>
                  <a:pt x="2293" y="648"/>
                  <a:pt x="2302" y="657"/>
                  <a:pt x="2313" y="657"/>
                </a:cubicBezTo>
                <a:cubicBezTo>
                  <a:pt x="2324" y="657"/>
                  <a:pt x="2333" y="648"/>
                  <a:pt x="2333" y="637"/>
                </a:cubicBezTo>
                <a:cubicBezTo>
                  <a:pt x="2333" y="625"/>
                  <a:pt x="2333" y="625"/>
                  <a:pt x="2333" y="625"/>
                </a:cubicBezTo>
                <a:cubicBezTo>
                  <a:pt x="2333" y="614"/>
                  <a:pt x="2324" y="605"/>
                  <a:pt x="2313" y="605"/>
                </a:cubicBezTo>
                <a:moveTo>
                  <a:pt x="2334" y="767"/>
                </a:moveTo>
                <a:cubicBezTo>
                  <a:pt x="2334" y="755"/>
                  <a:pt x="2325" y="746"/>
                  <a:pt x="2313" y="746"/>
                </a:cubicBezTo>
                <a:cubicBezTo>
                  <a:pt x="2301" y="746"/>
                  <a:pt x="2291" y="755"/>
                  <a:pt x="2291" y="767"/>
                </a:cubicBezTo>
                <a:cubicBezTo>
                  <a:pt x="2291" y="783"/>
                  <a:pt x="2291" y="783"/>
                  <a:pt x="2291" y="783"/>
                </a:cubicBezTo>
                <a:cubicBezTo>
                  <a:pt x="2291" y="795"/>
                  <a:pt x="2301" y="805"/>
                  <a:pt x="2313" y="805"/>
                </a:cubicBezTo>
                <a:cubicBezTo>
                  <a:pt x="2325" y="805"/>
                  <a:pt x="2334" y="795"/>
                  <a:pt x="2334" y="783"/>
                </a:cubicBezTo>
                <a:cubicBezTo>
                  <a:pt x="2334" y="767"/>
                  <a:pt x="2334" y="767"/>
                  <a:pt x="2334" y="767"/>
                </a:cubicBezTo>
                <a:moveTo>
                  <a:pt x="2313" y="887"/>
                </a:moveTo>
                <a:cubicBezTo>
                  <a:pt x="2313" y="887"/>
                  <a:pt x="2313" y="887"/>
                  <a:pt x="2313" y="887"/>
                </a:cubicBezTo>
                <a:cubicBezTo>
                  <a:pt x="2300" y="887"/>
                  <a:pt x="2290" y="897"/>
                  <a:pt x="2290" y="910"/>
                </a:cubicBezTo>
                <a:cubicBezTo>
                  <a:pt x="2290" y="930"/>
                  <a:pt x="2290" y="930"/>
                  <a:pt x="2290" y="930"/>
                </a:cubicBezTo>
                <a:cubicBezTo>
                  <a:pt x="2290" y="943"/>
                  <a:pt x="2300" y="953"/>
                  <a:pt x="2313" y="953"/>
                </a:cubicBezTo>
                <a:cubicBezTo>
                  <a:pt x="2325" y="953"/>
                  <a:pt x="2336" y="943"/>
                  <a:pt x="2336" y="930"/>
                </a:cubicBezTo>
                <a:cubicBezTo>
                  <a:pt x="2336" y="910"/>
                  <a:pt x="2336" y="910"/>
                  <a:pt x="2336" y="910"/>
                </a:cubicBezTo>
                <a:cubicBezTo>
                  <a:pt x="2336" y="897"/>
                  <a:pt x="2325" y="887"/>
                  <a:pt x="2313" y="887"/>
                </a:cubicBezTo>
                <a:moveTo>
                  <a:pt x="2337" y="1052"/>
                </a:moveTo>
                <a:cubicBezTo>
                  <a:pt x="2337" y="1039"/>
                  <a:pt x="2326" y="1028"/>
                  <a:pt x="2313" y="1028"/>
                </a:cubicBezTo>
                <a:cubicBezTo>
                  <a:pt x="2299" y="1028"/>
                  <a:pt x="2289" y="1039"/>
                  <a:pt x="2289" y="1052"/>
                </a:cubicBezTo>
                <a:cubicBezTo>
                  <a:pt x="2289" y="1077"/>
                  <a:pt x="2289" y="1077"/>
                  <a:pt x="2289" y="1077"/>
                </a:cubicBezTo>
                <a:cubicBezTo>
                  <a:pt x="2289" y="1090"/>
                  <a:pt x="2299" y="1101"/>
                  <a:pt x="2313" y="1101"/>
                </a:cubicBezTo>
                <a:cubicBezTo>
                  <a:pt x="2326" y="1101"/>
                  <a:pt x="2337" y="1090"/>
                  <a:pt x="2337" y="1077"/>
                </a:cubicBezTo>
                <a:cubicBezTo>
                  <a:pt x="2337" y="1052"/>
                  <a:pt x="2337" y="1052"/>
                  <a:pt x="2337" y="1052"/>
                </a:cubicBezTo>
                <a:moveTo>
                  <a:pt x="2313" y="1169"/>
                </a:moveTo>
                <a:cubicBezTo>
                  <a:pt x="2313" y="1169"/>
                  <a:pt x="2313" y="1169"/>
                  <a:pt x="2313" y="1169"/>
                </a:cubicBezTo>
                <a:cubicBezTo>
                  <a:pt x="2299" y="1169"/>
                  <a:pt x="2287" y="1180"/>
                  <a:pt x="2287" y="1194"/>
                </a:cubicBezTo>
                <a:cubicBezTo>
                  <a:pt x="2287" y="1223"/>
                  <a:pt x="2287" y="1223"/>
                  <a:pt x="2287" y="1223"/>
                </a:cubicBezTo>
                <a:cubicBezTo>
                  <a:pt x="2287" y="1238"/>
                  <a:pt x="2299" y="1249"/>
                  <a:pt x="2313" y="1249"/>
                </a:cubicBezTo>
                <a:cubicBezTo>
                  <a:pt x="2327" y="1249"/>
                  <a:pt x="2339" y="1238"/>
                  <a:pt x="2339" y="1223"/>
                </a:cubicBezTo>
                <a:cubicBezTo>
                  <a:pt x="2339" y="1194"/>
                  <a:pt x="2339" y="1194"/>
                  <a:pt x="2339" y="1194"/>
                </a:cubicBezTo>
                <a:cubicBezTo>
                  <a:pt x="2339" y="1180"/>
                  <a:pt x="2327" y="1169"/>
                  <a:pt x="2313" y="1169"/>
                </a:cubicBezTo>
                <a:moveTo>
                  <a:pt x="2340" y="1337"/>
                </a:moveTo>
                <a:cubicBezTo>
                  <a:pt x="2340" y="1322"/>
                  <a:pt x="2328" y="1310"/>
                  <a:pt x="2313" y="1310"/>
                </a:cubicBezTo>
                <a:cubicBezTo>
                  <a:pt x="2298" y="1310"/>
                  <a:pt x="2286" y="1322"/>
                  <a:pt x="2286" y="1337"/>
                </a:cubicBezTo>
                <a:cubicBezTo>
                  <a:pt x="2286" y="1370"/>
                  <a:pt x="2286" y="1370"/>
                  <a:pt x="2286" y="1370"/>
                </a:cubicBezTo>
                <a:cubicBezTo>
                  <a:pt x="2286" y="1385"/>
                  <a:pt x="2298" y="1397"/>
                  <a:pt x="2313" y="1397"/>
                </a:cubicBezTo>
                <a:cubicBezTo>
                  <a:pt x="2328" y="1397"/>
                  <a:pt x="2340" y="1385"/>
                  <a:pt x="2340" y="1370"/>
                </a:cubicBezTo>
                <a:cubicBezTo>
                  <a:pt x="2340" y="1337"/>
                  <a:pt x="2340" y="1337"/>
                  <a:pt x="2340" y="1337"/>
                </a:cubicBezTo>
                <a:moveTo>
                  <a:pt x="2343" y="1629"/>
                </a:moveTo>
                <a:cubicBezTo>
                  <a:pt x="2343" y="1613"/>
                  <a:pt x="2329" y="1599"/>
                  <a:pt x="2313" y="1599"/>
                </a:cubicBezTo>
                <a:cubicBezTo>
                  <a:pt x="2296" y="1599"/>
                  <a:pt x="2283" y="1613"/>
                  <a:pt x="2283" y="1629"/>
                </a:cubicBezTo>
                <a:cubicBezTo>
                  <a:pt x="2283" y="1687"/>
                  <a:pt x="2283" y="1687"/>
                  <a:pt x="2283" y="1687"/>
                </a:cubicBezTo>
                <a:cubicBezTo>
                  <a:pt x="2283" y="1703"/>
                  <a:pt x="2296" y="1717"/>
                  <a:pt x="2313" y="1717"/>
                </a:cubicBezTo>
                <a:cubicBezTo>
                  <a:pt x="2329" y="1717"/>
                  <a:pt x="2343" y="1703"/>
                  <a:pt x="2343" y="1687"/>
                </a:cubicBezTo>
                <a:cubicBezTo>
                  <a:pt x="2343" y="1629"/>
                  <a:pt x="2343" y="1629"/>
                  <a:pt x="2343" y="1629"/>
                </a:cubicBezTo>
                <a:moveTo>
                  <a:pt x="2313" y="1756"/>
                </a:moveTo>
                <a:cubicBezTo>
                  <a:pt x="2313" y="1756"/>
                  <a:pt x="2313" y="1756"/>
                  <a:pt x="2313" y="1756"/>
                </a:cubicBezTo>
                <a:cubicBezTo>
                  <a:pt x="2296" y="1756"/>
                  <a:pt x="2281" y="1770"/>
                  <a:pt x="2281" y="1787"/>
                </a:cubicBezTo>
                <a:cubicBezTo>
                  <a:pt x="2281" y="1857"/>
                  <a:pt x="2281" y="1857"/>
                  <a:pt x="2281" y="1857"/>
                </a:cubicBezTo>
                <a:cubicBezTo>
                  <a:pt x="2281" y="1874"/>
                  <a:pt x="2296" y="1888"/>
                  <a:pt x="2313" y="1888"/>
                </a:cubicBezTo>
                <a:cubicBezTo>
                  <a:pt x="2330" y="1888"/>
                  <a:pt x="2344" y="1874"/>
                  <a:pt x="2344" y="1857"/>
                </a:cubicBezTo>
                <a:cubicBezTo>
                  <a:pt x="2344" y="1787"/>
                  <a:pt x="2344" y="1787"/>
                  <a:pt x="2344" y="1787"/>
                </a:cubicBezTo>
                <a:cubicBezTo>
                  <a:pt x="2344" y="1770"/>
                  <a:pt x="2330" y="1756"/>
                  <a:pt x="2313" y="1756"/>
                </a:cubicBezTo>
                <a:moveTo>
                  <a:pt x="2346" y="1953"/>
                </a:moveTo>
                <a:cubicBezTo>
                  <a:pt x="2346" y="1935"/>
                  <a:pt x="2331" y="1920"/>
                  <a:pt x="2313" y="1920"/>
                </a:cubicBezTo>
                <a:cubicBezTo>
                  <a:pt x="2295" y="1920"/>
                  <a:pt x="2280" y="1935"/>
                  <a:pt x="2280" y="1953"/>
                </a:cubicBezTo>
                <a:cubicBezTo>
                  <a:pt x="2280" y="2042"/>
                  <a:pt x="2280" y="2042"/>
                  <a:pt x="2280" y="2042"/>
                </a:cubicBezTo>
                <a:cubicBezTo>
                  <a:pt x="2280" y="2060"/>
                  <a:pt x="2295" y="2075"/>
                  <a:pt x="2313" y="2075"/>
                </a:cubicBezTo>
                <a:cubicBezTo>
                  <a:pt x="2331" y="2075"/>
                  <a:pt x="2346" y="2060"/>
                  <a:pt x="2346" y="2042"/>
                </a:cubicBezTo>
                <a:cubicBezTo>
                  <a:pt x="2346" y="1953"/>
                  <a:pt x="2346" y="1953"/>
                  <a:pt x="2346" y="1953"/>
                </a:cubicBezTo>
                <a:moveTo>
                  <a:pt x="2331" y="369"/>
                </a:moveTo>
                <a:cubicBezTo>
                  <a:pt x="2331" y="359"/>
                  <a:pt x="2323" y="351"/>
                  <a:pt x="2313" y="351"/>
                </a:cubicBezTo>
                <a:cubicBezTo>
                  <a:pt x="2303" y="351"/>
                  <a:pt x="2294" y="359"/>
                  <a:pt x="2294" y="369"/>
                </a:cubicBezTo>
                <a:cubicBezTo>
                  <a:pt x="2294" y="379"/>
                  <a:pt x="2303" y="387"/>
                  <a:pt x="2313" y="387"/>
                </a:cubicBezTo>
                <a:cubicBezTo>
                  <a:pt x="2323" y="387"/>
                  <a:pt x="2331" y="379"/>
                  <a:pt x="2331" y="369"/>
                </a:cubicBezTo>
                <a:cubicBezTo>
                  <a:pt x="2331" y="369"/>
                  <a:pt x="2331" y="369"/>
                  <a:pt x="2331" y="369"/>
                </a:cubicBezTo>
                <a:moveTo>
                  <a:pt x="2331" y="252"/>
                </a:moveTo>
                <a:cubicBezTo>
                  <a:pt x="2331" y="242"/>
                  <a:pt x="2323" y="234"/>
                  <a:pt x="2313" y="234"/>
                </a:cubicBezTo>
                <a:cubicBezTo>
                  <a:pt x="2303" y="234"/>
                  <a:pt x="2294" y="242"/>
                  <a:pt x="2294" y="252"/>
                </a:cubicBezTo>
                <a:cubicBezTo>
                  <a:pt x="2294" y="262"/>
                  <a:pt x="2303" y="271"/>
                  <a:pt x="2313" y="271"/>
                </a:cubicBezTo>
                <a:cubicBezTo>
                  <a:pt x="2323" y="271"/>
                  <a:pt x="2331" y="262"/>
                  <a:pt x="2331" y="252"/>
                </a:cubicBezTo>
                <a:cubicBezTo>
                  <a:pt x="2331" y="252"/>
                  <a:pt x="2331" y="252"/>
                  <a:pt x="2331" y="252"/>
                </a:cubicBezTo>
                <a:moveTo>
                  <a:pt x="2331" y="135"/>
                </a:moveTo>
                <a:cubicBezTo>
                  <a:pt x="2331" y="125"/>
                  <a:pt x="2323" y="117"/>
                  <a:pt x="2313" y="117"/>
                </a:cubicBezTo>
                <a:cubicBezTo>
                  <a:pt x="2303" y="117"/>
                  <a:pt x="2294" y="125"/>
                  <a:pt x="2294" y="135"/>
                </a:cubicBezTo>
                <a:cubicBezTo>
                  <a:pt x="2294" y="146"/>
                  <a:pt x="2303" y="154"/>
                  <a:pt x="2313" y="154"/>
                </a:cubicBezTo>
                <a:cubicBezTo>
                  <a:pt x="2323" y="154"/>
                  <a:pt x="2331" y="146"/>
                  <a:pt x="2331" y="135"/>
                </a:cubicBezTo>
                <a:cubicBezTo>
                  <a:pt x="2331" y="135"/>
                  <a:pt x="2331" y="135"/>
                  <a:pt x="2331" y="135"/>
                </a:cubicBezTo>
                <a:moveTo>
                  <a:pt x="2331" y="19"/>
                </a:moveTo>
                <a:cubicBezTo>
                  <a:pt x="2331" y="9"/>
                  <a:pt x="2323" y="0"/>
                  <a:pt x="2313" y="0"/>
                </a:cubicBezTo>
                <a:cubicBezTo>
                  <a:pt x="2303" y="0"/>
                  <a:pt x="2294" y="9"/>
                  <a:pt x="2294" y="19"/>
                </a:cubicBezTo>
                <a:cubicBezTo>
                  <a:pt x="2294" y="29"/>
                  <a:pt x="2303" y="37"/>
                  <a:pt x="2313" y="37"/>
                </a:cubicBezTo>
                <a:cubicBezTo>
                  <a:pt x="2323" y="37"/>
                  <a:pt x="2331" y="29"/>
                  <a:pt x="2331" y="19"/>
                </a:cubicBezTo>
                <a:cubicBezTo>
                  <a:pt x="2331" y="19"/>
                  <a:pt x="2331" y="19"/>
                  <a:pt x="2331" y="19"/>
                </a:cubicBezTo>
                <a:moveTo>
                  <a:pt x="2313" y="1451"/>
                </a:moveTo>
                <a:cubicBezTo>
                  <a:pt x="2313" y="1451"/>
                  <a:pt x="2313" y="1451"/>
                  <a:pt x="2313" y="1451"/>
                </a:cubicBezTo>
                <a:cubicBezTo>
                  <a:pt x="2297" y="1451"/>
                  <a:pt x="2284" y="1463"/>
                  <a:pt x="2284" y="1479"/>
                </a:cubicBezTo>
                <a:cubicBezTo>
                  <a:pt x="2284" y="1525"/>
                  <a:pt x="2284" y="1525"/>
                  <a:pt x="2284" y="1525"/>
                </a:cubicBezTo>
                <a:cubicBezTo>
                  <a:pt x="2284" y="1540"/>
                  <a:pt x="2297" y="1553"/>
                  <a:pt x="2313" y="1553"/>
                </a:cubicBezTo>
                <a:cubicBezTo>
                  <a:pt x="2329" y="1553"/>
                  <a:pt x="2341" y="1540"/>
                  <a:pt x="2341" y="1525"/>
                </a:cubicBezTo>
                <a:cubicBezTo>
                  <a:pt x="2341" y="1479"/>
                  <a:pt x="2341" y="1479"/>
                  <a:pt x="2341" y="1479"/>
                </a:cubicBezTo>
                <a:cubicBezTo>
                  <a:pt x="2341" y="1463"/>
                  <a:pt x="2329" y="1451"/>
                  <a:pt x="2313" y="1451"/>
                </a:cubicBezTo>
                <a:moveTo>
                  <a:pt x="2431" y="490"/>
                </a:moveTo>
                <a:cubicBezTo>
                  <a:pt x="2431" y="480"/>
                  <a:pt x="2422" y="472"/>
                  <a:pt x="2412" y="472"/>
                </a:cubicBezTo>
                <a:cubicBezTo>
                  <a:pt x="2402" y="472"/>
                  <a:pt x="2393" y="480"/>
                  <a:pt x="2393" y="490"/>
                </a:cubicBezTo>
                <a:cubicBezTo>
                  <a:pt x="2393" y="500"/>
                  <a:pt x="2402" y="509"/>
                  <a:pt x="2412" y="509"/>
                </a:cubicBezTo>
                <a:cubicBezTo>
                  <a:pt x="2422" y="509"/>
                  <a:pt x="2431" y="500"/>
                  <a:pt x="2431" y="490"/>
                </a:cubicBezTo>
                <a:cubicBezTo>
                  <a:pt x="2431" y="490"/>
                  <a:pt x="2431" y="490"/>
                  <a:pt x="2431" y="490"/>
                </a:cubicBezTo>
                <a:moveTo>
                  <a:pt x="2412" y="605"/>
                </a:moveTo>
                <a:cubicBezTo>
                  <a:pt x="2412" y="605"/>
                  <a:pt x="2412" y="605"/>
                  <a:pt x="2412" y="605"/>
                </a:cubicBezTo>
                <a:cubicBezTo>
                  <a:pt x="2401" y="605"/>
                  <a:pt x="2392" y="614"/>
                  <a:pt x="2392" y="625"/>
                </a:cubicBezTo>
                <a:cubicBezTo>
                  <a:pt x="2392" y="637"/>
                  <a:pt x="2392" y="637"/>
                  <a:pt x="2392" y="637"/>
                </a:cubicBezTo>
                <a:cubicBezTo>
                  <a:pt x="2392" y="648"/>
                  <a:pt x="2401" y="657"/>
                  <a:pt x="2412" y="657"/>
                </a:cubicBezTo>
                <a:cubicBezTo>
                  <a:pt x="2423" y="657"/>
                  <a:pt x="2432" y="648"/>
                  <a:pt x="2432" y="637"/>
                </a:cubicBezTo>
                <a:cubicBezTo>
                  <a:pt x="2432" y="625"/>
                  <a:pt x="2432" y="625"/>
                  <a:pt x="2432" y="625"/>
                </a:cubicBezTo>
                <a:cubicBezTo>
                  <a:pt x="2432" y="614"/>
                  <a:pt x="2423" y="605"/>
                  <a:pt x="2412" y="605"/>
                </a:cubicBezTo>
                <a:moveTo>
                  <a:pt x="2433" y="767"/>
                </a:moveTo>
                <a:cubicBezTo>
                  <a:pt x="2433" y="755"/>
                  <a:pt x="2424" y="746"/>
                  <a:pt x="2412" y="746"/>
                </a:cubicBezTo>
                <a:cubicBezTo>
                  <a:pt x="2400" y="746"/>
                  <a:pt x="2391" y="755"/>
                  <a:pt x="2391" y="767"/>
                </a:cubicBezTo>
                <a:cubicBezTo>
                  <a:pt x="2391" y="783"/>
                  <a:pt x="2391" y="783"/>
                  <a:pt x="2391" y="783"/>
                </a:cubicBezTo>
                <a:cubicBezTo>
                  <a:pt x="2391" y="795"/>
                  <a:pt x="2400" y="805"/>
                  <a:pt x="2412" y="805"/>
                </a:cubicBezTo>
                <a:cubicBezTo>
                  <a:pt x="2424" y="805"/>
                  <a:pt x="2433" y="795"/>
                  <a:pt x="2433" y="783"/>
                </a:cubicBezTo>
                <a:cubicBezTo>
                  <a:pt x="2433" y="767"/>
                  <a:pt x="2433" y="767"/>
                  <a:pt x="2433" y="767"/>
                </a:cubicBezTo>
                <a:moveTo>
                  <a:pt x="2412" y="887"/>
                </a:moveTo>
                <a:cubicBezTo>
                  <a:pt x="2412" y="887"/>
                  <a:pt x="2412" y="887"/>
                  <a:pt x="2412" y="887"/>
                </a:cubicBezTo>
                <a:cubicBezTo>
                  <a:pt x="2399" y="887"/>
                  <a:pt x="2389" y="897"/>
                  <a:pt x="2389" y="910"/>
                </a:cubicBezTo>
                <a:cubicBezTo>
                  <a:pt x="2389" y="930"/>
                  <a:pt x="2389" y="930"/>
                  <a:pt x="2389" y="930"/>
                </a:cubicBezTo>
                <a:cubicBezTo>
                  <a:pt x="2389" y="943"/>
                  <a:pt x="2399" y="953"/>
                  <a:pt x="2412" y="953"/>
                </a:cubicBezTo>
                <a:cubicBezTo>
                  <a:pt x="2425" y="953"/>
                  <a:pt x="2435" y="943"/>
                  <a:pt x="2435" y="930"/>
                </a:cubicBezTo>
                <a:cubicBezTo>
                  <a:pt x="2435" y="910"/>
                  <a:pt x="2435" y="910"/>
                  <a:pt x="2435" y="910"/>
                </a:cubicBezTo>
                <a:cubicBezTo>
                  <a:pt x="2435" y="897"/>
                  <a:pt x="2425" y="887"/>
                  <a:pt x="2412" y="887"/>
                </a:cubicBezTo>
                <a:moveTo>
                  <a:pt x="2436" y="1052"/>
                </a:moveTo>
                <a:cubicBezTo>
                  <a:pt x="2436" y="1039"/>
                  <a:pt x="2425" y="1028"/>
                  <a:pt x="2412" y="1028"/>
                </a:cubicBezTo>
                <a:cubicBezTo>
                  <a:pt x="2399" y="1028"/>
                  <a:pt x="2388" y="1039"/>
                  <a:pt x="2388" y="1052"/>
                </a:cubicBezTo>
                <a:cubicBezTo>
                  <a:pt x="2388" y="1077"/>
                  <a:pt x="2388" y="1077"/>
                  <a:pt x="2388" y="1077"/>
                </a:cubicBezTo>
                <a:cubicBezTo>
                  <a:pt x="2388" y="1090"/>
                  <a:pt x="2399" y="1101"/>
                  <a:pt x="2412" y="1101"/>
                </a:cubicBezTo>
                <a:cubicBezTo>
                  <a:pt x="2425" y="1101"/>
                  <a:pt x="2436" y="1090"/>
                  <a:pt x="2436" y="1077"/>
                </a:cubicBezTo>
                <a:cubicBezTo>
                  <a:pt x="2436" y="1052"/>
                  <a:pt x="2436" y="1052"/>
                  <a:pt x="2436" y="1052"/>
                </a:cubicBezTo>
                <a:moveTo>
                  <a:pt x="2412" y="1169"/>
                </a:moveTo>
                <a:cubicBezTo>
                  <a:pt x="2412" y="1169"/>
                  <a:pt x="2412" y="1169"/>
                  <a:pt x="2412" y="1169"/>
                </a:cubicBezTo>
                <a:cubicBezTo>
                  <a:pt x="2398" y="1169"/>
                  <a:pt x="2386" y="1180"/>
                  <a:pt x="2386" y="1194"/>
                </a:cubicBezTo>
                <a:cubicBezTo>
                  <a:pt x="2386" y="1223"/>
                  <a:pt x="2386" y="1223"/>
                  <a:pt x="2386" y="1223"/>
                </a:cubicBezTo>
                <a:cubicBezTo>
                  <a:pt x="2386" y="1238"/>
                  <a:pt x="2398" y="1249"/>
                  <a:pt x="2412" y="1249"/>
                </a:cubicBezTo>
                <a:cubicBezTo>
                  <a:pt x="2426" y="1249"/>
                  <a:pt x="2438" y="1238"/>
                  <a:pt x="2438" y="1223"/>
                </a:cubicBezTo>
                <a:cubicBezTo>
                  <a:pt x="2438" y="1194"/>
                  <a:pt x="2438" y="1194"/>
                  <a:pt x="2438" y="1194"/>
                </a:cubicBezTo>
                <a:cubicBezTo>
                  <a:pt x="2438" y="1180"/>
                  <a:pt x="2426" y="1169"/>
                  <a:pt x="2412" y="1169"/>
                </a:cubicBezTo>
                <a:moveTo>
                  <a:pt x="2439" y="1337"/>
                </a:moveTo>
                <a:cubicBezTo>
                  <a:pt x="2439" y="1322"/>
                  <a:pt x="2427" y="1310"/>
                  <a:pt x="2412" y="1310"/>
                </a:cubicBezTo>
                <a:cubicBezTo>
                  <a:pt x="2397" y="1310"/>
                  <a:pt x="2385" y="1322"/>
                  <a:pt x="2385" y="1337"/>
                </a:cubicBezTo>
                <a:cubicBezTo>
                  <a:pt x="2385" y="1370"/>
                  <a:pt x="2385" y="1370"/>
                  <a:pt x="2385" y="1370"/>
                </a:cubicBezTo>
                <a:cubicBezTo>
                  <a:pt x="2385" y="1385"/>
                  <a:pt x="2397" y="1397"/>
                  <a:pt x="2412" y="1397"/>
                </a:cubicBezTo>
                <a:cubicBezTo>
                  <a:pt x="2427" y="1397"/>
                  <a:pt x="2439" y="1385"/>
                  <a:pt x="2439" y="1370"/>
                </a:cubicBezTo>
                <a:cubicBezTo>
                  <a:pt x="2439" y="1337"/>
                  <a:pt x="2439" y="1337"/>
                  <a:pt x="2439" y="1337"/>
                </a:cubicBezTo>
                <a:moveTo>
                  <a:pt x="2442" y="1629"/>
                </a:moveTo>
                <a:cubicBezTo>
                  <a:pt x="2442" y="1613"/>
                  <a:pt x="2429" y="1599"/>
                  <a:pt x="2412" y="1599"/>
                </a:cubicBezTo>
                <a:cubicBezTo>
                  <a:pt x="2395" y="1599"/>
                  <a:pt x="2382" y="1613"/>
                  <a:pt x="2382" y="1629"/>
                </a:cubicBezTo>
                <a:cubicBezTo>
                  <a:pt x="2382" y="1687"/>
                  <a:pt x="2382" y="1687"/>
                  <a:pt x="2382" y="1687"/>
                </a:cubicBezTo>
                <a:cubicBezTo>
                  <a:pt x="2382" y="1703"/>
                  <a:pt x="2395" y="1717"/>
                  <a:pt x="2412" y="1717"/>
                </a:cubicBezTo>
                <a:cubicBezTo>
                  <a:pt x="2429" y="1717"/>
                  <a:pt x="2442" y="1703"/>
                  <a:pt x="2442" y="1687"/>
                </a:cubicBezTo>
                <a:cubicBezTo>
                  <a:pt x="2442" y="1629"/>
                  <a:pt x="2442" y="1629"/>
                  <a:pt x="2442" y="1629"/>
                </a:cubicBezTo>
                <a:moveTo>
                  <a:pt x="2412" y="1756"/>
                </a:moveTo>
                <a:cubicBezTo>
                  <a:pt x="2412" y="1756"/>
                  <a:pt x="2412" y="1756"/>
                  <a:pt x="2412" y="1756"/>
                </a:cubicBezTo>
                <a:cubicBezTo>
                  <a:pt x="2395" y="1756"/>
                  <a:pt x="2381" y="1770"/>
                  <a:pt x="2381" y="1787"/>
                </a:cubicBezTo>
                <a:cubicBezTo>
                  <a:pt x="2381" y="1857"/>
                  <a:pt x="2381" y="1857"/>
                  <a:pt x="2381" y="1857"/>
                </a:cubicBezTo>
                <a:cubicBezTo>
                  <a:pt x="2381" y="1874"/>
                  <a:pt x="2395" y="1888"/>
                  <a:pt x="2412" y="1888"/>
                </a:cubicBezTo>
                <a:cubicBezTo>
                  <a:pt x="2429" y="1888"/>
                  <a:pt x="2443" y="1874"/>
                  <a:pt x="2443" y="1857"/>
                </a:cubicBezTo>
                <a:cubicBezTo>
                  <a:pt x="2443" y="1787"/>
                  <a:pt x="2443" y="1787"/>
                  <a:pt x="2443" y="1787"/>
                </a:cubicBezTo>
                <a:cubicBezTo>
                  <a:pt x="2443" y="1770"/>
                  <a:pt x="2429" y="1756"/>
                  <a:pt x="2412" y="1756"/>
                </a:cubicBezTo>
                <a:moveTo>
                  <a:pt x="2445" y="1953"/>
                </a:moveTo>
                <a:cubicBezTo>
                  <a:pt x="2445" y="1935"/>
                  <a:pt x="2430" y="1920"/>
                  <a:pt x="2412" y="1920"/>
                </a:cubicBezTo>
                <a:cubicBezTo>
                  <a:pt x="2394" y="1920"/>
                  <a:pt x="2379" y="1935"/>
                  <a:pt x="2379" y="1953"/>
                </a:cubicBezTo>
                <a:cubicBezTo>
                  <a:pt x="2379" y="2042"/>
                  <a:pt x="2379" y="2042"/>
                  <a:pt x="2379" y="2042"/>
                </a:cubicBezTo>
                <a:cubicBezTo>
                  <a:pt x="2379" y="2060"/>
                  <a:pt x="2394" y="2075"/>
                  <a:pt x="2412" y="2075"/>
                </a:cubicBezTo>
                <a:cubicBezTo>
                  <a:pt x="2430" y="2075"/>
                  <a:pt x="2445" y="2060"/>
                  <a:pt x="2445" y="2042"/>
                </a:cubicBezTo>
                <a:cubicBezTo>
                  <a:pt x="2445" y="1953"/>
                  <a:pt x="2445" y="1953"/>
                  <a:pt x="2445" y="1953"/>
                </a:cubicBezTo>
                <a:moveTo>
                  <a:pt x="2431" y="369"/>
                </a:moveTo>
                <a:cubicBezTo>
                  <a:pt x="2431" y="359"/>
                  <a:pt x="2422" y="351"/>
                  <a:pt x="2412" y="351"/>
                </a:cubicBezTo>
                <a:cubicBezTo>
                  <a:pt x="2402" y="351"/>
                  <a:pt x="2393" y="359"/>
                  <a:pt x="2393" y="369"/>
                </a:cubicBezTo>
                <a:cubicBezTo>
                  <a:pt x="2393" y="379"/>
                  <a:pt x="2402" y="387"/>
                  <a:pt x="2412" y="387"/>
                </a:cubicBezTo>
                <a:cubicBezTo>
                  <a:pt x="2422" y="387"/>
                  <a:pt x="2431" y="379"/>
                  <a:pt x="2431" y="369"/>
                </a:cubicBezTo>
                <a:cubicBezTo>
                  <a:pt x="2431" y="369"/>
                  <a:pt x="2431" y="369"/>
                  <a:pt x="2431" y="369"/>
                </a:cubicBezTo>
                <a:moveTo>
                  <a:pt x="2431" y="252"/>
                </a:moveTo>
                <a:cubicBezTo>
                  <a:pt x="2431" y="242"/>
                  <a:pt x="2422" y="234"/>
                  <a:pt x="2412" y="234"/>
                </a:cubicBezTo>
                <a:cubicBezTo>
                  <a:pt x="2402" y="234"/>
                  <a:pt x="2393" y="242"/>
                  <a:pt x="2393" y="252"/>
                </a:cubicBezTo>
                <a:cubicBezTo>
                  <a:pt x="2393" y="262"/>
                  <a:pt x="2402" y="271"/>
                  <a:pt x="2412" y="271"/>
                </a:cubicBezTo>
                <a:cubicBezTo>
                  <a:pt x="2422" y="271"/>
                  <a:pt x="2431" y="262"/>
                  <a:pt x="2431" y="252"/>
                </a:cubicBezTo>
                <a:cubicBezTo>
                  <a:pt x="2431" y="252"/>
                  <a:pt x="2431" y="252"/>
                  <a:pt x="2431" y="252"/>
                </a:cubicBezTo>
                <a:moveTo>
                  <a:pt x="2431" y="135"/>
                </a:moveTo>
                <a:cubicBezTo>
                  <a:pt x="2431" y="125"/>
                  <a:pt x="2422" y="117"/>
                  <a:pt x="2412" y="117"/>
                </a:cubicBezTo>
                <a:cubicBezTo>
                  <a:pt x="2402" y="117"/>
                  <a:pt x="2393" y="125"/>
                  <a:pt x="2393" y="135"/>
                </a:cubicBezTo>
                <a:cubicBezTo>
                  <a:pt x="2393" y="146"/>
                  <a:pt x="2402" y="154"/>
                  <a:pt x="2412" y="154"/>
                </a:cubicBezTo>
                <a:cubicBezTo>
                  <a:pt x="2422" y="154"/>
                  <a:pt x="2431" y="146"/>
                  <a:pt x="2431" y="135"/>
                </a:cubicBezTo>
                <a:cubicBezTo>
                  <a:pt x="2431" y="135"/>
                  <a:pt x="2431" y="135"/>
                  <a:pt x="2431" y="135"/>
                </a:cubicBezTo>
                <a:moveTo>
                  <a:pt x="2431" y="19"/>
                </a:moveTo>
                <a:cubicBezTo>
                  <a:pt x="2431" y="9"/>
                  <a:pt x="2422" y="0"/>
                  <a:pt x="2412" y="0"/>
                </a:cubicBezTo>
                <a:cubicBezTo>
                  <a:pt x="2402" y="0"/>
                  <a:pt x="2393" y="9"/>
                  <a:pt x="2393" y="19"/>
                </a:cubicBezTo>
                <a:cubicBezTo>
                  <a:pt x="2393" y="29"/>
                  <a:pt x="2402" y="37"/>
                  <a:pt x="2412" y="37"/>
                </a:cubicBezTo>
                <a:cubicBezTo>
                  <a:pt x="2422" y="37"/>
                  <a:pt x="2431" y="29"/>
                  <a:pt x="2431" y="19"/>
                </a:cubicBezTo>
                <a:cubicBezTo>
                  <a:pt x="2431" y="19"/>
                  <a:pt x="2431" y="19"/>
                  <a:pt x="2431" y="19"/>
                </a:cubicBezTo>
                <a:moveTo>
                  <a:pt x="2412" y="1451"/>
                </a:moveTo>
                <a:cubicBezTo>
                  <a:pt x="2412" y="1451"/>
                  <a:pt x="2412" y="1451"/>
                  <a:pt x="2412" y="1451"/>
                </a:cubicBezTo>
                <a:cubicBezTo>
                  <a:pt x="2396" y="1451"/>
                  <a:pt x="2383" y="1463"/>
                  <a:pt x="2383" y="1479"/>
                </a:cubicBezTo>
                <a:cubicBezTo>
                  <a:pt x="2383" y="1525"/>
                  <a:pt x="2383" y="1525"/>
                  <a:pt x="2383" y="1525"/>
                </a:cubicBezTo>
                <a:cubicBezTo>
                  <a:pt x="2383" y="1540"/>
                  <a:pt x="2396" y="1553"/>
                  <a:pt x="2412" y="1553"/>
                </a:cubicBezTo>
                <a:cubicBezTo>
                  <a:pt x="2428" y="1553"/>
                  <a:pt x="2441" y="1540"/>
                  <a:pt x="2441" y="1525"/>
                </a:cubicBezTo>
                <a:cubicBezTo>
                  <a:pt x="2441" y="1479"/>
                  <a:pt x="2441" y="1479"/>
                  <a:pt x="2441" y="1479"/>
                </a:cubicBezTo>
                <a:cubicBezTo>
                  <a:pt x="2441" y="1463"/>
                  <a:pt x="2428" y="1451"/>
                  <a:pt x="2412" y="1451"/>
                </a:cubicBezTo>
                <a:moveTo>
                  <a:pt x="2530" y="490"/>
                </a:moveTo>
                <a:cubicBezTo>
                  <a:pt x="2530" y="480"/>
                  <a:pt x="2521" y="472"/>
                  <a:pt x="2511" y="472"/>
                </a:cubicBezTo>
                <a:cubicBezTo>
                  <a:pt x="2501" y="472"/>
                  <a:pt x="2493" y="480"/>
                  <a:pt x="2493" y="490"/>
                </a:cubicBezTo>
                <a:cubicBezTo>
                  <a:pt x="2493" y="500"/>
                  <a:pt x="2501" y="509"/>
                  <a:pt x="2511" y="509"/>
                </a:cubicBezTo>
                <a:cubicBezTo>
                  <a:pt x="2521" y="509"/>
                  <a:pt x="2530" y="500"/>
                  <a:pt x="2530" y="490"/>
                </a:cubicBezTo>
                <a:cubicBezTo>
                  <a:pt x="2530" y="490"/>
                  <a:pt x="2530" y="490"/>
                  <a:pt x="2530" y="490"/>
                </a:cubicBezTo>
                <a:moveTo>
                  <a:pt x="2511" y="605"/>
                </a:moveTo>
                <a:cubicBezTo>
                  <a:pt x="2511" y="605"/>
                  <a:pt x="2511" y="605"/>
                  <a:pt x="2511" y="605"/>
                </a:cubicBezTo>
                <a:cubicBezTo>
                  <a:pt x="2500" y="605"/>
                  <a:pt x="2491" y="614"/>
                  <a:pt x="2491" y="625"/>
                </a:cubicBezTo>
                <a:cubicBezTo>
                  <a:pt x="2491" y="637"/>
                  <a:pt x="2491" y="637"/>
                  <a:pt x="2491" y="637"/>
                </a:cubicBezTo>
                <a:cubicBezTo>
                  <a:pt x="2491" y="648"/>
                  <a:pt x="2500" y="657"/>
                  <a:pt x="2511" y="657"/>
                </a:cubicBezTo>
                <a:cubicBezTo>
                  <a:pt x="2522" y="657"/>
                  <a:pt x="2531" y="648"/>
                  <a:pt x="2531" y="637"/>
                </a:cubicBezTo>
                <a:cubicBezTo>
                  <a:pt x="2531" y="625"/>
                  <a:pt x="2531" y="625"/>
                  <a:pt x="2531" y="625"/>
                </a:cubicBezTo>
                <a:cubicBezTo>
                  <a:pt x="2531" y="614"/>
                  <a:pt x="2522" y="605"/>
                  <a:pt x="2511" y="605"/>
                </a:cubicBezTo>
                <a:moveTo>
                  <a:pt x="2532" y="767"/>
                </a:moveTo>
                <a:cubicBezTo>
                  <a:pt x="2532" y="755"/>
                  <a:pt x="2523" y="746"/>
                  <a:pt x="2511" y="746"/>
                </a:cubicBezTo>
                <a:cubicBezTo>
                  <a:pt x="2499" y="746"/>
                  <a:pt x="2490" y="755"/>
                  <a:pt x="2490" y="767"/>
                </a:cubicBezTo>
                <a:cubicBezTo>
                  <a:pt x="2490" y="783"/>
                  <a:pt x="2490" y="783"/>
                  <a:pt x="2490" y="783"/>
                </a:cubicBezTo>
                <a:cubicBezTo>
                  <a:pt x="2490" y="795"/>
                  <a:pt x="2499" y="805"/>
                  <a:pt x="2511" y="805"/>
                </a:cubicBezTo>
                <a:cubicBezTo>
                  <a:pt x="2523" y="805"/>
                  <a:pt x="2532" y="795"/>
                  <a:pt x="2532" y="783"/>
                </a:cubicBezTo>
                <a:cubicBezTo>
                  <a:pt x="2532" y="767"/>
                  <a:pt x="2532" y="767"/>
                  <a:pt x="2532" y="767"/>
                </a:cubicBezTo>
                <a:moveTo>
                  <a:pt x="2511" y="887"/>
                </a:moveTo>
                <a:cubicBezTo>
                  <a:pt x="2511" y="887"/>
                  <a:pt x="2511" y="887"/>
                  <a:pt x="2511" y="887"/>
                </a:cubicBezTo>
                <a:cubicBezTo>
                  <a:pt x="2499" y="887"/>
                  <a:pt x="2488" y="897"/>
                  <a:pt x="2488" y="910"/>
                </a:cubicBezTo>
                <a:cubicBezTo>
                  <a:pt x="2488" y="930"/>
                  <a:pt x="2488" y="930"/>
                  <a:pt x="2488" y="930"/>
                </a:cubicBezTo>
                <a:cubicBezTo>
                  <a:pt x="2488" y="943"/>
                  <a:pt x="2499" y="953"/>
                  <a:pt x="2511" y="953"/>
                </a:cubicBezTo>
                <a:cubicBezTo>
                  <a:pt x="2524" y="953"/>
                  <a:pt x="2534" y="943"/>
                  <a:pt x="2534" y="930"/>
                </a:cubicBezTo>
                <a:cubicBezTo>
                  <a:pt x="2534" y="910"/>
                  <a:pt x="2534" y="910"/>
                  <a:pt x="2534" y="910"/>
                </a:cubicBezTo>
                <a:cubicBezTo>
                  <a:pt x="2534" y="897"/>
                  <a:pt x="2524" y="887"/>
                  <a:pt x="2511" y="887"/>
                </a:cubicBezTo>
                <a:moveTo>
                  <a:pt x="2535" y="1052"/>
                </a:moveTo>
                <a:cubicBezTo>
                  <a:pt x="2535" y="1039"/>
                  <a:pt x="2524" y="1028"/>
                  <a:pt x="2511" y="1028"/>
                </a:cubicBezTo>
                <a:cubicBezTo>
                  <a:pt x="2498" y="1028"/>
                  <a:pt x="2487" y="1039"/>
                  <a:pt x="2487" y="1052"/>
                </a:cubicBezTo>
                <a:cubicBezTo>
                  <a:pt x="2487" y="1077"/>
                  <a:pt x="2487" y="1077"/>
                  <a:pt x="2487" y="1077"/>
                </a:cubicBezTo>
                <a:cubicBezTo>
                  <a:pt x="2487" y="1090"/>
                  <a:pt x="2498" y="1101"/>
                  <a:pt x="2511" y="1101"/>
                </a:cubicBezTo>
                <a:cubicBezTo>
                  <a:pt x="2524" y="1101"/>
                  <a:pt x="2535" y="1090"/>
                  <a:pt x="2535" y="1077"/>
                </a:cubicBezTo>
                <a:cubicBezTo>
                  <a:pt x="2535" y="1052"/>
                  <a:pt x="2535" y="1052"/>
                  <a:pt x="2535" y="1052"/>
                </a:cubicBezTo>
                <a:moveTo>
                  <a:pt x="2511" y="1169"/>
                </a:moveTo>
                <a:cubicBezTo>
                  <a:pt x="2511" y="1169"/>
                  <a:pt x="2511" y="1169"/>
                  <a:pt x="2511" y="1169"/>
                </a:cubicBezTo>
                <a:cubicBezTo>
                  <a:pt x="2497" y="1169"/>
                  <a:pt x="2485" y="1180"/>
                  <a:pt x="2485" y="1194"/>
                </a:cubicBezTo>
                <a:cubicBezTo>
                  <a:pt x="2485" y="1223"/>
                  <a:pt x="2485" y="1223"/>
                  <a:pt x="2485" y="1223"/>
                </a:cubicBezTo>
                <a:cubicBezTo>
                  <a:pt x="2485" y="1238"/>
                  <a:pt x="2497" y="1249"/>
                  <a:pt x="2511" y="1249"/>
                </a:cubicBezTo>
                <a:cubicBezTo>
                  <a:pt x="2525" y="1249"/>
                  <a:pt x="2537" y="1238"/>
                  <a:pt x="2537" y="1223"/>
                </a:cubicBezTo>
                <a:cubicBezTo>
                  <a:pt x="2537" y="1194"/>
                  <a:pt x="2537" y="1194"/>
                  <a:pt x="2537" y="1194"/>
                </a:cubicBezTo>
                <a:cubicBezTo>
                  <a:pt x="2537" y="1180"/>
                  <a:pt x="2525" y="1169"/>
                  <a:pt x="2511" y="1169"/>
                </a:cubicBezTo>
                <a:moveTo>
                  <a:pt x="2538" y="1337"/>
                </a:moveTo>
                <a:cubicBezTo>
                  <a:pt x="2538" y="1322"/>
                  <a:pt x="2526" y="1310"/>
                  <a:pt x="2511" y="1310"/>
                </a:cubicBezTo>
                <a:cubicBezTo>
                  <a:pt x="2496" y="1310"/>
                  <a:pt x="2484" y="1322"/>
                  <a:pt x="2484" y="1337"/>
                </a:cubicBezTo>
                <a:cubicBezTo>
                  <a:pt x="2484" y="1370"/>
                  <a:pt x="2484" y="1370"/>
                  <a:pt x="2484" y="1370"/>
                </a:cubicBezTo>
                <a:cubicBezTo>
                  <a:pt x="2484" y="1385"/>
                  <a:pt x="2496" y="1397"/>
                  <a:pt x="2511" y="1397"/>
                </a:cubicBezTo>
                <a:cubicBezTo>
                  <a:pt x="2526" y="1397"/>
                  <a:pt x="2538" y="1385"/>
                  <a:pt x="2538" y="1370"/>
                </a:cubicBezTo>
                <a:cubicBezTo>
                  <a:pt x="2538" y="1337"/>
                  <a:pt x="2538" y="1337"/>
                  <a:pt x="2538" y="1337"/>
                </a:cubicBezTo>
                <a:moveTo>
                  <a:pt x="2541" y="1629"/>
                </a:moveTo>
                <a:cubicBezTo>
                  <a:pt x="2541" y="1613"/>
                  <a:pt x="2528" y="1599"/>
                  <a:pt x="2511" y="1599"/>
                </a:cubicBezTo>
                <a:cubicBezTo>
                  <a:pt x="2495" y="1599"/>
                  <a:pt x="2481" y="1613"/>
                  <a:pt x="2481" y="1629"/>
                </a:cubicBezTo>
                <a:cubicBezTo>
                  <a:pt x="2481" y="1687"/>
                  <a:pt x="2481" y="1687"/>
                  <a:pt x="2481" y="1687"/>
                </a:cubicBezTo>
                <a:cubicBezTo>
                  <a:pt x="2481" y="1703"/>
                  <a:pt x="2495" y="1717"/>
                  <a:pt x="2511" y="1717"/>
                </a:cubicBezTo>
                <a:cubicBezTo>
                  <a:pt x="2528" y="1717"/>
                  <a:pt x="2541" y="1703"/>
                  <a:pt x="2541" y="1687"/>
                </a:cubicBezTo>
                <a:cubicBezTo>
                  <a:pt x="2541" y="1629"/>
                  <a:pt x="2541" y="1629"/>
                  <a:pt x="2541" y="1629"/>
                </a:cubicBezTo>
                <a:moveTo>
                  <a:pt x="2511" y="1756"/>
                </a:moveTo>
                <a:cubicBezTo>
                  <a:pt x="2511" y="1756"/>
                  <a:pt x="2511" y="1756"/>
                  <a:pt x="2511" y="1756"/>
                </a:cubicBezTo>
                <a:cubicBezTo>
                  <a:pt x="2494" y="1756"/>
                  <a:pt x="2480" y="1770"/>
                  <a:pt x="2480" y="1787"/>
                </a:cubicBezTo>
                <a:cubicBezTo>
                  <a:pt x="2480" y="1857"/>
                  <a:pt x="2480" y="1857"/>
                  <a:pt x="2480" y="1857"/>
                </a:cubicBezTo>
                <a:cubicBezTo>
                  <a:pt x="2480" y="1874"/>
                  <a:pt x="2494" y="1888"/>
                  <a:pt x="2511" y="1888"/>
                </a:cubicBezTo>
                <a:cubicBezTo>
                  <a:pt x="2528" y="1888"/>
                  <a:pt x="2542" y="1874"/>
                  <a:pt x="2542" y="1857"/>
                </a:cubicBezTo>
                <a:cubicBezTo>
                  <a:pt x="2542" y="1787"/>
                  <a:pt x="2542" y="1787"/>
                  <a:pt x="2542" y="1787"/>
                </a:cubicBezTo>
                <a:cubicBezTo>
                  <a:pt x="2542" y="1770"/>
                  <a:pt x="2528" y="1756"/>
                  <a:pt x="2511" y="1756"/>
                </a:cubicBezTo>
                <a:moveTo>
                  <a:pt x="2544" y="1953"/>
                </a:moveTo>
                <a:cubicBezTo>
                  <a:pt x="2544" y="1935"/>
                  <a:pt x="2529" y="1920"/>
                  <a:pt x="2511" y="1920"/>
                </a:cubicBezTo>
                <a:cubicBezTo>
                  <a:pt x="2493" y="1920"/>
                  <a:pt x="2478" y="1935"/>
                  <a:pt x="2478" y="1953"/>
                </a:cubicBezTo>
                <a:cubicBezTo>
                  <a:pt x="2478" y="2042"/>
                  <a:pt x="2478" y="2042"/>
                  <a:pt x="2478" y="2042"/>
                </a:cubicBezTo>
                <a:cubicBezTo>
                  <a:pt x="2478" y="2060"/>
                  <a:pt x="2493" y="2075"/>
                  <a:pt x="2511" y="2075"/>
                </a:cubicBezTo>
                <a:cubicBezTo>
                  <a:pt x="2529" y="2075"/>
                  <a:pt x="2544" y="2060"/>
                  <a:pt x="2544" y="2042"/>
                </a:cubicBezTo>
                <a:cubicBezTo>
                  <a:pt x="2544" y="1953"/>
                  <a:pt x="2544" y="1953"/>
                  <a:pt x="2544" y="1953"/>
                </a:cubicBezTo>
                <a:moveTo>
                  <a:pt x="2530" y="369"/>
                </a:moveTo>
                <a:cubicBezTo>
                  <a:pt x="2530" y="359"/>
                  <a:pt x="2521" y="351"/>
                  <a:pt x="2511" y="351"/>
                </a:cubicBezTo>
                <a:cubicBezTo>
                  <a:pt x="2501" y="351"/>
                  <a:pt x="2493" y="359"/>
                  <a:pt x="2493" y="369"/>
                </a:cubicBezTo>
                <a:cubicBezTo>
                  <a:pt x="2493" y="379"/>
                  <a:pt x="2501" y="387"/>
                  <a:pt x="2511" y="387"/>
                </a:cubicBezTo>
                <a:cubicBezTo>
                  <a:pt x="2521" y="387"/>
                  <a:pt x="2530" y="379"/>
                  <a:pt x="2530" y="369"/>
                </a:cubicBezTo>
                <a:cubicBezTo>
                  <a:pt x="2530" y="369"/>
                  <a:pt x="2530" y="369"/>
                  <a:pt x="2530" y="369"/>
                </a:cubicBezTo>
                <a:moveTo>
                  <a:pt x="2530" y="252"/>
                </a:moveTo>
                <a:cubicBezTo>
                  <a:pt x="2530" y="242"/>
                  <a:pt x="2521" y="234"/>
                  <a:pt x="2511" y="234"/>
                </a:cubicBezTo>
                <a:cubicBezTo>
                  <a:pt x="2501" y="234"/>
                  <a:pt x="2493" y="242"/>
                  <a:pt x="2493" y="252"/>
                </a:cubicBezTo>
                <a:cubicBezTo>
                  <a:pt x="2493" y="262"/>
                  <a:pt x="2501" y="271"/>
                  <a:pt x="2511" y="271"/>
                </a:cubicBezTo>
                <a:cubicBezTo>
                  <a:pt x="2521" y="271"/>
                  <a:pt x="2530" y="262"/>
                  <a:pt x="2530" y="252"/>
                </a:cubicBezTo>
                <a:cubicBezTo>
                  <a:pt x="2530" y="252"/>
                  <a:pt x="2530" y="252"/>
                  <a:pt x="2530" y="252"/>
                </a:cubicBezTo>
                <a:moveTo>
                  <a:pt x="2530" y="135"/>
                </a:moveTo>
                <a:cubicBezTo>
                  <a:pt x="2530" y="125"/>
                  <a:pt x="2521" y="117"/>
                  <a:pt x="2511" y="117"/>
                </a:cubicBezTo>
                <a:cubicBezTo>
                  <a:pt x="2501" y="117"/>
                  <a:pt x="2493" y="125"/>
                  <a:pt x="2493" y="135"/>
                </a:cubicBezTo>
                <a:cubicBezTo>
                  <a:pt x="2493" y="146"/>
                  <a:pt x="2501" y="154"/>
                  <a:pt x="2511" y="154"/>
                </a:cubicBezTo>
                <a:cubicBezTo>
                  <a:pt x="2521" y="154"/>
                  <a:pt x="2530" y="146"/>
                  <a:pt x="2530" y="135"/>
                </a:cubicBezTo>
                <a:cubicBezTo>
                  <a:pt x="2530" y="135"/>
                  <a:pt x="2530" y="135"/>
                  <a:pt x="2530" y="135"/>
                </a:cubicBezTo>
                <a:moveTo>
                  <a:pt x="2530" y="19"/>
                </a:moveTo>
                <a:cubicBezTo>
                  <a:pt x="2530" y="9"/>
                  <a:pt x="2521" y="0"/>
                  <a:pt x="2511" y="0"/>
                </a:cubicBezTo>
                <a:cubicBezTo>
                  <a:pt x="2501" y="0"/>
                  <a:pt x="2493" y="9"/>
                  <a:pt x="2493" y="19"/>
                </a:cubicBezTo>
                <a:cubicBezTo>
                  <a:pt x="2493" y="29"/>
                  <a:pt x="2501" y="37"/>
                  <a:pt x="2511" y="37"/>
                </a:cubicBezTo>
                <a:cubicBezTo>
                  <a:pt x="2521" y="37"/>
                  <a:pt x="2530" y="29"/>
                  <a:pt x="2530" y="19"/>
                </a:cubicBezTo>
                <a:cubicBezTo>
                  <a:pt x="2530" y="19"/>
                  <a:pt x="2530" y="19"/>
                  <a:pt x="2530" y="19"/>
                </a:cubicBezTo>
                <a:moveTo>
                  <a:pt x="2511" y="1451"/>
                </a:moveTo>
                <a:cubicBezTo>
                  <a:pt x="2511" y="1451"/>
                  <a:pt x="2511" y="1451"/>
                  <a:pt x="2511" y="1451"/>
                </a:cubicBezTo>
                <a:cubicBezTo>
                  <a:pt x="2495" y="1451"/>
                  <a:pt x="2483" y="1463"/>
                  <a:pt x="2483" y="1479"/>
                </a:cubicBezTo>
                <a:cubicBezTo>
                  <a:pt x="2483" y="1525"/>
                  <a:pt x="2483" y="1525"/>
                  <a:pt x="2483" y="1525"/>
                </a:cubicBezTo>
                <a:cubicBezTo>
                  <a:pt x="2483" y="1540"/>
                  <a:pt x="2495" y="1553"/>
                  <a:pt x="2511" y="1553"/>
                </a:cubicBezTo>
                <a:cubicBezTo>
                  <a:pt x="2527" y="1553"/>
                  <a:pt x="2540" y="1540"/>
                  <a:pt x="2540" y="1525"/>
                </a:cubicBezTo>
                <a:cubicBezTo>
                  <a:pt x="2540" y="1479"/>
                  <a:pt x="2540" y="1479"/>
                  <a:pt x="2540" y="1479"/>
                </a:cubicBezTo>
                <a:cubicBezTo>
                  <a:pt x="2540" y="1463"/>
                  <a:pt x="2527" y="1451"/>
                  <a:pt x="2511" y="1451"/>
                </a:cubicBezTo>
                <a:moveTo>
                  <a:pt x="2629" y="490"/>
                </a:moveTo>
                <a:cubicBezTo>
                  <a:pt x="2629" y="480"/>
                  <a:pt x="2620" y="472"/>
                  <a:pt x="2610" y="472"/>
                </a:cubicBezTo>
                <a:cubicBezTo>
                  <a:pt x="2600" y="472"/>
                  <a:pt x="2592" y="480"/>
                  <a:pt x="2592" y="490"/>
                </a:cubicBezTo>
                <a:cubicBezTo>
                  <a:pt x="2592" y="500"/>
                  <a:pt x="2600" y="509"/>
                  <a:pt x="2610" y="509"/>
                </a:cubicBezTo>
                <a:cubicBezTo>
                  <a:pt x="2620" y="509"/>
                  <a:pt x="2629" y="500"/>
                  <a:pt x="2629" y="490"/>
                </a:cubicBezTo>
                <a:cubicBezTo>
                  <a:pt x="2629" y="490"/>
                  <a:pt x="2629" y="490"/>
                  <a:pt x="2629" y="490"/>
                </a:cubicBezTo>
                <a:moveTo>
                  <a:pt x="2610" y="605"/>
                </a:moveTo>
                <a:cubicBezTo>
                  <a:pt x="2610" y="605"/>
                  <a:pt x="2610" y="605"/>
                  <a:pt x="2610" y="605"/>
                </a:cubicBezTo>
                <a:cubicBezTo>
                  <a:pt x="2599" y="605"/>
                  <a:pt x="2590" y="614"/>
                  <a:pt x="2590" y="625"/>
                </a:cubicBezTo>
                <a:cubicBezTo>
                  <a:pt x="2590" y="637"/>
                  <a:pt x="2590" y="637"/>
                  <a:pt x="2590" y="637"/>
                </a:cubicBezTo>
                <a:cubicBezTo>
                  <a:pt x="2590" y="648"/>
                  <a:pt x="2599" y="657"/>
                  <a:pt x="2610" y="657"/>
                </a:cubicBezTo>
                <a:cubicBezTo>
                  <a:pt x="2621" y="657"/>
                  <a:pt x="2630" y="648"/>
                  <a:pt x="2630" y="637"/>
                </a:cubicBezTo>
                <a:cubicBezTo>
                  <a:pt x="2630" y="625"/>
                  <a:pt x="2630" y="625"/>
                  <a:pt x="2630" y="625"/>
                </a:cubicBezTo>
                <a:cubicBezTo>
                  <a:pt x="2630" y="614"/>
                  <a:pt x="2621" y="605"/>
                  <a:pt x="2610" y="605"/>
                </a:cubicBezTo>
                <a:moveTo>
                  <a:pt x="2632" y="767"/>
                </a:moveTo>
                <a:cubicBezTo>
                  <a:pt x="2632" y="755"/>
                  <a:pt x="2622" y="746"/>
                  <a:pt x="2610" y="746"/>
                </a:cubicBezTo>
                <a:cubicBezTo>
                  <a:pt x="2598" y="746"/>
                  <a:pt x="2589" y="755"/>
                  <a:pt x="2589" y="767"/>
                </a:cubicBezTo>
                <a:cubicBezTo>
                  <a:pt x="2589" y="783"/>
                  <a:pt x="2589" y="783"/>
                  <a:pt x="2589" y="783"/>
                </a:cubicBezTo>
                <a:cubicBezTo>
                  <a:pt x="2589" y="795"/>
                  <a:pt x="2598" y="805"/>
                  <a:pt x="2610" y="805"/>
                </a:cubicBezTo>
                <a:cubicBezTo>
                  <a:pt x="2622" y="805"/>
                  <a:pt x="2632" y="795"/>
                  <a:pt x="2632" y="783"/>
                </a:cubicBezTo>
                <a:cubicBezTo>
                  <a:pt x="2632" y="767"/>
                  <a:pt x="2632" y="767"/>
                  <a:pt x="2632" y="767"/>
                </a:cubicBezTo>
                <a:moveTo>
                  <a:pt x="2610" y="887"/>
                </a:moveTo>
                <a:cubicBezTo>
                  <a:pt x="2610" y="887"/>
                  <a:pt x="2610" y="887"/>
                  <a:pt x="2610" y="887"/>
                </a:cubicBezTo>
                <a:cubicBezTo>
                  <a:pt x="2598" y="887"/>
                  <a:pt x="2587" y="897"/>
                  <a:pt x="2587" y="910"/>
                </a:cubicBezTo>
                <a:cubicBezTo>
                  <a:pt x="2587" y="930"/>
                  <a:pt x="2587" y="930"/>
                  <a:pt x="2587" y="930"/>
                </a:cubicBezTo>
                <a:cubicBezTo>
                  <a:pt x="2587" y="943"/>
                  <a:pt x="2598" y="953"/>
                  <a:pt x="2610" y="953"/>
                </a:cubicBezTo>
                <a:cubicBezTo>
                  <a:pt x="2623" y="953"/>
                  <a:pt x="2633" y="943"/>
                  <a:pt x="2633" y="930"/>
                </a:cubicBezTo>
                <a:cubicBezTo>
                  <a:pt x="2633" y="910"/>
                  <a:pt x="2633" y="910"/>
                  <a:pt x="2633" y="910"/>
                </a:cubicBezTo>
                <a:cubicBezTo>
                  <a:pt x="2633" y="897"/>
                  <a:pt x="2623" y="887"/>
                  <a:pt x="2610" y="887"/>
                </a:cubicBezTo>
                <a:moveTo>
                  <a:pt x="2634" y="1052"/>
                </a:moveTo>
                <a:cubicBezTo>
                  <a:pt x="2634" y="1039"/>
                  <a:pt x="2624" y="1028"/>
                  <a:pt x="2610" y="1028"/>
                </a:cubicBezTo>
                <a:cubicBezTo>
                  <a:pt x="2597" y="1028"/>
                  <a:pt x="2586" y="1039"/>
                  <a:pt x="2586" y="1052"/>
                </a:cubicBezTo>
                <a:cubicBezTo>
                  <a:pt x="2586" y="1077"/>
                  <a:pt x="2586" y="1077"/>
                  <a:pt x="2586" y="1077"/>
                </a:cubicBezTo>
                <a:cubicBezTo>
                  <a:pt x="2586" y="1090"/>
                  <a:pt x="2597" y="1101"/>
                  <a:pt x="2610" y="1101"/>
                </a:cubicBezTo>
                <a:cubicBezTo>
                  <a:pt x="2624" y="1101"/>
                  <a:pt x="2634" y="1090"/>
                  <a:pt x="2634" y="1077"/>
                </a:cubicBezTo>
                <a:cubicBezTo>
                  <a:pt x="2634" y="1052"/>
                  <a:pt x="2634" y="1052"/>
                  <a:pt x="2634" y="1052"/>
                </a:cubicBezTo>
                <a:moveTo>
                  <a:pt x="2610" y="1169"/>
                </a:moveTo>
                <a:cubicBezTo>
                  <a:pt x="2610" y="1169"/>
                  <a:pt x="2610" y="1169"/>
                  <a:pt x="2610" y="1169"/>
                </a:cubicBezTo>
                <a:cubicBezTo>
                  <a:pt x="2596" y="1169"/>
                  <a:pt x="2585" y="1180"/>
                  <a:pt x="2585" y="1194"/>
                </a:cubicBezTo>
                <a:cubicBezTo>
                  <a:pt x="2585" y="1223"/>
                  <a:pt x="2585" y="1223"/>
                  <a:pt x="2585" y="1223"/>
                </a:cubicBezTo>
                <a:cubicBezTo>
                  <a:pt x="2585" y="1238"/>
                  <a:pt x="2596" y="1249"/>
                  <a:pt x="2610" y="1249"/>
                </a:cubicBezTo>
                <a:cubicBezTo>
                  <a:pt x="2624" y="1249"/>
                  <a:pt x="2636" y="1238"/>
                  <a:pt x="2636" y="1223"/>
                </a:cubicBezTo>
                <a:cubicBezTo>
                  <a:pt x="2636" y="1194"/>
                  <a:pt x="2636" y="1194"/>
                  <a:pt x="2636" y="1194"/>
                </a:cubicBezTo>
                <a:cubicBezTo>
                  <a:pt x="2636" y="1180"/>
                  <a:pt x="2624" y="1169"/>
                  <a:pt x="2610" y="1169"/>
                </a:cubicBezTo>
                <a:moveTo>
                  <a:pt x="2637" y="1337"/>
                </a:moveTo>
                <a:cubicBezTo>
                  <a:pt x="2637" y="1322"/>
                  <a:pt x="2625" y="1310"/>
                  <a:pt x="2610" y="1310"/>
                </a:cubicBezTo>
                <a:cubicBezTo>
                  <a:pt x="2595" y="1310"/>
                  <a:pt x="2583" y="1322"/>
                  <a:pt x="2583" y="1337"/>
                </a:cubicBezTo>
                <a:cubicBezTo>
                  <a:pt x="2583" y="1370"/>
                  <a:pt x="2583" y="1370"/>
                  <a:pt x="2583" y="1370"/>
                </a:cubicBezTo>
                <a:cubicBezTo>
                  <a:pt x="2583" y="1385"/>
                  <a:pt x="2595" y="1397"/>
                  <a:pt x="2610" y="1397"/>
                </a:cubicBezTo>
                <a:cubicBezTo>
                  <a:pt x="2625" y="1397"/>
                  <a:pt x="2637" y="1385"/>
                  <a:pt x="2637" y="1370"/>
                </a:cubicBezTo>
                <a:cubicBezTo>
                  <a:pt x="2637" y="1337"/>
                  <a:pt x="2637" y="1337"/>
                  <a:pt x="2637" y="1337"/>
                </a:cubicBezTo>
                <a:moveTo>
                  <a:pt x="2640" y="1629"/>
                </a:moveTo>
                <a:cubicBezTo>
                  <a:pt x="2640" y="1613"/>
                  <a:pt x="2627" y="1599"/>
                  <a:pt x="2610" y="1599"/>
                </a:cubicBezTo>
                <a:cubicBezTo>
                  <a:pt x="2594" y="1599"/>
                  <a:pt x="2580" y="1613"/>
                  <a:pt x="2580" y="1629"/>
                </a:cubicBezTo>
                <a:cubicBezTo>
                  <a:pt x="2580" y="1687"/>
                  <a:pt x="2580" y="1687"/>
                  <a:pt x="2580" y="1687"/>
                </a:cubicBezTo>
                <a:cubicBezTo>
                  <a:pt x="2580" y="1703"/>
                  <a:pt x="2594" y="1717"/>
                  <a:pt x="2610" y="1717"/>
                </a:cubicBezTo>
                <a:cubicBezTo>
                  <a:pt x="2627" y="1717"/>
                  <a:pt x="2640" y="1703"/>
                  <a:pt x="2640" y="1687"/>
                </a:cubicBezTo>
                <a:cubicBezTo>
                  <a:pt x="2640" y="1629"/>
                  <a:pt x="2640" y="1629"/>
                  <a:pt x="2640" y="1629"/>
                </a:cubicBezTo>
                <a:moveTo>
                  <a:pt x="2610" y="1756"/>
                </a:moveTo>
                <a:cubicBezTo>
                  <a:pt x="2610" y="1756"/>
                  <a:pt x="2610" y="1756"/>
                  <a:pt x="2610" y="1756"/>
                </a:cubicBezTo>
                <a:cubicBezTo>
                  <a:pt x="2593" y="1756"/>
                  <a:pt x="2579" y="1770"/>
                  <a:pt x="2579" y="1787"/>
                </a:cubicBezTo>
                <a:cubicBezTo>
                  <a:pt x="2579" y="1857"/>
                  <a:pt x="2579" y="1857"/>
                  <a:pt x="2579" y="1857"/>
                </a:cubicBezTo>
                <a:cubicBezTo>
                  <a:pt x="2579" y="1874"/>
                  <a:pt x="2593" y="1888"/>
                  <a:pt x="2610" y="1888"/>
                </a:cubicBezTo>
                <a:cubicBezTo>
                  <a:pt x="2628" y="1888"/>
                  <a:pt x="2642" y="1874"/>
                  <a:pt x="2642" y="1857"/>
                </a:cubicBezTo>
                <a:cubicBezTo>
                  <a:pt x="2642" y="1787"/>
                  <a:pt x="2642" y="1787"/>
                  <a:pt x="2642" y="1787"/>
                </a:cubicBezTo>
                <a:cubicBezTo>
                  <a:pt x="2642" y="1770"/>
                  <a:pt x="2628" y="1756"/>
                  <a:pt x="2610" y="1756"/>
                </a:cubicBezTo>
                <a:moveTo>
                  <a:pt x="2643" y="1953"/>
                </a:moveTo>
                <a:cubicBezTo>
                  <a:pt x="2643" y="1935"/>
                  <a:pt x="2628" y="1920"/>
                  <a:pt x="2610" y="1920"/>
                </a:cubicBezTo>
                <a:cubicBezTo>
                  <a:pt x="2592" y="1920"/>
                  <a:pt x="2577" y="1935"/>
                  <a:pt x="2577" y="1953"/>
                </a:cubicBezTo>
                <a:cubicBezTo>
                  <a:pt x="2577" y="2042"/>
                  <a:pt x="2577" y="2042"/>
                  <a:pt x="2577" y="2042"/>
                </a:cubicBezTo>
                <a:cubicBezTo>
                  <a:pt x="2577" y="2060"/>
                  <a:pt x="2592" y="2075"/>
                  <a:pt x="2610" y="2075"/>
                </a:cubicBezTo>
                <a:cubicBezTo>
                  <a:pt x="2628" y="2075"/>
                  <a:pt x="2643" y="2060"/>
                  <a:pt x="2643" y="2042"/>
                </a:cubicBezTo>
                <a:cubicBezTo>
                  <a:pt x="2643" y="1953"/>
                  <a:pt x="2643" y="1953"/>
                  <a:pt x="2643" y="1953"/>
                </a:cubicBezTo>
                <a:moveTo>
                  <a:pt x="2629" y="369"/>
                </a:moveTo>
                <a:cubicBezTo>
                  <a:pt x="2629" y="359"/>
                  <a:pt x="2620" y="351"/>
                  <a:pt x="2610" y="351"/>
                </a:cubicBezTo>
                <a:cubicBezTo>
                  <a:pt x="2600" y="351"/>
                  <a:pt x="2592" y="359"/>
                  <a:pt x="2592" y="369"/>
                </a:cubicBezTo>
                <a:cubicBezTo>
                  <a:pt x="2592" y="379"/>
                  <a:pt x="2600" y="387"/>
                  <a:pt x="2610" y="387"/>
                </a:cubicBezTo>
                <a:cubicBezTo>
                  <a:pt x="2620" y="387"/>
                  <a:pt x="2629" y="379"/>
                  <a:pt x="2629" y="369"/>
                </a:cubicBezTo>
                <a:cubicBezTo>
                  <a:pt x="2629" y="369"/>
                  <a:pt x="2629" y="369"/>
                  <a:pt x="2629" y="369"/>
                </a:cubicBezTo>
                <a:moveTo>
                  <a:pt x="2629" y="252"/>
                </a:moveTo>
                <a:cubicBezTo>
                  <a:pt x="2629" y="242"/>
                  <a:pt x="2620" y="234"/>
                  <a:pt x="2610" y="234"/>
                </a:cubicBezTo>
                <a:cubicBezTo>
                  <a:pt x="2600" y="234"/>
                  <a:pt x="2592" y="242"/>
                  <a:pt x="2592" y="252"/>
                </a:cubicBezTo>
                <a:cubicBezTo>
                  <a:pt x="2592" y="262"/>
                  <a:pt x="2600" y="271"/>
                  <a:pt x="2610" y="271"/>
                </a:cubicBezTo>
                <a:cubicBezTo>
                  <a:pt x="2620" y="271"/>
                  <a:pt x="2629" y="262"/>
                  <a:pt x="2629" y="252"/>
                </a:cubicBezTo>
                <a:cubicBezTo>
                  <a:pt x="2629" y="252"/>
                  <a:pt x="2629" y="252"/>
                  <a:pt x="2629" y="252"/>
                </a:cubicBezTo>
                <a:moveTo>
                  <a:pt x="2629" y="135"/>
                </a:moveTo>
                <a:cubicBezTo>
                  <a:pt x="2629" y="125"/>
                  <a:pt x="2620" y="117"/>
                  <a:pt x="2610" y="117"/>
                </a:cubicBezTo>
                <a:cubicBezTo>
                  <a:pt x="2600" y="117"/>
                  <a:pt x="2592" y="125"/>
                  <a:pt x="2592" y="135"/>
                </a:cubicBezTo>
                <a:cubicBezTo>
                  <a:pt x="2592" y="146"/>
                  <a:pt x="2600" y="154"/>
                  <a:pt x="2610" y="154"/>
                </a:cubicBezTo>
                <a:cubicBezTo>
                  <a:pt x="2620" y="154"/>
                  <a:pt x="2629" y="146"/>
                  <a:pt x="2629" y="135"/>
                </a:cubicBezTo>
                <a:cubicBezTo>
                  <a:pt x="2629" y="135"/>
                  <a:pt x="2629" y="135"/>
                  <a:pt x="2629" y="135"/>
                </a:cubicBezTo>
                <a:moveTo>
                  <a:pt x="2629" y="19"/>
                </a:moveTo>
                <a:cubicBezTo>
                  <a:pt x="2629" y="9"/>
                  <a:pt x="2620" y="0"/>
                  <a:pt x="2610" y="0"/>
                </a:cubicBezTo>
                <a:cubicBezTo>
                  <a:pt x="2600" y="0"/>
                  <a:pt x="2592" y="9"/>
                  <a:pt x="2592" y="19"/>
                </a:cubicBezTo>
                <a:cubicBezTo>
                  <a:pt x="2592" y="29"/>
                  <a:pt x="2600" y="37"/>
                  <a:pt x="2610" y="37"/>
                </a:cubicBezTo>
                <a:cubicBezTo>
                  <a:pt x="2620" y="37"/>
                  <a:pt x="2629" y="29"/>
                  <a:pt x="2629" y="19"/>
                </a:cubicBezTo>
                <a:cubicBezTo>
                  <a:pt x="2629" y="19"/>
                  <a:pt x="2629" y="19"/>
                  <a:pt x="2629" y="19"/>
                </a:cubicBezTo>
                <a:moveTo>
                  <a:pt x="2610" y="1451"/>
                </a:moveTo>
                <a:cubicBezTo>
                  <a:pt x="2610" y="1451"/>
                  <a:pt x="2610" y="1451"/>
                  <a:pt x="2610" y="1451"/>
                </a:cubicBezTo>
                <a:cubicBezTo>
                  <a:pt x="2594" y="1451"/>
                  <a:pt x="2582" y="1463"/>
                  <a:pt x="2582" y="1479"/>
                </a:cubicBezTo>
                <a:cubicBezTo>
                  <a:pt x="2582" y="1525"/>
                  <a:pt x="2582" y="1525"/>
                  <a:pt x="2582" y="1525"/>
                </a:cubicBezTo>
                <a:cubicBezTo>
                  <a:pt x="2582" y="1540"/>
                  <a:pt x="2594" y="1553"/>
                  <a:pt x="2610" y="1553"/>
                </a:cubicBezTo>
                <a:cubicBezTo>
                  <a:pt x="2626" y="1553"/>
                  <a:pt x="2639" y="1540"/>
                  <a:pt x="2639" y="1525"/>
                </a:cubicBezTo>
                <a:cubicBezTo>
                  <a:pt x="2639" y="1479"/>
                  <a:pt x="2639" y="1479"/>
                  <a:pt x="2639" y="1479"/>
                </a:cubicBezTo>
                <a:cubicBezTo>
                  <a:pt x="2639" y="1463"/>
                  <a:pt x="2626" y="1451"/>
                  <a:pt x="2610" y="1451"/>
                </a:cubicBezTo>
                <a:moveTo>
                  <a:pt x="2728" y="490"/>
                </a:moveTo>
                <a:cubicBezTo>
                  <a:pt x="2728" y="480"/>
                  <a:pt x="2720" y="472"/>
                  <a:pt x="2709" y="472"/>
                </a:cubicBezTo>
                <a:cubicBezTo>
                  <a:pt x="2699" y="472"/>
                  <a:pt x="2691" y="480"/>
                  <a:pt x="2691" y="490"/>
                </a:cubicBezTo>
                <a:cubicBezTo>
                  <a:pt x="2691" y="500"/>
                  <a:pt x="2699" y="509"/>
                  <a:pt x="2709" y="509"/>
                </a:cubicBezTo>
                <a:cubicBezTo>
                  <a:pt x="2720" y="509"/>
                  <a:pt x="2728" y="500"/>
                  <a:pt x="2728" y="490"/>
                </a:cubicBezTo>
                <a:cubicBezTo>
                  <a:pt x="2728" y="490"/>
                  <a:pt x="2728" y="490"/>
                  <a:pt x="2728" y="490"/>
                </a:cubicBezTo>
                <a:moveTo>
                  <a:pt x="2709" y="605"/>
                </a:moveTo>
                <a:cubicBezTo>
                  <a:pt x="2709" y="605"/>
                  <a:pt x="2709" y="605"/>
                  <a:pt x="2709" y="605"/>
                </a:cubicBezTo>
                <a:cubicBezTo>
                  <a:pt x="2698" y="605"/>
                  <a:pt x="2689" y="614"/>
                  <a:pt x="2689" y="625"/>
                </a:cubicBezTo>
                <a:cubicBezTo>
                  <a:pt x="2689" y="637"/>
                  <a:pt x="2689" y="637"/>
                  <a:pt x="2689" y="637"/>
                </a:cubicBezTo>
                <a:cubicBezTo>
                  <a:pt x="2689" y="648"/>
                  <a:pt x="2698" y="657"/>
                  <a:pt x="2709" y="657"/>
                </a:cubicBezTo>
                <a:cubicBezTo>
                  <a:pt x="2720" y="657"/>
                  <a:pt x="2729" y="648"/>
                  <a:pt x="2729" y="637"/>
                </a:cubicBezTo>
                <a:cubicBezTo>
                  <a:pt x="2729" y="625"/>
                  <a:pt x="2729" y="625"/>
                  <a:pt x="2729" y="625"/>
                </a:cubicBezTo>
                <a:cubicBezTo>
                  <a:pt x="2729" y="614"/>
                  <a:pt x="2720" y="605"/>
                  <a:pt x="2709" y="605"/>
                </a:cubicBezTo>
                <a:moveTo>
                  <a:pt x="2731" y="767"/>
                </a:moveTo>
                <a:cubicBezTo>
                  <a:pt x="2731" y="755"/>
                  <a:pt x="2721" y="746"/>
                  <a:pt x="2709" y="746"/>
                </a:cubicBezTo>
                <a:cubicBezTo>
                  <a:pt x="2698" y="746"/>
                  <a:pt x="2688" y="755"/>
                  <a:pt x="2688" y="767"/>
                </a:cubicBezTo>
                <a:cubicBezTo>
                  <a:pt x="2688" y="783"/>
                  <a:pt x="2688" y="783"/>
                  <a:pt x="2688" y="783"/>
                </a:cubicBezTo>
                <a:cubicBezTo>
                  <a:pt x="2688" y="795"/>
                  <a:pt x="2698" y="805"/>
                  <a:pt x="2709" y="805"/>
                </a:cubicBezTo>
                <a:cubicBezTo>
                  <a:pt x="2721" y="805"/>
                  <a:pt x="2731" y="795"/>
                  <a:pt x="2731" y="783"/>
                </a:cubicBezTo>
                <a:cubicBezTo>
                  <a:pt x="2731" y="767"/>
                  <a:pt x="2731" y="767"/>
                  <a:pt x="2731" y="767"/>
                </a:cubicBezTo>
                <a:moveTo>
                  <a:pt x="2709" y="887"/>
                </a:moveTo>
                <a:cubicBezTo>
                  <a:pt x="2709" y="887"/>
                  <a:pt x="2709" y="887"/>
                  <a:pt x="2709" y="887"/>
                </a:cubicBezTo>
                <a:cubicBezTo>
                  <a:pt x="2697" y="887"/>
                  <a:pt x="2687" y="897"/>
                  <a:pt x="2687" y="910"/>
                </a:cubicBezTo>
                <a:cubicBezTo>
                  <a:pt x="2687" y="930"/>
                  <a:pt x="2687" y="930"/>
                  <a:pt x="2687" y="930"/>
                </a:cubicBezTo>
                <a:cubicBezTo>
                  <a:pt x="2687" y="943"/>
                  <a:pt x="2697" y="953"/>
                  <a:pt x="2709" y="953"/>
                </a:cubicBezTo>
                <a:cubicBezTo>
                  <a:pt x="2722" y="953"/>
                  <a:pt x="2732" y="943"/>
                  <a:pt x="2732" y="930"/>
                </a:cubicBezTo>
                <a:cubicBezTo>
                  <a:pt x="2732" y="910"/>
                  <a:pt x="2732" y="910"/>
                  <a:pt x="2732" y="910"/>
                </a:cubicBezTo>
                <a:cubicBezTo>
                  <a:pt x="2732" y="897"/>
                  <a:pt x="2722" y="887"/>
                  <a:pt x="2709" y="887"/>
                </a:cubicBezTo>
                <a:moveTo>
                  <a:pt x="2734" y="1052"/>
                </a:moveTo>
                <a:cubicBezTo>
                  <a:pt x="2734" y="1039"/>
                  <a:pt x="2723" y="1028"/>
                  <a:pt x="2709" y="1028"/>
                </a:cubicBezTo>
                <a:cubicBezTo>
                  <a:pt x="2696" y="1028"/>
                  <a:pt x="2685" y="1039"/>
                  <a:pt x="2685" y="1052"/>
                </a:cubicBezTo>
                <a:cubicBezTo>
                  <a:pt x="2685" y="1077"/>
                  <a:pt x="2685" y="1077"/>
                  <a:pt x="2685" y="1077"/>
                </a:cubicBezTo>
                <a:cubicBezTo>
                  <a:pt x="2685" y="1090"/>
                  <a:pt x="2696" y="1101"/>
                  <a:pt x="2709" y="1101"/>
                </a:cubicBezTo>
                <a:cubicBezTo>
                  <a:pt x="2723" y="1101"/>
                  <a:pt x="2734" y="1090"/>
                  <a:pt x="2734" y="1077"/>
                </a:cubicBezTo>
                <a:cubicBezTo>
                  <a:pt x="2734" y="1052"/>
                  <a:pt x="2734" y="1052"/>
                  <a:pt x="2734" y="1052"/>
                </a:cubicBezTo>
                <a:moveTo>
                  <a:pt x="2709" y="1169"/>
                </a:moveTo>
                <a:cubicBezTo>
                  <a:pt x="2709" y="1169"/>
                  <a:pt x="2709" y="1169"/>
                  <a:pt x="2709" y="1169"/>
                </a:cubicBezTo>
                <a:cubicBezTo>
                  <a:pt x="2695" y="1169"/>
                  <a:pt x="2684" y="1180"/>
                  <a:pt x="2684" y="1194"/>
                </a:cubicBezTo>
                <a:cubicBezTo>
                  <a:pt x="2684" y="1223"/>
                  <a:pt x="2684" y="1223"/>
                  <a:pt x="2684" y="1223"/>
                </a:cubicBezTo>
                <a:cubicBezTo>
                  <a:pt x="2684" y="1238"/>
                  <a:pt x="2695" y="1249"/>
                  <a:pt x="2709" y="1249"/>
                </a:cubicBezTo>
                <a:cubicBezTo>
                  <a:pt x="2724" y="1249"/>
                  <a:pt x="2735" y="1238"/>
                  <a:pt x="2735" y="1223"/>
                </a:cubicBezTo>
                <a:cubicBezTo>
                  <a:pt x="2735" y="1194"/>
                  <a:pt x="2735" y="1194"/>
                  <a:pt x="2735" y="1194"/>
                </a:cubicBezTo>
                <a:cubicBezTo>
                  <a:pt x="2735" y="1180"/>
                  <a:pt x="2724" y="1169"/>
                  <a:pt x="2709" y="1169"/>
                </a:cubicBezTo>
                <a:moveTo>
                  <a:pt x="2736" y="1337"/>
                </a:moveTo>
                <a:cubicBezTo>
                  <a:pt x="2736" y="1322"/>
                  <a:pt x="2724" y="1310"/>
                  <a:pt x="2709" y="1310"/>
                </a:cubicBezTo>
                <a:cubicBezTo>
                  <a:pt x="2694" y="1310"/>
                  <a:pt x="2682" y="1322"/>
                  <a:pt x="2682" y="1337"/>
                </a:cubicBezTo>
                <a:cubicBezTo>
                  <a:pt x="2682" y="1370"/>
                  <a:pt x="2682" y="1370"/>
                  <a:pt x="2682" y="1370"/>
                </a:cubicBezTo>
                <a:cubicBezTo>
                  <a:pt x="2682" y="1385"/>
                  <a:pt x="2694" y="1397"/>
                  <a:pt x="2709" y="1397"/>
                </a:cubicBezTo>
                <a:cubicBezTo>
                  <a:pt x="2724" y="1397"/>
                  <a:pt x="2736" y="1385"/>
                  <a:pt x="2736" y="1370"/>
                </a:cubicBezTo>
                <a:cubicBezTo>
                  <a:pt x="2736" y="1337"/>
                  <a:pt x="2736" y="1337"/>
                  <a:pt x="2736" y="1337"/>
                </a:cubicBezTo>
                <a:moveTo>
                  <a:pt x="2739" y="1629"/>
                </a:moveTo>
                <a:cubicBezTo>
                  <a:pt x="2739" y="1613"/>
                  <a:pt x="2726" y="1599"/>
                  <a:pt x="2709" y="1599"/>
                </a:cubicBezTo>
                <a:cubicBezTo>
                  <a:pt x="2693" y="1599"/>
                  <a:pt x="2679" y="1613"/>
                  <a:pt x="2679" y="1629"/>
                </a:cubicBezTo>
                <a:cubicBezTo>
                  <a:pt x="2679" y="1687"/>
                  <a:pt x="2679" y="1687"/>
                  <a:pt x="2679" y="1687"/>
                </a:cubicBezTo>
                <a:cubicBezTo>
                  <a:pt x="2679" y="1703"/>
                  <a:pt x="2693" y="1717"/>
                  <a:pt x="2709" y="1717"/>
                </a:cubicBezTo>
                <a:cubicBezTo>
                  <a:pt x="2726" y="1717"/>
                  <a:pt x="2739" y="1703"/>
                  <a:pt x="2739" y="1687"/>
                </a:cubicBezTo>
                <a:cubicBezTo>
                  <a:pt x="2739" y="1629"/>
                  <a:pt x="2739" y="1629"/>
                  <a:pt x="2739" y="1629"/>
                </a:cubicBezTo>
                <a:moveTo>
                  <a:pt x="2709" y="1756"/>
                </a:moveTo>
                <a:cubicBezTo>
                  <a:pt x="2709" y="1756"/>
                  <a:pt x="2709" y="1756"/>
                  <a:pt x="2709" y="1756"/>
                </a:cubicBezTo>
                <a:cubicBezTo>
                  <a:pt x="2692" y="1756"/>
                  <a:pt x="2678" y="1770"/>
                  <a:pt x="2678" y="1787"/>
                </a:cubicBezTo>
                <a:cubicBezTo>
                  <a:pt x="2678" y="1857"/>
                  <a:pt x="2678" y="1857"/>
                  <a:pt x="2678" y="1857"/>
                </a:cubicBezTo>
                <a:cubicBezTo>
                  <a:pt x="2678" y="1874"/>
                  <a:pt x="2692" y="1888"/>
                  <a:pt x="2709" y="1888"/>
                </a:cubicBezTo>
                <a:cubicBezTo>
                  <a:pt x="2727" y="1888"/>
                  <a:pt x="2741" y="1874"/>
                  <a:pt x="2741" y="1857"/>
                </a:cubicBezTo>
                <a:cubicBezTo>
                  <a:pt x="2741" y="1787"/>
                  <a:pt x="2741" y="1787"/>
                  <a:pt x="2741" y="1787"/>
                </a:cubicBezTo>
                <a:cubicBezTo>
                  <a:pt x="2741" y="1770"/>
                  <a:pt x="2727" y="1756"/>
                  <a:pt x="2709" y="1756"/>
                </a:cubicBezTo>
                <a:moveTo>
                  <a:pt x="2742" y="1953"/>
                </a:moveTo>
                <a:cubicBezTo>
                  <a:pt x="2742" y="1935"/>
                  <a:pt x="2727" y="1920"/>
                  <a:pt x="2709" y="1920"/>
                </a:cubicBezTo>
                <a:cubicBezTo>
                  <a:pt x="2691" y="1920"/>
                  <a:pt x="2677" y="1935"/>
                  <a:pt x="2677" y="1953"/>
                </a:cubicBezTo>
                <a:cubicBezTo>
                  <a:pt x="2677" y="2042"/>
                  <a:pt x="2677" y="2042"/>
                  <a:pt x="2677" y="2042"/>
                </a:cubicBezTo>
                <a:cubicBezTo>
                  <a:pt x="2677" y="2060"/>
                  <a:pt x="2691" y="2075"/>
                  <a:pt x="2709" y="2075"/>
                </a:cubicBezTo>
                <a:cubicBezTo>
                  <a:pt x="2727" y="2075"/>
                  <a:pt x="2742" y="2060"/>
                  <a:pt x="2742" y="2042"/>
                </a:cubicBezTo>
                <a:cubicBezTo>
                  <a:pt x="2742" y="1953"/>
                  <a:pt x="2742" y="1953"/>
                  <a:pt x="2742" y="1953"/>
                </a:cubicBezTo>
                <a:moveTo>
                  <a:pt x="2728" y="369"/>
                </a:moveTo>
                <a:cubicBezTo>
                  <a:pt x="2728" y="359"/>
                  <a:pt x="2720" y="351"/>
                  <a:pt x="2709" y="351"/>
                </a:cubicBezTo>
                <a:cubicBezTo>
                  <a:pt x="2699" y="351"/>
                  <a:pt x="2691" y="359"/>
                  <a:pt x="2691" y="369"/>
                </a:cubicBezTo>
                <a:cubicBezTo>
                  <a:pt x="2691" y="379"/>
                  <a:pt x="2699" y="387"/>
                  <a:pt x="2709" y="387"/>
                </a:cubicBezTo>
                <a:cubicBezTo>
                  <a:pt x="2720" y="387"/>
                  <a:pt x="2728" y="379"/>
                  <a:pt x="2728" y="369"/>
                </a:cubicBezTo>
                <a:cubicBezTo>
                  <a:pt x="2728" y="369"/>
                  <a:pt x="2728" y="369"/>
                  <a:pt x="2728" y="369"/>
                </a:cubicBezTo>
                <a:moveTo>
                  <a:pt x="2728" y="252"/>
                </a:moveTo>
                <a:cubicBezTo>
                  <a:pt x="2728" y="242"/>
                  <a:pt x="2720" y="234"/>
                  <a:pt x="2709" y="234"/>
                </a:cubicBezTo>
                <a:cubicBezTo>
                  <a:pt x="2699" y="234"/>
                  <a:pt x="2691" y="242"/>
                  <a:pt x="2691" y="252"/>
                </a:cubicBezTo>
                <a:cubicBezTo>
                  <a:pt x="2691" y="262"/>
                  <a:pt x="2699" y="271"/>
                  <a:pt x="2709" y="271"/>
                </a:cubicBezTo>
                <a:cubicBezTo>
                  <a:pt x="2720" y="271"/>
                  <a:pt x="2728" y="262"/>
                  <a:pt x="2728" y="252"/>
                </a:cubicBezTo>
                <a:cubicBezTo>
                  <a:pt x="2728" y="252"/>
                  <a:pt x="2728" y="252"/>
                  <a:pt x="2728" y="252"/>
                </a:cubicBezTo>
                <a:moveTo>
                  <a:pt x="2728" y="135"/>
                </a:moveTo>
                <a:cubicBezTo>
                  <a:pt x="2728" y="125"/>
                  <a:pt x="2720" y="117"/>
                  <a:pt x="2709" y="117"/>
                </a:cubicBezTo>
                <a:cubicBezTo>
                  <a:pt x="2699" y="117"/>
                  <a:pt x="2691" y="125"/>
                  <a:pt x="2691" y="135"/>
                </a:cubicBezTo>
                <a:cubicBezTo>
                  <a:pt x="2691" y="146"/>
                  <a:pt x="2699" y="154"/>
                  <a:pt x="2709" y="154"/>
                </a:cubicBezTo>
                <a:cubicBezTo>
                  <a:pt x="2720" y="154"/>
                  <a:pt x="2728" y="146"/>
                  <a:pt x="2728" y="135"/>
                </a:cubicBezTo>
                <a:cubicBezTo>
                  <a:pt x="2728" y="135"/>
                  <a:pt x="2728" y="135"/>
                  <a:pt x="2728" y="135"/>
                </a:cubicBezTo>
                <a:moveTo>
                  <a:pt x="2728" y="19"/>
                </a:moveTo>
                <a:cubicBezTo>
                  <a:pt x="2728" y="9"/>
                  <a:pt x="2720" y="0"/>
                  <a:pt x="2709" y="0"/>
                </a:cubicBezTo>
                <a:cubicBezTo>
                  <a:pt x="2699" y="0"/>
                  <a:pt x="2691" y="9"/>
                  <a:pt x="2691" y="19"/>
                </a:cubicBezTo>
                <a:cubicBezTo>
                  <a:pt x="2691" y="29"/>
                  <a:pt x="2699" y="37"/>
                  <a:pt x="2709" y="37"/>
                </a:cubicBezTo>
                <a:cubicBezTo>
                  <a:pt x="2720" y="37"/>
                  <a:pt x="2728" y="29"/>
                  <a:pt x="2728" y="19"/>
                </a:cubicBezTo>
                <a:cubicBezTo>
                  <a:pt x="2728" y="19"/>
                  <a:pt x="2728" y="19"/>
                  <a:pt x="2728" y="19"/>
                </a:cubicBezTo>
                <a:moveTo>
                  <a:pt x="2709" y="1451"/>
                </a:moveTo>
                <a:cubicBezTo>
                  <a:pt x="2709" y="1451"/>
                  <a:pt x="2709" y="1451"/>
                  <a:pt x="2709" y="1451"/>
                </a:cubicBezTo>
                <a:cubicBezTo>
                  <a:pt x="2694" y="1451"/>
                  <a:pt x="2681" y="1463"/>
                  <a:pt x="2681" y="1479"/>
                </a:cubicBezTo>
                <a:cubicBezTo>
                  <a:pt x="2681" y="1525"/>
                  <a:pt x="2681" y="1525"/>
                  <a:pt x="2681" y="1525"/>
                </a:cubicBezTo>
                <a:cubicBezTo>
                  <a:pt x="2681" y="1540"/>
                  <a:pt x="2694" y="1553"/>
                  <a:pt x="2709" y="1553"/>
                </a:cubicBezTo>
                <a:cubicBezTo>
                  <a:pt x="2725" y="1553"/>
                  <a:pt x="2738" y="1540"/>
                  <a:pt x="2738" y="1525"/>
                </a:cubicBezTo>
                <a:cubicBezTo>
                  <a:pt x="2738" y="1479"/>
                  <a:pt x="2738" y="1479"/>
                  <a:pt x="2738" y="1479"/>
                </a:cubicBezTo>
                <a:cubicBezTo>
                  <a:pt x="2738" y="1463"/>
                  <a:pt x="2725" y="1451"/>
                  <a:pt x="2709" y="1451"/>
                </a:cubicBezTo>
                <a:moveTo>
                  <a:pt x="2827" y="490"/>
                </a:moveTo>
                <a:cubicBezTo>
                  <a:pt x="2827" y="480"/>
                  <a:pt x="2819" y="472"/>
                  <a:pt x="2808" y="472"/>
                </a:cubicBezTo>
                <a:cubicBezTo>
                  <a:pt x="2798" y="472"/>
                  <a:pt x="2790" y="480"/>
                  <a:pt x="2790" y="490"/>
                </a:cubicBezTo>
                <a:cubicBezTo>
                  <a:pt x="2790" y="500"/>
                  <a:pt x="2798" y="509"/>
                  <a:pt x="2808" y="509"/>
                </a:cubicBezTo>
                <a:cubicBezTo>
                  <a:pt x="2819" y="509"/>
                  <a:pt x="2827" y="500"/>
                  <a:pt x="2827" y="490"/>
                </a:cubicBezTo>
                <a:cubicBezTo>
                  <a:pt x="2827" y="490"/>
                  <a:pt x="2827" y="490"/>
                  <a:pt x="2827" y="490"/>
                </a:cubicBezTo>
                <a:moveTo>
                  <a:pt x="2808" y="605"/>
                </a:moveTo>
                <a:cubicBezTo>
                  <a:pt x="2808" y="605"/>
                  <a:pt x="2808" y="605"/>
                  <a:pt x="2808" y="605"/>
                </a:cubicBezTo>
                <a:cubicBezTo>
                  <a:pt x="2797" y="605"/>
                  <a:pt x="2788" y="614"/>
                  <a:pt x="2788" y="625"/>
                </a:cubicBezTo>
                <a:cubicBezTo>
                  <a:pt x="2788" y="637"/>
                  <a:pt x="2788" y="637"/>
                  <a:pt x="2788" y="637"/>
                </a:cubicBezTo>
                <a:cubicBezTo>
                  <a:pt x="2788" y="648"/>
                  <a:pt x="2797" y="657"/>
                  <a:pt x="2808" y="657"/>
                </a:cubicBezTo>
                <a:cubicBezTo>
                  <a:pt x="2819" y="657"/>
                  <a:pt x="2828" y="648"/>
                  <a:pt x="2828" y="637"/>
                </a:cubicBezTo>
                <a:cubicBezTo>
                  <a:pt x="2828" y="625"/>
                  <a:pt x="2828" y="625"/>
                  <a:pt x="2828" y="625"/>
                </a:cubicBezTo>
                <a:cubicBezTo>
                  <a:pt x="2828" y="614"/>
                  <a:pt x="2819" y="605"/>
                  <a:pt x="2808" y="605"/>
                </a:cubicBezTo>
                <a:moveTo>
                  <a:pt x="2830" y="767"/>
                </a:moveTo>
                <a:cubicBezTo>
                  <a:pt x="2830" y="755"/>
                  <a:pt x="2820" y="746"/>
                  <a:pt x="2808" y="746"/>
                </a:cubicBezTo>
                <a:cubicBezTo>
                  <a:pt x="2797" y="746"/>
                  <a:pt x="2787" y="755"/>
                  <a:pt x="2787" y="767"/>
                </a:cubicBezTo>
                <a:cubicBezTo>
                  <a:pt x="2787" y="783"/>
                  <a:pt x="2787" y="783"/>
                  <a:pt x="2787" y="783"/>
                </a:cubicBezTo>
                <a:cubicBezTo>
                  <a:pt x="2787" y="795"/>
                  <a:pt x="2797" y="805"/>
                  <a:pt x="2808" y="805"/>
                </a:cubicBezTo>
                <a:cubicBezTo>
                  <a:pt x="2820" y="805"/>
                  <a:pt x="2830" y="795"/>
                  <a:pt x="2830" y="783"/>
                </a:cubicBezTo>
                <a:cubicBezTo>
                  <a:pt x="2830" y="767"/>
                  <a:pt x="2830" y="767"/>
                  <a:pt x="2830" y="767"/>
                </a:cubicBezTo>
                <a:moveTo>
                  <a:pt x="2808" y="887"/>
                </a:moveTo>
                <a:cubicBezTo>
                  <a:pt x="2808" y="887"/>
                  <a:pt x="2808" y="887"/>
                  <a:pt x="2808" y="887"/>
                </a:cubicBezTo>
                <a:cubicBezTo>
                  <a:pt x="2796" y="887"/>
                  <a:pt x="2786" y="897"/>
                  <a:pt x="2786" y="910"/>
                </a:cubicBezTo>
                <a:cubicBezTo>
                  <a:pt x="2786" y="930"/>
                  <a:pt x="2786" y="930"/>
                  <a:pt x="2786" y="930"/>
                </a:cubicBezTo>
                <a:cubicBezTo>
                  <a:pt x="2786" y="943"/>
                  <a:pt x="2796" y="953"/>
                  <a:pt x="2808" y="953"/>
                </a:cubicBezTo>
                <a:cubicBezTo>
                  <a:pt x="2821" y="953"/>
                  <a:pt x="2831" y="943"/>
                  <a:pt x="2831" y="930"/>
                </a:cubicBezTo>
                <a:cubicBezTo>
                  <a:pt x="2831" y="910"/>
                  <a:pt x="2831" y="910"/>
                  <a:pt x="2831" y="910"/>
                </a:cubicBezTo>
                <a:cubicBezTo>
                  <a:pt x="2831" y="897"/>
                  <a:pt x="2821" y="887"/>
                  <a:pt x="2808" y="887"/>
                </a:cubicBezTo>
                <a:moveTo>
                  <a:pt x="2833" y="1052"/>
                </a:moveTo>
                <a:cubicBezTo>
                  <a:pt x="2833" y="1039"/>
                  <a:pt x="2822" y="1028"/>
                  <a:pt x="2808" y="1028"/>
                </a:cubicBezTo>
                <a:cubicBezTo>
                  <a:pt x="2795" y="1028"/>
                  <a:pt x="2784" y="1039"/>
                  <a:pt x="2784" y="1052"/>
                </a:cubicBezTo>
                <a:cubicBezTo>
                  <a:pt x="2784" y="1077"/>
                  <a:pt x="2784" y="1077"/>
                  <a:pt x="2784" y="1077"/>
                </a:cubicBezTo>
                <a:cubicBezTo>
                  <a:pt x="2784" y="1090"/>
                  <a:pt x="2795" y="1101"/>
                  <a:pt x="2808" y="1101"/>
                </a:cubicBezTo>
                <a:cubicBezTo>
                  <a:pt x="2822" y="1101"/>
                  <a:pt x="2833" y="1090"/>
                  <a:pt x="2833" y="1077"/>
                </a:cubicBezTo>
                <a:cubicBezTo>
                  <a:pt x="2833" y="1052"/>
                  <a:pt x="2833" y="1052"/>
                  <a:pt x="2833" y="1052"/>
                </a:cubicBezTo>
                <a:moveTo>
                  <a:pt x="2808" y="1169"/>
                </a:moveTo>
                <a:cubicBezTo>
                  <a:pt x="2808" y="1169"/>
                  <a:pt x="2808" y="1169"/>
                  <a:pt x="2808" y="1169"/>
                </a:cubicBezTo>
                <a:cubicBezTo>
                  <a:pt x="2794" y="1169"/>
                  <a:pt x="2783" y="1180"/>
                  <a:pt x="2783" y="1194"/>
                </a:cubicBezTo>
                <a:cubicBezTo>
                  <a:pt x="2783" y="1223"/>
                  <a:pt x="2783" y="1223"/>
                  <a:pt x="2783" y="1223"/>
                </a:cubicBezTo>
                <a:cubicBezTo>
                  <a:pt x="2783" y="1238"/>
                  <a:pt x="2794" y="1249"/>
                  <a:pt x="2808" y="1249"/>
                </a:cubicBezTo>
                <a:cubicBezTo>
                  <a:pt x="2823" y="1249"/>
                  <a:pt x="2834" y="1238"/>
                  <a:pt x="2834" y="1223"/>
                </a:cubicBezTo>
                <a:cubicBezTo>
                  <a:pt x="2834" y="1194"/>
                  <a:pt x="2834" y="1194"/>
                  <a:pt x="2834" y="1194"/>
                </a:cubicBezTo>
                <a:cubicBezTo>
                  <a:pt x="2834" y="1180"/>
                  <a:pt x="2823" y="1169"/>
                  <a:pt x="2808" y="1169"/>
                </a:cubicBezTo>
                <a:moveTo>
                  <a:pt x="2836" y="1337"/>
                </a:moveTo>
                <a:cubicBezTo>
                  <a:pt x="2836" y="1322"/>
                  <a:pt x="2823" y="1310"/>
                  <a:pt x="2808" y="1310"/>
                </a:cubicBezTo>
                <a:cubicBezTo>
                  <a:pt x="2793" y="1310"/>
                  <a:pt x="2781" y="1322"/>
                  <a:pt x="2781" y="1337"/>
                </a:cubicBezTo>
                <a:cubicBezTo>
                  <a:pt x="2781" y="1370"/>
                  <a:pt x="2781" y="1370"/>
                  <a:pt x="2781" y="1370"/>
                </a:cubicBezTo>
                <a:cubicBezTo>
                  <a:pt x="2781" y="1385"/>
                  <a:pt x="2793" y="1397"/>
                  <a:pt x="2808" y="1397"/>
                </a:cubicBezTo>
                <a:cubicBezTo>
                  <a:pt x="2823" y="1397"/>
                  <a:pt x="2836" y="1385"/>
                  <a:pt x="2836" y="1370"/>
                </a:cubicBezTo>
                <a:cubicBezTo>
                  <a:pt x="2836" y="1337"/>
                  <a:pt x="2836" y="1337"/>
                  <a:pt x="2836" y="1337"/>
                </a:cubicBezTo>
                <a:moveTo>
                  <a:pt x="2838" y="1629"/>
                </a:moveTo>
                <a:cubicBezTo>
                  <a:pt x="2838" y="1613"/>
                  <a:pt x="2825" y="1599"/>
                  <a:pt x="2808" y="1599"/>
                </a:cubicBezTo>
                <a:cubicBezTo>
                  <a:pt x="2792" y="1599"/>
                  <a:pt x="2778" y="1613"/>
                  <a:pt x="2778" y="1629"/>
                </a:cubicBezTo>
                <a:cubicBezTo>
                  <a:pt x="2778" y="1687"/>
                  <a:pt x="2778" y="1687"/>
                  <a:pt x="2778" y="1687"/>
                </a:cubicBezTo>
                <a:cubicBezTo>
                  <a:pt x="2778" y="1703"/>
                  <a:pt x="2792" y="1717"/>
                  <a:pt x="2808" y="1717"/>
                </a:cubicBezTo>
                <a:cubicBezTo>
                  <a:pt x="2825" y="1717"/>
                  <a:pt x="2838" y="1703"/>
                  <a:pt x="2838" y="1687"/>
                </a:cubicBezTo>
                <a:cubicBezTo>
                  <a:pt x="2838" y="1629"/>
                  <a:pt x="2838" y="1629"/>
                  <a:pt x="2838" y="1629"/>
                </a:cubicBezTo>
                <a:moveTo>
                  <a:pt x="2808" y="1756"/>
                </a:moveTo>
                <a:cubicBezTo>
                  <a:pt x="2808" y="1756"/>
                  <a:pt x="2808" y="1756"/>
                  <a:pt x="2808" y="1756"/>
                </a:cubicBezTo>
                <a:cubicBezTo>
                  <a:pt x="2791" y="1756"/>
                  <a:pt x="2777" y="1770"/>
                  <a:pt x="2777" y="1787"/>
                </a:cubicBezTo>
                <a:cubicBezTo>
                  <a:pt x="2777" y="1857"/>
                  <a:pt x="2777" y="1857"/>
                  <a:pt x="2777" y="1857"/>
                </a:cubicBezTo>
                <a:cubicBezTo>
                  <a:pt x="2777" y="1874"/>
                  <a:pt x="2791" y="1888"/>
                  <a:pt x="2808" y="1888"/>
                </a:cubicBezTo>
                <a:cubicBezTo>
                  <a:pt x="2826" y="1888"/>
                  <a:pt x="2840" y="1874"/>
                  <a:pt x="2840" y="1857"/>
                </a:cubicBezTo>
                <a:cubicBezTo>
                  <a:pt x="2840" y="1787"/>
                  <a:pt x="2840" y="1787"/>
                  <a:pt x="2840" y="1787"/>
                </a:cubicBezTo>
                <a:cubicBezTo>
                  <a:pt x="2840" y="1770"/>
                  <a:pt x="2826" y="1756"/>
                  <a:pt x="2808" y="1756"/>
                </a:cubicBezTo>
                <a:moveTo>
                  <a:pt x="2841" y="1953"/>
                </a:moveTo>
                <a:cubicBezTo>
                  <a:pt x="2841" y="1935"/>
                  <a:pt x="2827" y="1920"/>
                  <a:pt x="2808" y="1920"/>
                </a:cubicBezTo>
                <a:cubicBezTo>
                  <a:pt x="2790" y="1920"/>
                  <a:pt x="2776" y="1935"/>
                  <a:pt x="2776" y="1953"/>
                </a:cubicBezTo>
                <a:cubicBezTo>
                  <a:pt x="2776" y="2042"/>
                  <a:pt x="2776" y="2042"/>
                  <a:pt x="2776" y="2042"/>
                </a:cubicBezTo>
                <a:cubicBezTo>
                  <a:pt x="2776" y="2060"/>
                  <a:pt x="2790" y="2075"/>
                  <a:pt x="2808" y="2075"/>
                </a:cubicBezTo>
                <a:cubicBezTo>
                  <a:pt x="2827" y="2075"/>
                  <a:pt x="2841" y="2060"/>
                  <a:pt x="2841" y="2042"/>
                </a:cubicBezTo>
                <a:cubicBezTo>
                  <a:pt x="2841" y="1953"/>
                  <a:pt x="2841" y="1953"/>
                  <a:pt x="2841" y="1953"/>
                </a:cubicBezTo>
                <a:moveTo>
                  <a:pt x="2827" y="369"/>
                </a:moveTo>
                <a:cubicBezTo>
                  <a:pt x="2827" y="359"/>
                  <a:pt x="2819" y="351"/>
                  <a:pt x="2808" y="351"/>
                </a:cubicBezTo>
                <a:cubicBezTo>
                  <a:pt x="2798" y="351"/>
                  <a:pt x="2790" y="359"/>
                  <a:pt x="2790" y="369"/>
                </a:cubicBezTo>
                <a:cubicBezTo>
                  <a:pt x="2790" y="379"/>
                  <a:pt x="2798" y="387"/>
                  <a:pt x="2808" y="387"/>
                </a:cubicBezTo>
                <a:cubicBezTo>
                  <a:pt x="2819" y="387"/>
                  <a:pt x="2827" y="379"/>
                  <a:pt x="2827" y="369"/>
                </a:cubicBezTo>
                <a:cubicBezTo>
                  <a:pt x="2827" y="369"/>
                  <a:pt x="2827" y="369"/>
                  <a:pt x="2827" y="369"/>
                </a:cubicBezTo>
                <a:moveTo>
                  <a:pt x="2827" y="252"/>
                </a:moveTo>
                <a:cubicBezTo>
                  <a:pt x="2827" y="242"/>
                  <a:pt x="2819" y="234"/>
                  <a:pt x="2808" y="234"/>
                </a:cubicBezTo>
                <a:cubicBezTo>
                  <a:pt x="2798" y="234"/>
                  <a:pt x="2790" y="242"/>
                  <a:pt x="2790" y="252"/>
                </a:cubicBezTo>
                <a:cubicBezTo>
                  <a:pt x="2790" y="262"/>
                  <a:pt x="2798" y="271"/>
                  <a:pt x="2808" y="271"/>
                </a:cubicBezTo>
                <a:cubicBezTo>
                  <a:pt x="2819" y="271"/>
                  <a:pt x="2827" y="262"/>
                  <a:pt x="2827" y="252"/>
                </a:cubicBezTo>
                <a:cubicBezTo>
                  <a:pt x="2827" y="252"/>
                  <a:pt x="2827" y="252"/>
                  <a:pt x="2827" y="252"/>
                </a:cubicBezTo>
                <a:moveTo>
                  <a:pt x="2827" y="135"/>
                </a:moveTo>
                <a:cubicBezTo>
                  <a:pt x="2827" y="125"/>
                  <a:pt x="2819" y="117"/>
                  <a:pt x="2808" y="117"/>
                </a:cubicBezTo>
                <a:cubicBezTo>
                  <a:pt x="2798" y="117"/>
                  <a:pt x="2790" y="125"/>
                  <a:pt x="2790" y="135"/>
                </a:cubicBezTo>
                <a:cubicBezTo>
                  <a:pt x="2790" y="146"/>
                  <a:pt x="2798" y="154"/>
                  <a:pt x="2808" y="154"/>
                </a:cubicBezTo>
                <a:cubicBezTo>
                  <a:pt x="2819" y="154"/>
                  <a:pt x="2827" y="146"/>
                  <a:pt x="2827" y="135"/>
                </a:cubicBezTo>
                <a:cubicBezTo>
                  <a:pt x="2827" y="135"/>
                  <a:pt x="2827" y="135"/>
                  <a:pt x="2827" y="135"/>
                </a:cubicBezTo>
                <a:moveTo>
                  <a:pt x="2827" y="19"/>
                </a:moveTo>
                <a:cubicBezTo>
                  <a:pt x="2827" y="9"/>
                  <a:pt x="2819" y="0"/>
                  <a:pt x="2808" y="0"/>
                </a:cubicBezTo>
                <a:cubicBezTo>
                  <a:pt x="2798" y="0"/>
                  <a:pt x="2790" y="9"/>
                  <a:pt x="2790" y="19"/>
                </a:cubicBezTo>
                <a:cubicBezTo>
                  <a:pt x="2790" y="29"/>
                  <a:pt x="2798" y="37"/>
                  <a:pt x="2808" y="37"/>
                </a:cubicBezTo>
                <a:cubicBezTo>
                  <a:pt x="2819" y="37"/>
                  <a:pt x="2827" y="29"/>
                  <a:pt x="2827" y="19"/>
                </a:cubicBezTo>
                <a:cubicBezTo>
                  <a:pt x="2827" y="19"/>
                  <a:pt x="2827" y="19"/>
                  <a:pt x="2827" y="19"/>
                </a:cubicBezTo>
                <a:moveTo>
                  <a:pt x="2808" y="1451"/>
                </a:moveTo>
                <a:cubicBezTo>
                  <a:pt x="2808" y="1451"/>
                  <a:pt x="2808" y="1451"/>
                  <a:pt x="2808" y="1451"/>
                </a:cubicBezTo>
                <a:cubicBezTo>
                  <a:pt x="2793" y="1451"/>
                  <a:pt x="2780" y="1463"/>
                  <a:pt x="2780" y="1479"/>
                </a:cubicBezTo>
                <a:cubicBezTo>
                  <a:pt x="2780" y="1525"/>
                  <a:pt x="2780" y="1525"/>
                  <a:pt x="2780" y="1525"/>
                </a:cubicBezTo>
                <a:cubicBezTo>
                  <a:pt x="2780" y="1540"/>
                  <a:pt x="2793" y="1553"/>
                  <a:pt x="2808" y="1553"/>
                </a:cubicBezTo>
                <a:cubicBezTo>
                  <a:pt x="2824" y="1553"/>
                  <a:pt x="2837" y="1540"/>
                  <a:pt x="2837" y="1525"/>
                </a:cubicBezTo>
                <a:cubicBezTo>
                  <a:pt x="2837" y="1479"/>
                  <a:pt x="2837" y="1479"/>
                  <a:pt x="2837" y="1479"/>
                </a:cubicBezTo>
                <a:cubicBezTo>
                  <a:pt x="2837" y="1463"/>
                  <a:pt x="2824" y="1451"/>
                  <a:pt x="2808" y="1451"/>
                </a:cubicBezTo>
                <a:moveTo>
                  <a:pt x="2926" y="490"/>
                </a:moveTo>
                <a:cubicBezTo>
                  <a:pt x="2926" y="480"/>
                  <a:pt x="2918" y="472"/>
                  <a:pt x="2908" y="472"/>
                </a:cubicBezTo>
                <a:cubicBezTo>
                  <a:pt x="2897" y="472"/>
                  <a:pt x="2889" y="480"/>
                  <a:pt x="2889" y="490"/>
                </a:cubicBezTo>
                <a:cubicBezTo>
                  <a:pt x="2889" y="500"/>
                  <a:pt x="2897" y="509"/>
                  <a:pt x="2908" y="509"/>
                </a:cubicBezTo>
                <a:cubicBezTo>
                  <a:pt x="2918" y="509"/>
                  <a:pt x="2926" y="500"/>
                  <a:pt x="2926" y="490"/>
                </a:cubicBezTo>
                <a:cubicBezTo>
                  <a:pt x="2926" y="490"/>
                  <a:pt x="2926" y="490"/>
                  <a:pt x="2926" y="490"/>
                </a:cubicBezTo>
                <a:moveTo>
                  <a:pt x="2908" y="605"/>
                </a:moveTo>
                <a:cubicBezTo>
                  <a:pt x="2908" y="605"/>
                  <a:pt x="2908" y="605"/>
                  <a:pt x="2908" y="605"/>
                </a:cubicBezTo>
                <a:cubicBezTo>
                  <a:pt x="2897" y="605"/>
                  <a:pt x="2888" y="614"/>
                  <a:pt x="2888" y="625"/>
                </a:cubicBezTo>
                <a:cubicBezTo>
                  <a:pt x="2888" y="637"/>
                  <a:pt x="2888" y="637"/>
                  <a:pt x="2888" y="637"/>
                </a:cubicBezTo>
                <a:cubicBezTo>
                  <a:pt x="2888" y="648"/>
                  <a:pt x="2897" y="657"/>
                  <a:pt x="2908" y="657"/>
                </a:cubicBezTo>
                <a:cubicBezTo>
                  <a:pt x="2919" y="657"/>
                  <a:pt x="2928" y="648"/>
                  <a:pt x="2928" y="637"/>
                </a:cubicBezTo>
                <a:cubicBezTo>
                  <a:pt x="2928" y="625"/>
                  <a:pt x="2928" y="625"/>
                  <a:pt x="2928" y="625"/>
                </a:cubicBezTo>
                <a:cubicBezTo>
                  <a:pt x="2928" y="614"/>
                  <a:pt x="2919" y="605"/>
                  <a:pt x="2908" y="605"/>
                </a:cubicBezTo>
                <a:moveTo>
                  <a:pt x="2929" y="767"/>
                </a:moveTo>
                <a:cubicBezTo>
                  <a:pt x="2929" y="755"/>
                  <a:pt x="2919" y="746"/>
                  <a:pt x="2908" y="746"/>
                </a:cubicBezTo>
                <a:cubicBezTo>
                  <a:pt x="2896" y="746"/>
                  <a:pt x="2886" y="755"/>
                  <a:pt x="2886" y="767"/>
                </a:cubicBezTo>
                <a:cubicBezTo>
                  <a:pt x="2886" y="783"/>
                  <a:pt x="2886" y="783"/>
                  <a:pt x="2886" y="783"/>
                </a:cubicBezTo>
                <a:cubicBezTo>
                  <a:pt x="2886" y="795"/>
                  <a:pt x="2896" y="805"/>
                  <a:pt x="2908" y="805"/>
                </a:cubicBezTo>
                <a:cubicBezTo>
                  <a:pt x="2919" y="805"/>
                  <a:pt x="2929" y="795"/>
                  <a:pt x="2929" y="783"/>
                </a:cubicBezTo>
                <a:cubicBezTo>
                  <a:pt x="2929" y="767"/>
                  <a:pt x="2929" y="767"/>
                  <a:pt x="2929" y="767"/>
                </a:cubicBezTo>
                <a:moveTo>
                  <a:pt x="2908" y="887"/>
                </a:moveTo>
                <a:cubicBezTo>
                  <a:pt x="2908" y="887"/>
                  <a:pt x="2908" y="887"/>
                  <a:pt x="2908" y="887"/>
                </a:cubicBezTo>
                <a:cubicBezTo>
                  <a:pt x="2895" y="887"/>
                  <a:pt x="2885" y="897"/>
                  <a:pt x="2885" y="910"/>
                </a:cubicBezTo>
                <a:cubicBezTo>
                  <a:pt x="2885" y="930"/>
                  <a:pt x="2885" y="930"/>
                  <a:pt x="2885" y="930"/>
                </a:cubicBezTo>
                <a:cubicBezTo>
                  <a:pt x="2885" y="943"/>
                  <a:pt x="2895" y="953"/>
                  <a:pt x="2908" y="953"/>
                </a:cubicBezTo>
                <a:cubicBezTo>
                  <a:pt x="2920" y="953"/>
                  <a:pt x="2930" y="943"/>
                  <a:pt x="2930" y="930"/>
                </a:cubicBezTo>
                <a:cubicBezTo>
                  <a:pt x="2930" y="910"/>
                  <a:pt x="2930" y="910"/>
                  <a:pt x="2930" y="910"/>
                </a:cubicBezTo>
                <a:cubicBezTo>
                  <a:pt x="2930" y="897"/>
                  <a:pt x="2920" y="887"/>
                  <a:pt x="2908" y="887"/>
                </a:cubicBezTo>
                <a:moveTo>
                  <a:pt x="2932" y="1052"/>
                </a:moveTo>
                <a:cubicBezTo>
                  <a:pt x="2932" y="1039"/>
                  <a:pt x="2921" y="1028"/>
                  <a:pt x="2908" y="1028"/>
                </a:cubicBezTo>
                <a:cubicBezTo>
                  <a:pt x="2894" y="1028"/>
                  <a:pt x="2883" y="1039"/>
                  <a:pt x="2883" y="1052"/>
                </a:cubicBezTo>
                <a:cubicBezTo>
                  <a:pt x="2883" y="1077"/>
                  <a:pt x="2883" y="1077"/>
                  <a:pt x="2883" y="1077"/>
                </a:cubicBezTo>
                <a:cubicBezTo>
                  <a:pt x="2883" y="1090"/>
                  <a:pt x="2894" y="1101"/>
                  <a:pt x="2908" y="1101"/>
                </a:cubicBezTo>
                <a:cubicBezTo>
                  <a:pt x="2921" y="1101"/>
                  <a:pt x="2932" y="1090"/>
                  <a:pt x="2932" y="1077"/>
                </a:cubicBezTo>
                <a:cubicBezTo>
                  <a:pt x="2932" y="1052"/>
                  <a:pt x="2932" y="1052"/>
                  <a:pt x="2932" y="1052"/>
                </a:cubicBezTo>
                <a:moveTo>
                  <a:pt x="2908" y="1169"/>
                </a:moveTo>
                <a:cubicBezTo>
                  <a:pt x="2908" y="1169"/>
                  <a:pt x="2908" y="1169"/>
                  <a:pt x="2908" y="1169"/>
                </a:cubicBezTo>
                <a:cubicBezTo>
                  <a:pt x="2893" y="1169"/>
                  <a:pt x="2882" y="1180"/>
                  <a:pt x="2882" y="1194"/>
                </a:cubicBezTo>
                <a:cubicBezTo>
                  <a:pt x="2882" y="1223"/>
                  <a:pt x="2882" y="1223"/>
                  <a:pt x="2882" y="1223"/>
                </a:cubicBezTo>
                <a:cubicBezTo>
                  <a:pt x="2882" y="1238"/>
                  <a:pt x="2893" y="1249"/>
                  <a:pt x="2908" y="1249"/>
                </a:cubicBezTo>
                <a:cubicBezTo>
                  <a:pt x="2922" y="1249"/>
                  <a:pt x="2933" y="1238"/>
                  <a:pt x="2933" y="1223"/>
                </a:cubicBezTo>
                <a:cubicBezTo>
                  <a:pt x="2933" y="1194"/>
                  <a:pt x="2933" y="1194"/>
                  <a:pt x="2933" y="1194"/>
                </a:cubicBezTo>
                <a:cubicBezTo>
                  <a:pt x="2933" y="1180"/>
                  <a:pt x="2922" y="1169"/>
                  <a:pt x="2908" y="1169"/>
                </a:cubicBezTo>
                <a:moveTo>
                  <a:pt x="2935" y="1337"/>
                </a:moveTo>
                <a:cubicBezTo>
                  <a:pt x="2935" y="1322"/>
                  <a:pt x="2923" y="1310"/>
                  <a:pt x="2908" y="1310"/>
                </a:cubicBezTo>
                <a:cubicBezTo>
                  <a:pt x="2893" y="1310"/>
                  <a:pt x="2880" y="1322"/>
                  <a:pt x="2880" y="1337"/>
                </a:cubicBezTo>
                <a:cubicBezTo>
                  <a:pt x="2880" y="1370"/>
                  <a:pt x="2880" y="1370"/>
                  <a:pt x="2880" y="1370"/>
                </a:cubicBezTo>
                <a:cubicBezTo>
                  <a:pt x="2880" y="1385"/>
                  <a:pt x="2893" y="1397"/>
                  <a:pt x="2908" y="1397"/>
                </a:cubicBezTo>
                <a:cubicBezTo>
                  <a:pt x="2923" y="1397"/>
                  <a:pt x="2935" y="1385"/>
                  <a:pt x="2935" y="1370"/>
                </a:cubicBezTo>
                <a:cubicBezTo>
                  <a:pt x="2935" y="1337"/>
                  <a:pt x="2935" y="1337"/>
                  <a:pt x="2935" y="1337"/>
                </a:cubicBezTo>
                <a:moveTo>
                  <a:pt x="2938" y="1629"/>
                </a:moveTo>
                <a:cubicBezTo>
                  <a:pt x="2938" y="1613"/>
                  <a:pt x="2924" y="1599"/>
                  <a:pt x="2908" y="1599"/>
                </a:cubicBezTo>
                <a:cubicBezTo>
                  <a:pt x="2891" y="1599"/>
                  <a:pt x="2878" y="1613"/>
                  <a:pt x="2878" y="1629"/>
                </a:cubicBezTo>
                <a:cubicBezTo>
                  <a:pt x="2878" y="1687"/>
                  <a:pt x="2878" y="1687"/>
                  <a:pt x="2878" y="1687"/>
                </a:cubicBezTo>
                <a:cubicBezTo>
                  <a:pt x="2878" y="1703"/>
                  <a:pt x="2891" y="1717"/>
                  <a:pt x="2908" y="1717"/>
                </a:cubicBezTo>
                <a:cubicBezTo>
                  <a:pt x="2924" y="1717"/>
                  <a:pt x="2938" y="1703"/>
                  <a:pt x="2938" y="1687"/>
                </a:cubicBezTo>
                <a:cubicBezTo>
                  <a:pt x="2938" y="1629"/>
                  <a:pt x="2938" y="1629"/>
                  <a:pt x="2938" y="1629"/>
                </a:cubicBezTo>
                <a:moveTo>
                  <a:pt x="2908" y="1756"/>
                </a:moveTo>
                <a:cubicBezTo>
                  <a:pt x="2908" y="1756"/>
                  <a:pt x="2908" y="1756"/>
                  <a:pt x="2908" y="1756"/>
                </a:cubicBezTo>
                <a:cubicBezTo>
                  <a:pt x="2890" y="1756"/>
                  <a:pt x="2876" y="1770"/>
                  <a:pt x="2876" y="1787"/>
                </a:cubicBezTo>
                <a:cubicBezTo>
                  <a:pt x="2876" y="1857"/>
                  <a:pt x="2876" y="1857"/>
                  <a:pt x="2876" y="1857"/>
                </a:cubicBezTo>
                <a:cubicBezTo>
                  <a:pt x="2876" y="1874"/>
                  <a:pt x="2890" y="1888"/>
                  <a:pt x="2908" y="1888"/>
                </a:cubicBezTo>
                <a:cubicBezTo>
                  <a:pt x="2925" y="1888"/>
                  <a:pt x="2939" y="1874"/>
                  <a:pt x="2939" y="1857"/>
                </a:cubicBezTo>
                <a:cubicBezTo>
                  <a:pt x="2939" y="1787"/>
                  <a:pt x="2939" y="1787"/>
                  <a:pt x="2939" y="1787"/>
                </a:cubicBezTo>
                <a:cubicBezTo>
                  <a:pt x="2939" y="1770"/>
                  <a:pt x="2925" y="1756"/>
                  <a:pt x="2908" y="1756"/>
                </a:cubicBezTo>
                <a:moveTo>
                  <a:pt x="2940" y="1953"/>
                </a:moveTo>
                <a:cubicBezTo>
                  <a:pt x="2940" y="1935"/>
                  <a:pt x="2926" y="1920"/>
                  <a:pt x="2908" y="1920"/>
                </a:cubicBezTo>
                <a:cubicBezTo>
                  <a:pt x="2889" y="1920"/>
                  <a:pt x="2875" y="1935"/>
                  <a:pt x="2875" y="1953"/>
                </a:cubicBezTo>
                <a:cubicBezTo>
                  <a:pt x="2875" y="2042"/>
                  <a:pt x="2875" y="2042"/>
                  <a:pt x="2875" y="2042"/>
                </a:cubicBezTo>
                <a:cubicBezTo>
                  <a:pt x="2875" y="2060"/>
                  <a:pt x="2889" y="2075"/>
                  <a:pt x="2908" y="2075"/>
                </a:cubicBezTo>
                <a:cubicBezTo>
                  <a:pt x="2926" y="2075"/>
                  <a:pt x="2940" y="2060"/>
                  <a:pt x="2940" y="2042"/>
                </a:cubicBezTo>
                <a:cubicBezTo>
                  <a:pt x="2940" y="1953"/>
                  <a:pt x="2940" y="1953"/>
                  <a:pt x="2940" y="1953"/>
                </a:cubicBezTo>
                <a:moveTo>
                  <a:pt x="2926" y="369"/>
                </a:moveTo>
                <a:cubicBezTo>
                  <a:pt x="2926" y="359"/>
                  <a:pt x="2918" y="351"/>
                  <a:pt x="2908" y="351"/>
                </a:cubicBezTo>
                <a:cubicBezTo>
                  <a:pt x="2897" y="351"/>
                  <a:pt x="2889" y="359"/>
                  <a:pt x="2889" y="369"/>
                </a:cubicBezTo>
                <a:cubicBezTo>
                  <a:pt x="2889" y="379"/>
                  <a:pt x="2897" y="387"/>
                  <a:pt x="2908" y="387"/>
                </a:cubicBezTo>
                <a:cubicBezTo>
                  <a:pt x="2918" y="387"/>
                  <a:pt x="2926" y="379"/>
                  <a:pt x="2926" y="369"/>
                </a:cubicBezTo>
                <a:cubicBezTo>
                  <a:pt x="2926" y="369"/>
                  <a:pt x="2926" y="369"/>
                  <a:pt x="2926" y="369"/>
                </a:cubicBezTo>
                <a:moveTo>
                  <a:pt x="2926" y="252"/>
                </a:moveTo>
                <a:cubicBezTo>
                  <a:pt x="2926" y="242"/>
                  <a:pt x="2918" y="234"/>
                  <a:pt x="2908" y="234"/>
                </a:cubicBezTo>
                <a:cubicBezTo>
                  <a:pt x="2897" y="234"/>
                  <a:pt x="2889" y="242"/>
                  <a:pt x="2889" y="252"/>
                </a:cubicBezTo>
                <a:cubicBezTo>
                  <a:pt x="2889" y="262"/>
                  <a:pt x="2897" y="271"/>
                  <a:pt x="2908" y="271"/>
                </a:cubicBezTo>
                <a:cubicBezTo>
                  <a:pt x="2918" y="271"/>
                  <a:pt x="2926" y="262"/>
                  <a:pt x="2926" y="252"/>
                </a:cubicBezTo>
                <a:cubicBezTo>
                  <a:pt x="2926" y="252"/>
                  <a:pt x="2926" y="252"/>
                  <a:pt x="2926" y="252"/>
                </a:cubicBezTo>
                <a:moveTo>
                  <a:pt x="2926" y="135"/>
                </a:moveTo>
                <a:cubicBezTo>
                  <a:pt x="2926" y="125"/>
                  <a:pt x="2918" y="117"/>
                  <a:pt x="2908" y="117"/>
                </a:cubicBezTo>
                <a:cubicBezTo>
                  <a:pt x="2897" y="117"/>
                  <a:pt x="2889" y="125"/>
                  <a:pt x="2889" y="135"/>
                </a:cubicBezTo>
                <a:cubicBezTo>
                  <a:pt x="2889" y="146"/>
                  <a:pt x="2897" y="154"/>
                  <a:pt x="2908" y="154"/>
                </a:cubicBezTo>
                <a:cubicBezTo>
                  <a:pt x="2918" y="154"/>
                  <a:pt x="2926" y="146"/>
                  <a:pt x="2926" y="135"/>
                </a:cubicBezTo>
                <a:cubicBezTo>
                  <a:pt x="2926" y="135"/>
                  <a:pt x="2926" y="135"/>
                  <a:pt x="2926" y="135"/>
                </a:cubicBezTo>
                <a:moveTo>
                  <a:pt x="2926" y="19"/>
                </a:moveTo>
                <a:cubicBezTo>
                  <a:pt x="2926" y="9"/>
                  <a:pt x="2918" y="0"/>
                  <a:pt x="2908" y="0"/>
                </a:cubicBezTo>
                <a:cubicBezTo>
                  <a:pt x="2897" y="0"/>
                  <a:pt x="2889" y="9"/>
                  <a:pt x="2889" y="19"/>
                </a:cubicBezTo>
                <a:cubicBezTo>
                  <a:pt x="2889" y="29"/>
                  <a:pt x="2897" y="37"/>
                  <a:pt x="2908" y="37"/>
                </a:cubicBezTo>
                <a:cubicBezTo>
                  <a:pt x="2918" y="37"/>
                  <a:pt x="2926" y="29"/>
                  <a:pt x="2926" y="19"/>
                </a:cubicBezTo>
                <a:cubicBezTo>
                  <a:pt x="2926" y="19"/>
                  <a:pt x="2926" y="19"/>
                  <a:pt x="2926" y="19"/>
                </a:cubicBezTo>
                <a:moveTo>
                  <a:pt x="2908" y="1451"/>
                </a:moveTo>
                <a:cubicBezTo>
                  <a:pt x="2908" y="1451"/>
                  <a:pt x="2908" y="1451"/>
                  <a:pt x="2908" y="1451"/>
                </a:cubicBezTo>
                <a:cubicBezTo>
                  <a:pt x="2892" y="1451"/>
                  <a:pt x="2879" y="1463"/>
                  <a:pt x="2879" y="1479"/>
                </a:cubicBezTo>
                <a:cubicBezTo>
                  <a:pt x="2879" y="1525"/>
                  <a:pt x="2879" y="1525"/>
                  <a:pt x="2879" y="1525"/>
                </a:cubicBezTo>
                <a:cubicBezTo>
                  <a:pt x="2879" y="1540"/>
                  <a:pt x="2892" y="1553"/>
                  <a:pt x="2908" y="1553"/>
                </a:cubicBezTo>
                <a:cubicBezTo>
                  <a:pt x="2923" y="1553"/>
                  <a:pt x="2936" y="1540"/>
                  <a:pt x="2936" y="1525"/>
                </a:cubicBezTo>
                <a:cubicBezTo>
                  <a:pt x="2936" y="1479"/>
                  <a:pt x="2936" y="1479"/>
                  <a:pt x="2936" y="1479"/>
                </a:cubicBezTo>
                <a:cubicBezTo>
                  <a:pt x="2936" y="1463"/>
                  <a:pt x="2923" y="1451"/>
                  <a:pt x="2908" y="1451"/>
                </a:cubicBezTo>
                <a:moveTo>
                  <a:pt x="3025" y="490"/>
                </a:moveTo>
                <a:cubicBezTo>
                  <a:pt x="3025" y="480"/>
                  <a:pt x="3017" y="472"/>
                  <a:pt x="3007" y="472"/>
                </a:cubicBezTo>
                <a:cubicBezTo>
                  <a:pt x="2996" y="472"/>
                  <a:pt x="2988" y="480"/>
                  <a:pt x="2988" y="490"/>
                </a:cubicBezTo>
                <a:cubicBezTo>
                  <a:pt x="2988" y="500"/>
                  <a:pt x="2996" y="509"/>
                  <a:pt x="3007" y="509"/>
                </a:cubicBezTo>
                <a:cubicBezTo>
                  <a:pt x="3017" y="509"/>
                  <a:pt x="3025" y="500"/>
                  <a:pt x="3025" y="490"/>
                </a:cubicBezTo>
                <a:cubicBezTo>
                  <a:pt x="3025" y="490"/>
                  <a:pt x="3025" y="490"/>
                  <a:pt x="3025" y="490"/>
                </a:cubicBezTo>
                <a:moveTo>
                  <a:pt x="3007" y="605"/>
                </a:moveTo>
                <a:cubicBezTo>
                  <a:pt x="3007" y="605"/>
                  <a:pt x="3007" y="605"/>
                  <a:pt x="3007" y="605"/>
                </a:cubicBezTo>
                <a:cubicBezTo>
                  <a:pt x="2996" y="605"/>
                  <a:pt x="2987" y="614"/>
                  <a:pt x="2987" y="625"/>
                </a:cubicBezTo>
                <a:cubicBezTo>
                  <a:pt x="2987" y="637"/>
                  <a:pt x="2987" y="637"/>
                  <a:pt x="2987" y="637"/>
                </a:cubicBezTo>
                <a:cubicBezTo>
                  <a:pt x="2987" y="648"/>
                  <a:pt x="2996" y="657"/>
                  <a:pt x="3007" y="657"/>
                </a:cubicBezTo>
                <a:cubicBezTo>
                  <a:pt x="3018" y="657"/>
                  <a:pt x="3027" y="648"/>
                  <a:pt x="3027" y="637"/>
                </a:cubicBezTo>
                <a:cubicBezTo>
                  <a:pt x="3027" y="625"/>
                  <a:pt x="3027" y="625"/>
                  <a:pt x="3027" y="625"/>
                </a:cubicBezTo>
                <a:cubicBezTo>
                  <a:pt x="3027" y="614"/>
                  <a:pt x="3018" y="605"/>
                  <a:pt x="3007" y="605"/>
                </a:cubicBezTo>
                <a:moveTo>
                  <a:pt x="3028" y="767"/>
                </a:moveTo>
                <a:cubicBezTo>
                  <a:pt x="3028" y="755"/>
                  <a:pt x="3018" y="746"/>
                  <a:pt x="3007" y="746"/>
                </a:cubicBezTo>
                <a:cubicBezTo>
                  <a:pt x="2995" y="746"/>
                  <a:pt x="2985" y="755"/>
                  <a:pt x="2985" y="767"/>
                </a:cubicBezTo>
                <a:cubicBezTo>
                  <a:pt x="2985" y="783"/>
                  <a:pt x="2985" y="783"/>
                  <a:pt x="2985" y="783"/>
                </a:cubicBezTo>
                <a:cubicBezTo>
                  <a:pt x="2985" y="795"/>
                  <a:pt x="2995" y="805"/>
                  <a:pt x="3007" y="805"/>
                </a:cubicBezTo>
                <a:cubicBezTo>
                  <a:pt x="3018" y="805"/>
                  <a:pt x="3028" y="795"/>
                  <a:pt x="3028" y="783"/>
                </a:cubicBezTo>
                <a:cubicBezTo>
                  <a:pt x="3028" y="767"/>
                  <a:pt x="3028" y="767"/>
                  <a:pt x="3028" y="767"/>
                </a:cubicBezTo>
                <a:moveTo>
                  <a:pt x="3007" y="887"/>
                </a:moveTo>
                <a:cubicBezTo>
                  <a:pt x="3007" y="887"/>
                  <a:pt x="3007" y="887"/>
                  <a:pt x="3007" y="887"/>
                </a:cubicBezTo>
                <a:cubicBezTo>
                  <a:pt x="2994" y="887"/>
                  <a:pt x="2984" y="897"/>
                  <a:pt x="2984" y="910"/>
                </a:cubicBezTo>
                <a:cubicBezTo>
                  <a:pt x="2984" y="930"/>
                  <a:pt x="2984" y="930"/>
                  <a:pt x="2984" y="930"/>
                </a:cubicBezTo>
                <a:cubicBezTo>
                  <a:pt x="2984" y="943"/>
                  <a:pt x="2994" y="953"/>
                  <a:pt x="3007" y="953"/>
                </a:cubicBezTo>
                <a:cubicBezTo>
                  <a:pt x="3019" y="953"/>
                  <a:pt x="3029" y="943"/>
                  <a:pt x="3029" y="930"/>
                </a:cubicBezTo>
                <a:cubicBezTo>
                  <a:pt x="3029" y="910"/>
                  <a:pt x="3029" y="910"/>
                  <a:pt x="3029" y="910"/>
                </a:cubicBezTo>
                <a:cubicBezTo>
                  <a:pt x="3029" y="897"/>
                  <a:pt x="3019" y="887"/>
                  <a:pt x="3007" y="887"/>
                </a:cubicBezTo>
                <a:moveTo>
                  <a:pt x="3031" y="1052"/>
                </a:moveTo>
                <a:cubicBezTo>
                  <a:pt x="3031" y="1039"/>
                  <a:pt x="3020" y="1028"/>
                  <a:pt x="3007" y="1028"/>
                </a:cubicBezTo>
                <a:cubicBezTo>
                  <a:pt x="2993" y="1028"/>
                  <a:pt x="2982" y="1039"/>
                  <a:pt x="2982" y="1052"/>
                </a:cubicBezTo>
                <a:cubicBezTo>
                  <a:pt x="2982" y="1077"/>
                  <a:pt x="2982" y="1077"/>
                  <a:pt x="2982" y="1077"/>
                </a:cubicBezTo>
                <a:cubicBezTo>
                  <a:pt x="2982" y="1090"/>
                  <a:pt x="2993" y="1101"/>
                  <a:pt x="3007" y="1101"/>
                </a:cubicBezTo>
                <a:cubicBezTo>
                  <a:pt x="3020" y="1101"/>
                  <a:pt x="3031" y="1090"/>
                  <a:pt x="3031" y="1077"/>
                </a:cubicBezTo>
                <a:cubicBezTo>
                  <a:pt x="3031" y="1052"/>
                  <a:pt x="3031" y="1052"/>
                  <a:pt x="3031" y="1052"/>
                </a:cubicBezTo>
                <a:moveTo>
                  <a:pt x="3007" y="1169"/>
                </a:moveTo>
                <a:cubicBezTo>
                  <a:pt x="3007" y="1169"/>
                  <a:pt x="3007" y="1169"/>
                  <a:pt x="3007" y="1169"/>
                </a:cubicBezTo>
                <a:cubicBezTo>
                  <a:pt x="2992" y="1169"/>
                  <a:pt x="2981" y="1180"/>
                  <a:pt x="2981" y="1194"/>
                </a:cubicBezTo>
                <a:cubicBezTo>
                  <a:pt x="2981" y="1223"/>
                  <a:pt x="2981" y="1223"/>
                  <a:pt x="2981" y="1223"/>
                </a:cubicBezTo>
                <a:cubicBezTo>
                  <a:pt x="2981" y="1238"/>
                  <a:pt x="2992" y="1249"/>
                  <a:pt x="3007" y="1249"/>
                </a:cubicBezTo>
                <a:cubicBezTo>
                  <a:pt x="3021" y="1249"/>
                  <a:pt x="3032" y="1238"/>
                  <a:pt x="3032" y="1223"/>
                </a:cubicBezTo>
                <a:cubicBezTo>
                  <a:pt x="3032" y="1194"/>
                  <a:pt x="3032" y="1194"/>
                  <a:pt x="3032" y="1194"/>
                </a:cubicBezTo>
                <a:cubicBezTo>
                  <a:pt x="3032" y="1180"/>
                  <a:pt x="3021" y="1169"/>
                  <a:pt x="3007" y="1169"/>
                </a:cubicBezTo>
                <a:moveTo>
                  <a:pt x="3034" y="1337"/>
                </a:moveTo>
                <a:cubicBezTo>
                  <a:pt x="3034" y="1322"/>
                  <a:pt x="3022" y="1310"/>
                  <a:pt x="3007" y="1310"/>
                </a:cubicBezTo>
                <a:cubicBezTo>
                  <a:pt x="2992" y="1310"/>
                  <a:pt x="2980" y="1322"/>
                  <a:pt x="2980" y="1337"/>
                </a:cubicBezTo>
                <a:cubicBezTo>
                  <a:pt x="2980" y="1370"/>
                  <a:pt x="2980" y="1370"/>
                  <a:pt x="2980" y="1370"/>
                </a:cubicBezTo>
                <a:cubicBezTo>
                  <a:pt x="2980" y="1385"/>
                  <a:pt x="2992" y="1397"/>
                  <a:pt x="3007" y="1397"/>
                </a:cubicBezTo>
                <a:cubicBezTo>
                  <a:pt x="3022" y="1397"/>
                  <a:pt x="3034" y="1385"/>
                  <a:pt x="3034" y="1370"/>
                </a:cubicBezTo>
                <a:cubicBezTo>
                  <a:pt x="3034" y="1337"/>
                  <a:pt x="3034" y="1337"/>
                  <a:pt x="3034" y="1337"/>
                </a:cubicBezTo>
                <a:moveTo>
                  <a:pt x="3037" y="1629"/>
                </a:moveTo>
                <a:cubicBezTo>
                  <a:pt x="3037" y="1613"/>
                  <a:pt x="3023" y="1599"/>
                  <a:pt x="3007" y="1599"/>
                </a:cubicBezTo>
                <a:cubicBezTo>
                  <a:pt x="2990" y="1599"/>
                  <a:pt x="2977" y="1613"/>
                  <a:pt x="2977" y="1629"/>
                </a:cubicBezTo>
                <a:cubicBezTo>
                  <a:pt x="2977" y="1687"/>
                  <a:pt x="2977" y="1687"/>
                  <a:pt x="2977" y="1687"/>
                </a:cubicBezTo>
                <a:cubicBezTo>
                  <a:pt x="2977" y="1703"/>
                  <a:pt x="2990" y="1717"/>
                  <a:pt x="3007" y="1717"/>
                </a:cubicBezTo>
                <a:cubicBezTo>
                  <a:pt x="3023" y="1717"/>
                  <a:pt x="3037" y="1703"/>
                  <a:pt x="3037" y="1687"/>
                </a:cubicBezTo>
                <a:cubicBezTo>
                  <a:pt x="3037" y="1629"/>
                  <a:pt x="3037" y="1629"/>
                  <a:pt x="3037" y="1629"/>
                </a:cubicBezTo>
                <a:moveTo>
                  <a:pt x="3007" y="1756"/>
                </a:moveTo>
                <a:cubicBezTo>
                  <a:pt x="3007" y="1756"/>
                  <a:pt x="3007" y="1756"/>
                  <a:pt x="3007" y="1756"/>
                </a:cubicBezTo>
                <a:cubicBezTo>
                  <a:pt x="2989" y="1756"/>
                  <a:pt x="2975" y="1770"/>
                  <a:pt x="2975" y="1787"/>
                </a:cubicBezTo>
                <a:cubicBezTo>
                  <a:pt x="2975" y="1857"/>
                  <a:pt x="2975" y="1857"/>
                  <a:pt x="2975" y="1857"/>
                </a:cubicBezTo>
                <a:cubicBezTo>
                  <a:pt x="2975" y="1874"/>
                  <a:pt x="2989" y="1888"/>
                  <a:pt x="3007" y="1888"/>
                </a:cubicBezTo>
                <a:cubicBezTo>
                  <a:pt x="3024" y="1888"/>
                  <a:pt x="3038" y="1874"/>
                  <a:pt x="3038" y="1857"/>
                </a:cubicBezTo>
                <a:cubicBezTo>
                  <a:pt x="3038" y="1787"/>
                  <a:pt x="3038" y="1787"/>
                  <a:pt x="3038" y="1787"/>
                </a:cubicBezTo>
                <a:cubicBezTo>
                  <a:pt x="3038" y="1770"/>
                  <a:pt x="3024" y="1756"/>
                  <a:pt x="3007" y="1756"/>
                </a:cubicBezTo>
                <a:moveTo>
                  <a:pt x="3039" y="1953"/>
                </a:moveTo>
                <a:cubicBezTo>
                  <a:pt x="3039" y="1935"/>
                  <a:pt x="3025" y="1920"/>
                  <a:pt x="3007" y="1920"/>
                </a:cubicBezTo>
                <a:cubicBezTo>
                  <a:pt x="2989" y="1920"/>
                  <a:pt x="2974" y="1935"/>
                  <a:pt x="2974" y="1953"/>
                </a:cubicBezTo>
                <a:cubicBezTo>
                  <a:pt x="2974" y="2042"/>
                  <a:pt x="2974" y="2042"/>
                  <a:pt x="2974" y="2042"/>
                </a:cubicBezTo>
                <a:cubicBezTo>
                  <a:pt x="2974" y="2060"/>
                  <a:pt x="2989" y="2075"/>
                  <a:pt x="3007" y="2075"/>
                </a:cubicBezTo>
                <a:cubicBezTo>
                  <a:pt x="3025" y="2075"/>
                  <a:pt x="3039" y="2060"/>
                  <a:pt x="3039" y="2042"/>
                </a:cubicBezTo>
                <a:cubicBezTo>
                  <a:pt x="3039" y="1953"/>
                  <a:pt x="3039" y="1953"/>
                  <a:pt x="3039" y="1953"/>
                </a:cubicBezTo>
                <a:moveTo>
                  <a:pt x="3025" y="369"/>
                </a:moveTo>
                <a:cubicBezTo>
                  <a:pt x="3025" y="359"/>
                  <a:pt x="3017" y="351"/>
                  <a:pt x="3007" y="351"/>
                </a:cubicBezTo>
                <a:cubicBezTo>
                  <a:pt x="2996" y="351"/>
                  <a:pt x="2988" y="359"/>
                  <a:pt x="2988" y="369"/>
                </a:cubicBezTo>
                <a:cubicBezTo>
                  <a:pt x="2988" y="379"/>
                  <a:pt x="2996" y="387"/>
                  <a:pt x="3007" y="387"/>
                </a:cubicBezTo>
                <a:cubicBezTo>
                  <a:pt x="3017" y="387"/>
                  <a:pt x="3025" y="379"/>
                  <a:pt x="3025" y="369"/>
                </a:cubicBezTo>
                <a:cubicBezTo>
                  <a:pt x="3025" y="369"/>
                  <a:pt x="3025" y="369"/>
                  <a:pt x="3025" y="369"/>
                </a:cubicBezTo>
                <a:moveTo>
                  <a:pt x="3025" y="252"/>
                </a:moveTo>
                <a:cubicBezTo>
                  <a:pt x="3025" y="242"/>
                  <a:pt x="3017" y="234"/>
                  <a:pt x="3007" y="234"/>
                </a:cubicBezTo>
                <a:cubicBezTo>
                  <a:pt x="2996" y="234"/>
                  <a:pt x="2988" y="242"/>
                  <a:pt x="2988" y="252"/>
                </a:cubicBezTo>
                <a:cubicBezTo>
                  <a:pt x="2988" y="262"/>
                  <a:pt x="2996" y="271"/>
                  <a:pt x="3007" y="271"/>
                </a:cubicBezTo>
                <a:cubicBezTo>
                  <a:pt x="3017" y="271"/>
                  <a:pt x="3025" y="262"/>
                  <a:pt x="3025" y="252"/>
                </a:cubicBezTo>
                <a:cubicBezTo>
                  <a:pt x="3025" y="252"/>
                  <a:pt x="3025" y="252"/>
                  <a:pt x="3025" y="252"/>
                </a:cubicBezTo>
                <a:moveTo>
                  <a:pt x="3025" y="135"/>
                </a:moveTo>
                <a:cubicBezTo>
                  <a:pt x="3025" y="125"/>
                  <a:pt x="3017" y="117"/>
                  <a:pt x="3007" y="117"/>
                </a:cubicBezTo>
                <a:cubicBezTo>
                  <a:pt x="2996" y="117"/>
                  <a:pt x="2988" y="125"/>
                  <a:pt x="2988" y="135"/>
                </a:cubicBezTo>
                <a:cubicBezTo>
                  <a:pt x="2988" y="146"/>
                  <a:pt x="2996" y="154"/>
                  <a:pt x="3007" y="154"/>
                </a:cubicBezTo>
                <a:cubicBezTo>
                  <a:pt x="3017" y="154"/>
                  <a:pt x="3025" y="146"/>
                  <a:pt x="3025" y="135"/>
                </a:cubicBezTo>
                <a:cubicBezTo>
                  <a:pt x="3025" y="135"/>
                  <a:pt x="3025" y="135"/>
                  <a:pt x="3025" y="135"/>
                </a:cubicBezTo>
                <a:moveTo>
                  <a:pt x="3025" y="19"/>
                </a:moveTo>
                <a:cubicBezTo>
                  <a:pt x="3025" y="9"/>
                  <a:pt x="3017" y="0"/>
                  <a:pt x="3007" y="0"/>
                </a:cubicBezTo>
                <a:cubicBezTo>
                  <a:pt x="2996" y="0"/>
                  <a:pt x="2988" y="9"/>
                  <a:pt x="2988" y="19"/>
                </a:cubicBezTo>
                <a:cubicBezTo>
                  <a:pt x="2988" y="29"/>
                  <a:pt x="2996" y="37"/>
                  <a:pt x="3007" y="37"/>
                </a:cubicBezTo>
                <a:cubicBezTo>
                  <a:pt x="3017" y="37"/>
                  <a:pt x="3025" y="29"/>
                  <a:pt x="3025" y="19"/>
                </a:cubicBezTo>
                <a:cubicBezTo>
                  <a:pt x="3025" y="19"/>
                  <a:pt x="3025" y="19"/>
                  <a:pt x="3025" y="19"/>
                </a:cubicBezTo>
                <a:moveTo>
                  <a:pt x="3007" y="1451"/>
                </a:moveTo>
                <a:cubicBezTo>
                  <a:pt x="3007" y="1451"/>
                  <a:pt x="3007" y="1451"/>
                  <a:pt x="3007" y="1451"/>
                </a:cubicBezTo>
                <a:cubicBezTo>
                  <a:pt x="2991" y="1451"/>
                  <a:pt x="2978" y="1463"/>
                  <a:pt x="2978" y="1479"/>
                </a:cubicBezTo>
                <a:cubicBezTo>
                  <a:pt x="2978" y="1525"/>
                  <a:pt x="2978" y="1525"/>
                  <a:pt x="2978" y="1525"/>
                </a:cubicBezTo>
                <a:cubicBezTo>
                  <a:pt x="2978" y="1540"/>
                  <a:pt x="2991" y="1553"/>
                  <a:pt x="3007" y="1553"/>
                </a:cubicBezTo>
                <a:cubicBezTo>
                  <a:pt x="3022" y="1553"/>
                  <a:pt x="3035" y="1540"/>
                  <a:pt x="3035" y="1525"/>
                </a:cubicBezTo>
                <a:cubicBezTo>
                  <a:pt x="3035" y="1479"/>
                  <a:pt x="3035" y="1479"/>
                  <a:pt x="3035" y="1479"/>
                </a:cubicBezTo>
                <a:cubicBezTo>
                  <a:pt x="3035" y="1463"/>
                  <a:pt x="3022" y="1451"/>
                  <a:pt x="3007" y="1451"/>
                </a:cubicBezTo>
                <a:moveTo>
                  <a:pt x="3124" y="490"/>
                </a:moveTo>
                <a:cubicBezTo>
                  <a:pt x="3124" y="480"/>
                  <a:pt x="3116" y="472"/>
                  <a:pt x="3106" y="472"/>
                </a:cubicBezTo>
                <a:cubicBezTo>
                  <a:pt x="3096" y="472"/>
                  <a:pt x="3087" y="480"/>
                  <a:pt x="3087" y="490"/>
                </a:cubicBezTo>
                <a:cubicBezTo>
                  <a:pt x="3087" y="500"/>
                  <a:pt x="3096" y="509"/>
                  <a:pt x="3106" y="509"/>
                </a:cubicBezTo>
                <a:cubicBezTo>
                  <a:pt x="3116" y="509"/>
                  <a:pt x="3124" y="500"/>
                  <a:pt x="3124" y="490"/>
                </a:cubicBezTo>
                <a:cubicBezTo>
                  <a:pt x="3124" y="490"/>
                  <a:pt x="3124" y="490"/>
                  <a:pt x="3124" y="490"/>
                </a:cubicBezTo>
                <a:moveTo>
                  <a:pt x="3106" y="605"/>
                </a:moveTo>
                <a:cubicBezTo>
                  <a:pt x="3106" y="605"/>
                  <a:pt x="3106" y="605"/>
                  <a:pt x="3106" y="605"/>
                </a:cubicBezTo>
                <a:cubicBezTo>
                  <a:pt x="3095" y="605"/>
                  <a:pt x="3086" y="614"/>
                  <a:pt x="3086" y="625"/>
                </a:cubicBezTo>
                <a:cubicBezTo>
                  <a:pt x="3086" y="637"/>
                  <a:pt x="3086" y="637"/>
                  <a:pt x="3086" y="637"/>
                </a:cubicBezTo>
                <a:cubicBezTo>
                  <a:pt x="3086" y="648"/>
                  <a:pt x="3095" y="657"/>
                  <a:pt x="3106" y="657"/>
                </a:cubicBezTo>
                <a:cubicBezTo>
                  <a:pt x="3117" y="657"/>
                  <a:pt x="3126" y="648"/>
                  <a:pt x="3126" y="637"/>
                </a:cubicBezTo>
                <a:cubicBezTo>
                  <a:pt x="3126" y="625"/>
                  <a:pt x="3126" y="625"/>
                  <a:pt x="3126" y="625"/>
                </a:cubicBezTo>
                <a:cubicBezTo>
                  <a:pt x="3126" y="614"/>
                  <a:pt x="3117" y="605"/>
                  <a:pt x="3106" y="605"/>
                </a:cubicBezTo>
                <a:moveTo>
                  <a:pt x="3127" y="767"/>
                </a:moveTo>
                <a:cubicBezTo>
                  <a:pt x="3127" y="755"/>
                  <a:pt x="3118" y="746"/>
                  <a:pt x="3106" y="746"/>
                </a:cubicBezTo>
                <a:cubicBezTo>
                  <a:pt x="3094" y="746"/>
                  <a:pt x="3084" y="755"/>
                  <a:pt x="3084" y="767"/>
                </a:cubicBezTo>
                <a:cubicBezTo>
                  <a:pt x="3084" y="783"/>
                  <a:pt x="3084" y="783"/>
                  <a:pt x="3084" y="783"/>
                </a:cubicBezTo>
                <a:cubicBezTo>
                  <a:pt x="3084" y="795"/>
                  <a:pt x="3094" y="805"/>
                  <a:pt x="3106" y="805"/>
                </a:cubicBezTo>
                <a:cubicBezTo>
                  <a:pt x="3118" y="805"/>
                  <a:pt x="3127" y="795"/>
                  <a:pt x="3127" y="783"/>
                </a:cubicBezTo>
                <a:cubicBezTo>
                  <a:pt x="3127" y="767"/>
                  <a:pt x="3127" y="767"/>
                  <a:pt x="3127" y="767"/>
                </a:cubicBezTo>
                <a:moveTo>
                  <a:pt x="3106" y="887"/>
                </a:moveTo>
                <a:cubicBezTo>
                  <a:pt x="3106" y="887"/>
                  <a:pt x="3106" y="887"/>
                  <a:pt x="3106" y="887"/>
                </a:cubicBezTo>
                <a:cubicBezTo>
                  <a:pt x="3093" y="887"/>
                  <a:pt x="3083" y="897"/>
                  <a:pt x="3083" y="910"/>
                </a:cubicBezTo>
                <a:cubicBezTo>
                  <a:pt x="3083" y="930"/>
                  <a:pt x="3083" y="930"/>
                  <a:pt x="3083" y="930"/>
                </a:cubicBezTo>
                <a:cubicBezTo>
                  <a:pt x="3083" y="943"/>
                  <a:pt x="3093" y="953"/>
                  <a:pt x="3106" y="953"/>
                </a:cubicBezTo>
                <a:cubicBezTo>
                  <a:pt x="3118" y="953"/>
                  <a:pt x="3129" y="943"/>
                  <a:pt x="3129" y="930"/>
                </a:cubicBezTo>
                <a:cubicBezTo>
                  <a:pt x="3129" y="910"/>
                  <a:pt x="3129" y="910"/>
                  <a:pt x="3129" y="910"/>
                </a:cubicBezTo>
                <a:cubicBezTo>
                  <a:pt x="3129" y="897"/>
                  <a:pt x="3118" y="887"/>
                  <a:pt x="3106" y="887"/>
                </a:cubicBezTo>
                <a:moveTo>
                  <a:pt x="3130" y="1052"/>
                </a:moveTo>
                <a:cubicBezTo>
                  <a:pt x="3130" y="1039"/>
                  <a:pt x="3119" y="1028"/>
                  <a:pt x="3106" y="1028"/>
                </a:cubicBezTo>
                <a:cubicBezTo>
                  <a:pt x="3092" y="1028"/>
                  <a:pt x="3082" y="1039"/>
                  <a:pt x="3082" y="1052"/>
                </a:cubicBezTo>
                <a:cubicBezTo>
                  <a:pt x="3082" y="1077"/>
                  <a:pt x="3082" y="1077"/>
                  <a:pt x="3082" y="1077"/>
                </a:cubicBezTo>
                <a:cubicBezTo>
                  <a:pt x="3082" y="1090"/>
                  <a:pt x="3092" y="1101"/>
                  <a:pt x="3106" y="1101"/>
                </a:cubicBezTo>
                <a:cubicBezTo>
                  <a:pt x="3119" y="1101"/>
                  <a:pt x="3130" y="1090"/>
                  <a:pt x="3130" y="1077"/>
                </a:cubicBezTo>
                <a:cubicBezTo>
                  <a:pt x="3130" y="1052"/>
                  <a:pt x="3130" y="1052"/>
                  <a:pt x="3130" y="1052"/>
                </a:cubicBezTo>
                <a:moveTo>
                  <a:pt x="3106" y="1169"/>
                </a:moveTo>
                <a:cubicBezTo>
                  <a:pt x="3106" y="1169"/>
                  <a:pt x="3106" y="1169"/>
                  <a:pt x="3106" y="1169"/>
                </a:cubicBezTo>
                <a:cubicBezTo>
                  <a:pt x="3092" y="1169"/>
                  <a:pt x="3080" y="1180"/>
                  <a:pt x="3080" y="1194"/>
                </a:cubicBezTo>
                <a:cubicBezTo>
                  <a:pt x="3080" y="1223"/>
                  <a:pt x="3080" y="1223"/>
                  <a:pt x="3080" y="1223"/>
                </a:cubicBezTo>
                <a:cubicBezTo>
                  <a:pt x="3080" y="1238"/>
                  <a:pt x="3092" y="1249"/>
                  <a:pt x="3106" y="1249"/>
                </a:cubicBezTo>
                <a:cubicBezTo>
                  <a:pt x="3120" y="1249"/>
                  <a:pt x="3131" y="1238"/>
                  <a:pt x="3131" y="1223"/>
                </a:cubicBezTo>
                <a:cubicBezTo>
                  <a:pt x="3131" y="1194"/>
                  <a:pt x="3131" y="1194"/>
                  <a:pt x="3131" y="1194"/>
                </a:cubicBezTo>
                <a:cubicBezTo>
                  <a:pt x="3131" y="1180"/>
                  <a:pt x="3120" y="1169"/>
                  <a:pt x="3106" y="1169"/>
                </a:cubicBezTo>
                <a:moveTo>
                  <a:pt x="3133" y="1337"/>
                </a:moveTo>
                <a:cubicBezTo>
                  <a:pt x="3133" y="1322"/>
                  <a:pt x="3121" y="1310"/>
                  <a:pt x="3106" y="1310"/>
                </a:cubicBezTo>
                <a:cubicBezTo>
                  <a:pt x="3091" y="1310"/>
                  <a:pt x="3079" y="1322"/>
                  <a:pt x="3079" y="1337"/>
                </a:cubicBezTo>
                <a:cubicBezTo>
                  <a:pt x="3079" y="1370"/>
                  <a:pt x="3079" y="1370"/>
                  <a:pt x="3079" y="1370"/>
                </a:cubicBezTo>
                <a:cubicBezTo>
                  <a:pt x="3079" y="1385"/>
                  <a:pt x="3091" y="1397"/>
                  <a:pt x="3106" y="1397"/>
                </a:cubicBezTo>
                <a:cubicBezTo>
                  <a:pt x="3121" y="1397"/>
                  <a:pt x="3133" y="1385"/>
                  <a:pt x="3133" y="1370"/>
                </a:cubicBezTo>
                <a:cubicBezTo>
                  <a:pt x="3133" y="1337"/>
                  <a:pt x="3133" y="1337"/>
                  <a:pt x="3133" y="1337"/>
                </a:cubicBezTo>
                <a:moveTo>
                  <a:pt x="3136" y="1629"/>
                </a:moveTo>
                <a:cubicBezTo>
                  <a:pt x="3136" y="1613"/>
                  <a:pt x="3122" y="1599"/>
                  <a:pt x="3106" y="1599"/>
                </a:cubicBezTo>
                <a:cubicBezTo>
                  <a:pt x="3089" y="1599"/>
                  <a:pt x="3076" y="1613"/>
                  <a:pt x="3076" y="1629"/>
                </a:cubicBezTo>
                <a:cubicBezTo>
                  <a:pt x="3076" y="1687"/>
                  <a:pt x="3076" y="1687"/>
                  <a:pt x="3076" y="1687"/>
                </a:cubicBezTo>
                <a:cubicBezTo>
                  <a:pt x="3076" y="1703"/>
                  <a:pt x="3089" y="1717"/>
                  <a:pt x="3106" y="1717"/>
                </a:cubicBezTo>
                <a:cubicBezTo>
                  <a:pt x="3122" y="1717"/>
                  <a:pt x="3136" y="1703"/>
                  <a:pt x="3136" y="1687"/>
                </a:cubicBezTo>
                <a:cubicBezTo>
                  <a:pt x="3136" y="1629"/>
                  <a:pt x="3136" y="1629"/>
                  <a:pt x="3136" y="1629"/>
                </a:cubicBezTo>
                <a:moveTo>
                  <a:pt x="3106" y="1756"/>
                </a:moveTo>
                <a:cubicBezTo>
                  <a:pt x="3106" y="1756"/>
                  <a:pt x="3106" y="1756"/>
                  <a:pt x="3106" y="1756"/>
                </a:cubicBezTo>
                <a:cubicBezTo>
                  <a:pt x="3088" y="1756"/>
                  <a:pt x="3074" y="1770"/>
                  <a:pt x="3074" y="1787"/>
                </a:cubicBezTo>
                <a:cubicBezTo>
                  <a:pt x="3074" y="1857"/>
                  <a:pt x="3074" y="1857"/>
                  <a:pt x="3074" y="1857"/>
                </a:cubicBezTo>
                <a:cubicBezTo>
                  <a:pt x="3074" y="1874"/>
                  <a:pt x="3088" y="1888"/>
                  <a:pt x="3106" y="1888"/>
                </a:cubicBezTo>
                <a:cubicBezTo>
                  <a:pt x="3123" y="1888"/>
                  <a:pt x="3137" y="1874"/>
                  <a:pt x="3137" y="1857"/>
                </a:cubicBezTo>
                <a:cubicBezTo>
                  <a:pt x="3137" y="1787"/>
                  <a:pt x="3137" y="1787"/>
                  <a:pt x="3137" y="1787"/>
                </a:cubicBezTo>
                <a:cubicBezTo>
                  <a:pt x="3137" y="1770"/>
                  <a:pt x="3123" y="1756"/>
                  <a:pt x="3106" y="1756"/>
                </a:cubicBezTo>
                <a:moveTo>
                  <a:pt x="3139" y="1953"/>
                </a:moveTo>
                <a:cubicBezTo>
                  <a:pt x="3139" y="1935"/>
                  <a:pt x="3124" y="1920"/>
                  <a:pt x="3106" y="1920"/>
                </a:cubicBezTo>
                <a:cubicBezTo>
                  <a:pt x="3088" y="1920"/>
                  <a:pt x="3073" y="1935"/>
                  <a:pt x="3073" y="1953"/>
                </a:cubicBezTo>
                <a:cubicBezTo>
                  <a:pt x="3073" y="2042"/>
                  <a:pt x="3073" y="2042"/>
                  <a:pt x="3073" y="2042"/>
                </a:cubicBezTo>
                <a:cubicBezTo>
                  <a:pt x="3073" y="2060"/>
                  <a:pt x="3088" y="2075"/>
                  <a:pt x="3106" y="2075"/>
                </a:cubicBezTo>
                <a:cubicBezTo>
                  <a:pt x="3124" y="2075"/>
                  <a:pt x="3139" y="2060"/>
                  <a:pt x="3139" y="2042"/>
                </a:cubicBezTo>
                <a:cubicBezTo>
                  <a:pt x="3139" y="1953"/>
                  <a:pt x="3139" y="1953"/>
                  <a:pt x="3139" y="1953"/>
                </a:cubicBezTo>
                <a:moveTo>
                  <a:pt x="3124" y="369"/>
                </a:moveTo>
                <a:cubicBezTo>
                  <a:pt x="3124" y="359"/>
                  <a:pt x="3116" y="351"/>
                  <a:pt x="3106" y="351"/>
                </a:cubicBezTo>
                <a:cubicBezTo>
                  <a:pt x="3096" y="351"/>
                  <a:pt x="3087" y="359"/>
                  <a:pt x="3087" y="369"/>
                </a:cubicBezTo>
                <a:cubicBezTo>
                  <a:pt x="3087" y="379"/>
                  <a:pt x="3096" y="387"/>
                  <a:pt x="3106" y="387"/>
                </a:cubicBezTo>
                <a:cubicBezTo>
                  <a:pt x="3116" y="387"/>
                  <a:pt x="3124" y="379"/>
                  <a:pt x="3124" y="369"/>
                </a:cubicBezTo>
                <a:cubicBezTo>
                  <a:pt x="3124" y="369"/>
                  <a:pt x="3124" y="369"/>
                  <a:pt x="3124" y="369"/>
                </a:cubicBezTo>
                <a:moveTo>
                  <a:pt x="3124" y="252"/>
                </a:moveTo>
                <a:cubicBezTo>
                  <a:pt x="3124" y="242"/>
                  <a:pt x="3116" y="234"/>
                  <a:pt x="3106" y="234"/>
                </a:cubicBezTo>
                <a:cubicBezTo>
                  <a:pt x="3096" y="234"/>
                  <a:pt x="3087" y="242"/>
                  <a:pt x="3087" y="252"/>
                </a:cubicBezTo>
                <a:cubicBezTo>
                  <a:pt x="3087" y="262"/>
                  <a:pt x="3096" y="271"/>
                  <a:pt x="3106" y="271"/>
                </a:cubicBezTo>
                <a:cubicBezTo>
                  <a:pt x="3116" y="271"/>
                  <a:pt x="3124" y="262"/>
                  <a:pt x="3124" y="252"/>
                </a:cubicBezTo>
                <a:cubicBezTo>
                  <a:pt x="3124" y="252"/>
                  <a:pt x="3124" y="252"/>
                  <a:pt x="3124" y="252"/>
                </a:cubicBezTo>
                <a:moveTo>
                  <a:pt x="3124" y="135"/>
                </a:moveTo>
                <a:cubicBezTo>
                  <a:pt x="3124" y="125"/>
                  <a:pt x="3116" y="117"/>
                  <a:pt x="3106" y="117"/>
                </a:cubicBezTo>
                <a:cubicBezTo>
                  <a:pt x="3096" y="117"/>
                  <a:pt x="3087" y="125"/>
                  <a:pt x="3087" y="135"/>
                </a:cubicBezTo>
                <a:cubicBezTo>
                  <a:pt x="3087" y="146"/>
                  <a:pt x="3096" y="154"/>
                  <a:pt x="3106" y="154"/>
                </a:cubicBezTo>
                <a:cubicBezTo>
                  <a:pt x="3116" y="154"/>
                  <a:pt x="3124" y="146"/>
                  <a:pt x="3124" y="135"/>
                </a:cubicBezTo>
                <a:cubicBezTo>
                  <a:pt x="3124" y="135"/>
                  <a:pt x="3124" y="135"/>
                  <a:pt x="3124" y="135"/>
                </a:cubicBezTo>
                <a:moveTo>
                  <a:pt x="3124" y="19"/>
                </a:moveTo>
                <a:cubicBezTo>
                  <a:pt x="3124" y="9"/>
                  <a:pt x="3116" y="0"/>
                  <a:pt x="3106" y="0"/>
                </a:cubicBezTo>
                <a:cubicBezTo>
                  <a:pt x="3096" y="0"/>
                  <a:pt x="3087" y="9"/>
                  <a:pt x="3087" y="19"/>
                </a:cubicBezTo>
                <a:cubicBezTo>
                  <a:pt x="3087" y="29"/>
                  <a:pt x="3096" y="37"/>
                  <a:pt x="3106" y="37"/>
                </a:cubicBezTo>
                <a:cubicBezTo>
                  <a:pt x="3116" y="37"/>
                  <a:pt x="3124" y="29"/>
                  <a:pt x="3124" y="19"/>
                </a:cubicBezTo>
                <a:cubicBezTo>
                  <a:pt x="3124" y="19"/>
                  <a:pt x="3124" y="19"/>
                  <a:pt x="3124" y="19"/>
                </a:cubicBezTo>
                <a:moveTo>
                  <a:pt x="3106" y="1451"/>
                </a:moveTo>
                <a:cubicBezTo>
                  <a:pt x="3106" y="1451"/>
                  <a:pt x="3106" y="1451"/>
                  <a:pt x="3106" y="1451"/>
                </a:cubicBezTo>
                <a:cubicBezTo>
                  <a:pt x="3090" y="1451"/>
                  <a:pt x="3077" y="1463"/>
                  <a:pt x="3077" y="1479"/>
                </a:cubicBezTo>
                <a:cubicBezTo>
                  <a:pt x="3077" y="1525"/>
                  <a:pt x="3077" y="1525"/>
                  <a:pt x="3077" y="1525"/>
                </a:cubicBezTo>
                <a:cubicBezTo>
                  <a:pt x="3077" y="1540"/>
                  <a:pt x="3090" y="1553"/>
                  <a:pt x="3106" y="1553"/>
                </a:cubicBezTo>
                <a:cubicBezTo>
                  <a:pt x="3122" y="1553"/>
                  <a:pt x="3134" y="1540"/>
                  <a:pt x="3134" y="1525"/>
                </a:cubicBezTo>
                <a:cubicBezTo>
                  <a:pt x="3134" y="1479"/>
                  <a:pt x="3134" y="1479"/>
                  <a:pt x="3134" y="1479"/>
                </a:cubicBezTo>
                <a:cubicBezTo>
                  <a:pt x="3134" y="1463"/>
                  <a:pt x="3122" y="1451"/>
                  <a:pt x="3106" y="1451"/>
                </a:cubicBezTo>
                <a:moveTo>
                  <a:pt x="3223" y="490"/>
                </a:moveTo>
                <a:cubicBezTo>
                  <a:pt x="3223" y="480"/>
                  <a:pt x="3215" y="472"/>
                  <a:pt x="3205" y="472"/>
                </a:cubicBezTo>
                <a:cubicBezTo>
                  <a:pt x="3195" y="472"/>
                  <a:pt x="3186" y="480"/>
                  <a:pt x="3186" y="490"/>
                </a:cubicBezTo>
                <a:cubicBezTo>
                  <a:pt x="3186" y="500"/>
                  <a:pt x="3195" y="509"/>
                  <a:pt x="3205" y="509"/>
                </a:cubicBezTo>
                <a:cubicBezTo>
                  <a:pt x="3215" y="509"/>
                  <a:pt x="3223" y="500"/>
                  <a:pt x="3223" y="490"/>
                </a:cubicBezTo>
                <a:cubicBezTo>
                  <a:pt x="3223" y="490"/>
                  <a:pt x="3223" y="490"/>
                  <a:pt x="3223" y="490"/>
                </a:cubicBezTo>
                <a:moveTo>
                  <a:pt x="3205" y="605"/>
                </a:moveTo>
                <a:cubicBezTo>
                  <a:pt x="3205" y="605"/>
                  <a:pt x="3205" y="605"/>
                  <a:pt x="3205" y="605"/>
                </a:cubicBezTo>
                <a:cubicBezTo>
                  <a:pt x="3194" y="605"/>
                  <a:pt x="3185" y="614"/>
                  <a:pt x="3185" y="625"/>
                </a:cubicBezTo>
                <a:cubicBezTo>
                  <a:pt x="3185" y="637"/>
                  <a:pt x="3185" y="637"/>
                  <a:pt x="3185" y="637"/>
                </a:cubicBezTo>
                <a:cubicBezTo>
                  <a:pt x="3185" y="648"/>
                  <a:pt x="3194" y="657"/>
                  <a:pt x="3205" y="657"/>
                </a:cubicBezTo>
                <a:cubicBezTo>
                  <a:pt x="3216" y="657"/>
                  <a:pt x="3225" y="648"/>
                  <a:pt x="3225" y="637"/>
                </a:cubicBezTo>
                <a:cubicBezTo>
                  <a:pt x="3225" y="625"/>
                  <a:pt x="3225" y="625"/>
                  <a:pt x="3225" y="625"/>
                </a:cubicBezTo>
                <a:cubicBezTo>
                  <a:pt x="3225" y="614"/>
                  <a:pt x="3216" y="605"/>
                  <a:pt x="3205" y="605"/>
                </a:cubicBezTo>
                <a:moveTo>
                  <a:pt x="3226" y="767"/>
                </a:moveTo>
                <a:cubicBezTo>
                  <a:pt x="3226" y="755"/>
                  <a:pt x="3217" y="746"/>
                  <a:pt x="3205" y="746"/>
                </a:cubicBezTo>
                <a:cubicBezTo>
                  <a:pt x="3193" y="746"/>
                  <a:pt x="3184" y="755"/>
                  <a:pt x="3184" y="767"/>
                </a:cubicBezTo>
                <a:cubicBezTo>
                  <a:pt x="3184" y="783"/>
                  <a:pt x="3184" y="783"/>
                  <a:pt x="3184" y="783"/>
                </a:cubicBezTo>
                <a:cubicBezTo>
                  <a:pt x="3184" y="795"/>
                  <a:pt x="3193" y="805"/>
                  <a:pt x="3205" y="805"/>
                </a:cubicBezTo>
                <a:cubicBezTo>
                  <a:pt x="3217" y="805"/>
                  <a:pt x="3226" y="795"/>
                  <a:pt x="3226" y="783"/>
                </a:cubicBezTo>
                <a:cubicBezTo>
                  <a:pt x="3226" y="767"/>
                  <a:pt x="3226" y="767"/>
                  <a:pt x="3226" y="767"/>
                </a:cubicBezTo>
                <a:moveTo>
                  <a:pt x="3205" y="887"/>
                </a:moveTo>
                <a:cubicBezTo>
                  <a:pt x="3205" y="887"/>
                  <a:pt x="3205" y="887"/>
                  <a:pt x="3205" y="887"/>
                </a:cubicBezTo>
                <a:cubicBezTo>
                  <a:pt x="3192" y="887"/>
                  <a:pt x="3182" y="897"/>
                  <a:pt x="3182" y="910"/>
                </a:cubicBezTo>
                <a:cubicBezTo>
                  <a:pt x="3182" y="930"/>
                  <a:pt x="3182" y="930"/>
                  <a:pt x="3182" y="930"/>
                </a:cubicBezTo>
                <a:cubicBezTo>
                  <a:pt x="3182" y="943"/>
                  <a:pt x="3192" y="953"/>
                  <a:pt x="3205" y="953"/>
                </a:cubicBezTo>
                <a:cubicBezTo>
                  <a:pt x="3218" y="953"/>
                  <a:pt x="3228" y="943"/>
                  <a:pt x="3228" y="930"/>
                </a:cubicBezTo>
                <a:cubicBezTo>
                  <a:pt x="3228" y="910"/>
                  <a:pt x="3228" y="910"/>
                  <a:pt x="3228" y="910"/>
                </a:cubicBezTo>
                <a:cubicBezTo>
                  <a:pt x="3228" y="897"/>
                  <a:pt x="3218" y="887"/>
                  <a:pt x="3205" y="887"/>
                </a:cubicBezTo>
                <a:moveTo>
                  <a:pt x="3229" y="1052"/>
                </a:moveTo>
                <a:cubicBezTo>
                  <a:pt x="3229" y="1039"/>
                  <a:pt x="3218" y="1028"/>
                  <a:pt x="3205" y="1028"/>
                </a:cubicBezTo>
                <a:cubicBezTo>
                  <a:pt x="3192" y="1028"/>
                  <a:pt x="3181" y="1039"/>
                  <a:pt x="3181" y="1052"/>
                </a:cubicBezTo>
                <a:cubicBezTo>
                  <a:pt x="3181" y="1077"/>
                  <a:pt x="3181" y="1077"/>
                  <a:pt x="3181" y="1077"/>
                </a:cubicBezTo>
                <a:cubicBezTo>
                  <a:pt x="3181" y="1090"/>
                  <a:pt x="3192" y="1101"/>
                  <a:pt x="3205" y="1101"/>
                </a:cubicBezTo>
                <a:cubicBezTo>
                  <a:pt x="3218" y="1101"/>
                  <a:pt x="3229" y="1090"/>
                  <a:pt x="3229" y="1077"/>
                </a:cubicBezTo>
                <a:cubicBezTo>
                  <a:pt x="3229" y="1052"/>
                  <a:pt x="3229" y="1052"/>
                  <a:pt x="3229" y="1052"/>
                </a:cubicBezTo>
                <a:moveTo>
                  <a:pt x="3205" y="1169"/>
                </a:moveTo>
                <a:cubicBezTo>
                  <a:pt x="3205" y="1169"/>
                  <a:pt x="3205" y="1169"/>
                  <a:pt x="3205" y="1169"/>
                </a:cubicBezTo>
                <a:cubicBezTo>
                  <a:pt x="3191" y="1169"/>
                  <a:pt x="3179" y="1180"/>
                  <a:pt x="3179" y="1194"/>
                </a:cubicBezTo>
                <a:cubicBezTo>
                  <a:pt x="3179" y="1223"/>
                  <a:pt x="3179" y="1223"/>
                  <a:pt x="3179" y="1223"/>
                </a:cubicBezTo>
                <a:cubicBezTo>
                  <a:pt x="3179" y="1238"/>
                  <a:pt x="3191" y="1249"/>
                  <a:pt x="3205" y="1249"/>
                </a:cubicBezTo>
                <a:cubicBezTo>
                  <a:pt x="3219" y="1249"/>
                  <a:pt x="3231" y="1238"/>
                  <a:pt x="3231" y="1223"/>
                </a:cubicBezTo>
                <a:cubicBezTo>
                  <a:pt x="3231" y="1194"/>
                  <a:pt x="3231" y="1194"/>
                  <a:pt x="3231" y="1194"/>
                </a:cubicBezTo>
                <a:cubicBezTo>
                  <a:pt x="3231" y="1180"/>
                  <a:pt x="3219" y="1169"/>
                  <a:pt x="3205" y="1169"/>
                </a:cubicBezTo>
                <a:moveTo>
                  <a:pt x="3232" y="1337"/>
                </a:moveTo>
                <a:cubicBezTo>
                  <a:pt x="3232" y="1322"/>
                  <a:pt x="3220" y="1310"/>
                  <a:pt x="3205" y="1310"/>
                </a:cubicBezTo>
                <a:cubicBezTo>
                  <a:pt x="3190" y="1310"/>
                  <a:pt x="3178" y="1322"/>
                  <a:pt x="3178" y="1337"/>
                </a:cubicBezTo>
                <a:cubicBezTo>
                  <a:pt x="3178" y="1370"/>
                  <a:pt x="3178" y="1370"/>
                  <a:pt x="3178" y="1370"/>
                </a:cubicBezTo>
                <a:cubicBezTo>
                  <a:pt x="3178" y="1385"/>
                  <a:pt x="3190" y="1397"/>
                  <a:pt x="3205" y="1397"/>
                </a:cubicBezTo>
                <a:cubicBezTo>
                  <a:pt x="3220" y="1397"/>
                  <a:pt x="3232" y="1385"/>
                  <a:pt x="3232" y="1370"/>
                </a:cubicBezTo>
                <a:cubicBezTo>
                  <a:pt x="3232" y="1337"/>
                  <a:pt x="3232" y="1337"/>
                  <a:pt x="3232" y="1337"/>
                </a:cubicBezTo>
                <a:moveTo>
                  <a:pt x="3235" y="1629"/>
                </a:moveTo>
                <a:cubicBezTo>
                  <a:pt x="3235" y="1613"/>
                  <a:pt x="3221" y="1599"/>
                  <a:pt x="3205" y="1599"/>
                </a:cubicBezTo>
                <a:cubicBezTo>
                  <a:pt x="3188" y="1599"/>
                  <a:pt x="3175" y="1613"/>
                  <a:pt x="3175" y="1629"/>
                </a:cubicBezTo>
                <a:cubicBezTo>
                  <a:pt x="3175" y="1687"/>
                  <a:pt x="3175" y="1687"/>
                  <a:pt x="3175" y="1687"/>
                </a:cubicBezTo>
                <a:cubicBezTo>
                  <a:pt x="3175" y="1703"/>
                  <a:pt x="3188" y="1717"/>
                  <a:pt x="3205" y="1717"/>
                </a:cubicBezTo>
                <a:cubicBezTo>
                  <a:pt x="3221" y="1717"/>
                  <a:pt x="3235" y="1703"/>
                  <a:pt x="3235" y="1687"/>
                </a:cubicBezTo>
                <a:cubicBezTo>
                  <a:pt x="3235" y="1629"/>
                  <a:pt x="3235" y="1629"/>
                  <a:pt x="3235" y="1629"/>
                </a:cubicBezTo>
                <a:moveTo>
                  <a:pt x="3205" y="1756"/>
                </a:moveTo>
                <a:cubicBezTo>
                  <a:pt x="3205" y="1756"/>
                  <a:pt x="3205" y="1756"/>
                  <a:pt x="3205" y="1756"/>
                </a:cubicBezTo>
                <a:cubicBezTo>
                  <a:pt x="3188" y="1756"/>
                  <a:pt x="3174" y="1770"/>
                  <a:pt x="3174" y="1787"/>
                </a:cubicBezTo>
                <a:cubicBezTo>
                  <a:pt x="3174" y="1857"/>
                  <a:pt x="3174" y="1857"/>
                  <a:pt x="3174" y="1857"/>
                </a:cubicBezTo>
                <a:cubicBezTo>
                  <a:pt x="3174" y="1874"/>
                  <a:pt x="3188" y="1888"/>
                  <a:pt x="3205" y="1888"/>
                </a:cubicBezTo>
                <a:cubicBezTo>
                  <a:pt x="3222" y="1888"/>
                  <a:pt x="3236" y="1874"/>
                  <a:pt x="3236" y="1857"/>
                </a:cubicBezTo>
                <a:cubicBezTo>
                  <a:pt x="3236" y="1787"/>
                  <a:pt x="3236" y="1787"/>
                  <a:pt x="3236" y="1787"/>
                </a:cubicBezTo>
                <a:cubicBezTo>
                  <a:pt x="3236" y="1770"/>
                  <a:pt x="3222" y="1756"/>
                  <a:pt x="3205" y="1756"/>
                </a:cubicBezTo>
                <a:moveTo>
                  <a:pt x="3238" y="1953"/>
                </a:moveTo>
                <a:cubicBezTo>
                  <a:pt x="3238" y="1935"/>
                  <a:pt x="3223" y="1920"/>
                  <a:pt x="3205" y="1920"/>
                </a:cubicBezTo>
                <a:cubicBezTo>
                  <a:pt x="3187" y="1920"/>
                  <a:pt x="3172" y="1935"/>
                  <a:pt x="3172" y="1953"/>
                </a:cubicBezTo>
                <a:cubicBezTo>
                  <a:pt x="3172" y="2042"/>
                  <a:pt x="3172" y="2042"/>
                  <a:pt x="3172" y="2042"/>
                </a:cubicBezTo>
                <a:cubicBezTo>
                  <a:pt x="3172" y="2060"/>
                  <a:pt x="3187" y="2075"/>
                  <a:pt x="3205" y="2075"/>
                </a:cubicBezTo>
                <a:cubicBezTo>
                  <a:pt x="3223" y="2075"/>
                  <a:pt x="3238" y="2060"/>
                  <a:pt x="3238" y="2042"/>
                </a:cubicBezTo>
                <a:cubicBezTo>
                  <a:pt x="3238" y="1953"/>
                  <a:pt x="3238" y="1953"/>
                  <a:pt x="3238" y="1953"/>
                </a:cubicBezTo>
                <a:moveTo>
                  <a:pt x="3223" y="369"/>
                </a:moveTo>
                <a:cubicBezTo>
                  <a:pt x="3223" y="359"/>
                  <a:pt x="3215" y="351"/>
                  <a:pt x="3205" y="351"/>
                </a:cubicBezTo>
                <a:cubicBezTo>
                  <a:pt x="3195" y="351"/>
                  <a:pt x="3186" y="359"/>
                  <a:pt x="3186" y="369"/>
                </a:cubicBezTo>
                <a:cubicBezTo>
                  <a:pt x="3186" y="379"/>
                  <a:pt x="3195" y="387"/>
                  <a:pt x="3205" y="387"/>
                </a:cubicBezTo>
                <a:cubicBezTo>
                  <a:pt x="3215" y="387"/>
                  <a:pt x="3223" y="379"/>
                  <a:pt x="3223" y="369"/>
                </a:cubicBezTo>
                <a:cubicBezTo>
                  <a:pt x="3223" y="369"/>
                  <a:pt x="3223" y="369"/>
                  <a:pt x="3223" y="369"/>
                </a:cubicBezTo>
                <a:moveTo>
                  <a:pt x="3223" y="252"/>
                </a:moveTo>
                <a:cubicBezTo>
                  <a:pt x="3223" y="242"/>
                  <a:pt x="3215" y="234"/>
                  <a:pt x="3205" y="234"/>
                </a:cubicBezTo>
                <a:cubicBezTo>
                  <a:pt x="3195" y="234"/>
                  <a:pt x="3186" y="242"/>
                  <a:pt x="3186" y="252"/>
                </a:cubicBezTo>
                <a:cubicBezTo>
                  <a:pt x="3186" y="262"/>
                  <a:pt x="3195" y="271"/>
                  <a:pt x="3205" y="271"/>
                </a:cubicBezTo>
                <a:cubicBezTo>
                  <a:pt x="3215" y="271"/>
                  <a:pt x="3223" y="262"/>
                  <a:pt x="3223" y="252"/>
                </a:cubicBezTo>
                <a:cubicBezTo>
                  <a:pt x="3223" y="252"/>
                  <a:pt x="3223" y="252"/>
                  <a:pt x="3223" y="252"/>
                </a:cubicBezTo>
                <a:moveTo>
                  <a:pt x="3223" y="135"/>
                </a:moveTo>
                <a:cubicBezTo>
                  <a:pt x="3223" y="125"/>
                  <a:pt x="3215" y="117"/>
                  <a:pt x="3205" y="117"/>
                </a:cubicBezTo>
                <a:cubicBezTo>
                  <a:pt x="3195" y="117"/>
                  <a:pt x="3186" y="125"/>
                  <a:pt x="3186" y="135"/>
                </a:cubicBezTo>
                <a:cubicBezTo>
                  <a:pt x="3186" y="146"/>
                  <a:pt x="3195" y="154"/>
                  <a:pt x="3205" y="154"/>
                </a:cubicBezTo>
                <a:cubicBezTo>
                  <a:pt x="3215" y="154"/>
                  <a:pt x="3223" y="146"/>
                  <a:pt x="3223" y="135"/>
                </a:cubicBezTo>
                <a:cubicBezTo>
                  <a:pt x="3223" y="135"/>
                  <a:pt x="3223" y="135"/>
                  <a:pt x="3223" y="135"/>
                </a:cubicBezTo>
                <a:moveTo>
                  <a:pt x="3223" y="19"/>
                </a:moveTo>
                <a:cubicBezTo>
                  <a:pt x="3223" y="9"/>
                  <a:pt x="3215" y="0"/>
                  <a:pt x="3205" y="0"/>
                </a:cubicBezTo>
                <a:cubicBezTo>
                  <a:pt x="3195" y="0"/>
                  <a:pt x="3186" y="9"/>
                  <a:pt x="3186" y="19"/>
                </a:cubicBezTo>
                <a:cubicBezTo>
                  <a:pt x="3186" y="29"/>
                  <a:pt x="3195" y="37"/>
                  <a:pt x="3205" y="37"/>
                </a:cubicBezTo>
                <a:cubicBezTo>
                  <a:pt x="3215" y="37"/>
                  <a:pt x="3223" y="29"/>
                  <a:pt x="3223" y="19"/>
                </a:cubicBezTo>
                <a:cubicBezTo>
                  <a:pt x="3223" y="19"/>
                  <a:pt x="3223" y="19"/>
                  <a:pt x="3223" y="19"/>
                </a:cubicBezTo>
                <a:moveTo>
                  <a:pt x="3205" y="1451"/>
                </a:moveTo>
                <a:cubicBezTo>
                  <a:pt x="3205" y="1451"/>
                  <a:pt x="3205" y="1451"/>
                  <a:pt x="3205" y="1451"/>
                </a:cubicBezTo>
                <a:cubicBezTo>
                  <a:pt x="3189" y="1451"/>
                  <a:pt x="3176" y="1463"/>
                  <a:pt x="3176" y="1479"/>
                </a:cubicBezTo>
                <a:cubicBezTo>
                  <a:pt x="3176" y="1525"/>
                  <a:pt x="3176" y="1525"/>
                  <a:pt x="3176" y="1525"/>
                </a:cubicBezTo>
                <a:cubicBezTo>
                  <a:pt x="3176" y="1540"/>
                  <a:pt x="3189" y="1553"/>
                  <a:pt x="3205" y="1553"/>
                </a:cubicBezTo>
                <a:cubicBezTo>
                  <a:pt x="3221" y="1553"/>
                  <a:pt x="3233" y="1540"/>
                  <a:pt x="3233" y="1525"/>
                </a:cubicBezTo>
                <a:cubicBezTo>
                  <a:pt x="3233" y="1479"/>
                  <a:pt x="3233" y="1479"/>
                  <a:pt x="3233" y="1479"/>
                </a:cubicBezTo>
                <a:cubicBezTo>
                  <a:pt x="3233" y="1463"/>
                  <a:pt x="3221" y="1451"/>
                  <a:pt x="3205" y="1451"/>
                </a:cubicBezTo>
                <a:moveTo>
                  <a:pt x="3323" y="490"/>
                </a:moveTo>
                <a:cubicBezTo>
                  <a:pt x="3323" y="480"/>
                  <a:pt x="3314" y="472"/>
                  <a:pt x="3304" y="472"/>
                </a:cubicBezTo>
                <a:cubicBezTo>
                  <a:pt x="3294" y="472"/>
                  <a:pt x="3285" y="480"/>
                  <a:pt x="3285" y="490"/>
                </a:cubicBezTo>
                <a:cubicBezTo>
                  <a:pt x="3285" y="500"/>
                  <a:pt x="3294" y="509"/>
                  <a:pt x="3304" y="509"/>
                </a:cubicBezTo>
                <a:cubicBezTo>
                  <a:pt x="3314" y="509"/>
                  <a:pt x="3323" y="500"/>
                  <a:pt x="3323" y="490"/>
                </a:cubicBezTo>
                <a:cubicBezTo>
                  <a:pt x="3323" y="490"/>
                  <a:pt x="3323" y="490"/>
                  <a:pt x="3323" y="490"/>
                </a:cubicBezTo>
                <a:moveTo>
                  <a:pt x="3304" y="605"/>
                </a:moveTo>
                <a:cubicBezTo>
                  <a:pt x="3304" y="605"/>
                  <a:pt x="3304" y="605"/>
                  <a:pt x="3304" y="605"/>
                </a:cubicBezTo>
                <a:cubicBezTo>
                  <a:pt x="3293" y="605"/>
                  <a:pt x="3284" y="614"/>
                  <a:pt x="3284" y="625"/>
                </a:cubicBezTo>
                <a:cubicBezTo>
                  <a:pt x="3284" y="637"/>
                  <a:pt x="3284" y="637"/>
                  <a:pt x="3284" y="637"/>
                </a:cubicBezTo>
                <a:cubicBezTo>
                  <a:pt x="3284" y="648"/>
                  <a:pt x="3293" y="657"/>
                  <a:pt x="3304" y="657"/>
                </a:cubicBezTo>
                <a:cubicBezTo>
                  <a:pt x="3315" y="657"/>
                  <a:pt x="3324" y="648"/>
                  <a:pt x="3324" y="637"/>
                </a:cubicBezTo>
                <a:cubicBezTo>
                  <a:pt x="3324" y="625"/>
                  <a:pt x="3324" y="625"/>
                  <a:pt x="3324" y="625"/>
                </a:cubicBezTo>
                <a:cubicBezTo>
                  <a:pt x="3324" y="614"/>
                  <a:pt x="3315" y="605"/>
                  <a:pt x="3304" y="605"/>
                </a:cubicBezTo>
                <a:moveTo>
                  <a:pt x="3325" y="767"/>
                </a:moveTo>
                <a:cubicBezTo>
                  <a:pt x="3325" y="755"/>
                  <a:pt x="3316" y="746"/>
                  <a:pt x="3304" y="746"/>
                </a:cubicBezTo>
                <a:cubicBezTo>
                  <a:pt x="3292" y="746"/>
                  <a:pt x="3283" y="755"/>
                  <a:pt x="3283" y="767"/>
                </a:cubicBezTo>
                <a:cubicBezTo>
                  <a:pt x="3283" y="783"/>
                  <a:pt x="3283" y="783"/>
                  <a:pt x="3283" y="783"/>
                </a:cubicBezTo>
                <a:cubicBezTo>
                  <a:pt x="3283" y="795"/>
                  <a:pt x="3292" y="805"/>
                  <a:pt x="3304" y="805"/>
                </a:cubicBezTo>
                <a:cubicBezTo>
                  <a:pt x="3316" y="805"/>
                  <a:pt x="3325" y="795"/>
                  <a:pt x="3325" y="783"/>
                </a:cubicBezTo>
                <a:cubicBezTo>
                  <a:pt x="3325" y="767"/>
                  <a:pt x="3325" y="767"/>
                  <a:pt x="3325" y="767"/>
                </a:cubicBezTo>
                <a:moveTo>
                  <a:pt x="3304" y="887"/>
                </a:moveTo>
                <a:cubicBezTo>
                  <a:pt x="3304" y="887"/>
                  <a:pt x="3304" y="887"/>
                  <a:pt x="3304" y="887"/>
                </a:cubicBezTo>
                <a:cubicBezTo>
                  <a:pt x="3291" y="887"/>
                  <a:pt x="3281" y="897"/>
                  <a:pt x="3281" y="910"/>
                </a:cubicBezTo>
                <a:cubicBezTo>
                  <a:pt x="3281" y="930"/>
                  <a:pt x="3281" y="930"/>
                  <a:pt x="3281" y="930"/>
                </a:cubicBezTo>
                <a:cubicBezTo>
                  <a:pt x="3281" y="943"/>
                  <a:pt x="3291" y="953"/>
                  <a:pt x="3304" y="953"/>
                </a:cubicBezTo>
                <a:cubicBezTo>
                  <a:pt x="3317" y="953"/>
                  <a:pt x="3327" y="943"/>
                  <a:pt x="3327" y="930"/>
                </a:cubicBezTo>
                <a:cubicBezTo>
                  <a:pt x="3327" y="910"/>
                  <a:pt x="3327" y="910"/>
                  <a:pt x="3327" y="910"/>
                </a:cubicBezTo>
                <a:cubicBezTo>
                  <a:pt x="3327" y="897"/>
                  <a:pt x="3317" y="887"/>
                  <a:pt x="3304" y="887"/>
                </a:cubicBezTo>
                <a:moveTo>
                  <a:pt x="3328" y="1052"/>
                </a:moveTo>
                <a:cubicBezTo>
                  <a:pt x="3328" y="1039"/>
                  <a:pt x="3317" y="1028"/>
                  <a:pt x="3304" y="1028"/>
                </a:cubicBezTo>
                <a:cubicBezTo>
                  <a:pt x="3291" y="1028"/>
                  <a:pt x="3280" y="1039"/>
                  <a:pt x="3280" y="1052"/>
                </a:cubicBezTo>
                <a:cubicBezTo>
                  <a:pt x="3280" y="1077"/>
                  <a:pt x="3280" y="1077"/>
                  <a:pt x="3280" y="1077"/>
                </a:cubicBezTo>
                <a:cubicBezTo>
                  <a:pt x="3280" y="1090"/>
                  <a:pt x="3291" y="1101"/>
                  <a:pt x="3304" y="1101"/>
                </a:cubicBezTo>
                <a:cubicBezTo>
                  <a:pt x="3317" y="1101"/>
                  <a:pt x="3328" y="1090"/>
                  <a:pt x="3328" y="1077"/>
                </a:cubicBezTo>
                <a:cubicBezTo>
                  <a:pt x="3328" y="1052"/>
                  <a:pt x="3328" y="1052"/>
                  <a:pt x="3328" y="1052"/>
                </a:cubicBezTo>
                <a:moveTo>
                  <a:pt x="3304" y="1169"/>
                </a:moveTo>
                <a:cubicBezTo>
                  <a:pt x="3304" y="1169"/>
                  <a:pt x="3304" y="1169"/>
                  <a:pt x="3304" y="1169"/>
                </a:cubicBezTo>
                <a:cubicBezTo>
                  <a:pt x="3290" y="1169"/>
                  <a:pt x="3278" y="1180"/>
                  <a:pt x="3278" y="1194"/>
                </a:cubicBezTo>
                <a:cubicBezTo>
                  <a:pt x="3278" y="1223"/>
                  <a:pt x="3278" y="1223"/>
                  <a:pt x="3278" y="1223"/>
                </a:cubicBezTo>
                <a:cubicBezTo>
                  <a:pt x="3278" y="1238"/>
                  <a:pt x="3290" y="1249"/>
                  <a:pt x="3304" y="1249"/>
                </a:cubicBezTo>
                <a:cubicBezTo>
                  <a:pt x="3318" y="1249"/>
                  <a:pt x="3330" y="1238"/>
                  <a:pt x="3330" y="1223"/>
                </a:cubicBezTo>
                <a:cubicBezTo>
                  <a:pt x="3330" y="1194"/>
                  <a:pt x="3330" y="1194"/>
                  <a:pt x="3330" y="1194"/>
                </a:cubicBezTo>
                <a:cubicBezTo>
                  <a:pt x="3330" y="1180"/>
                  <a:pt x="3318" y="1169"/>
                  <a:pt x="3304" y="1169"/>
                </a:cubicBezTo>
                <a:moveTo>
                  <a:pt x="3331" y="1337"/>
                </a:moveTo>
                <a:cubicBezTo>
                  <a:pt x="3331" y="1322"/>
                  <a:pt x="3319" y="1310"/>
                  <a:pt x="3304" y="1310"/>
                </a:cubicBezTo>
                <a:cubicBezTo>
                  <a:pt x="3289" y="1310"/>
                  <a:pt x="3277" y="1322"/>
                  <a:pt x="3277" y="1337"/>
                </a:cubicBezTo>
                <a:cubicBezTo>
                  <a:pt x="3277" y="1370"/>
                  <a:pt x="3277" y="1370"/>
                  <a:pt x="3277" y="1370"/>
                </a:cubicBezTo>
                <a:cubicBezTo>
                  <a:pt x="3277" y="1385"/>
                  <a:pt x="3289" y="1397"/>
                  <a:pt x="3304" y="1397"/>
                </a:cubicBezTo>
                <a:cubicBezTo>
                  <a:pt x="3319" y="1397"/>
                  <a:pt x="3331" y="1385"/>
                  <a:pt x="3331" y="1370"/>
                </a:cubicBezTo>
                <a:cubicBezTo>
                  <a:pt x="3331" y="1337"/>
                  <a:pt x="3331" y="1337"/>
                  <a:pt x="3331" y="1337"/>
                </a:cubicBezTo>
                <a:moveTo>
                  <a:pt x="3334" y="1629"/>
                </a:moveTo>
                <a:cubicBezTo>
                  <a:pt x="3334" y="1613"/>
                  <a:pt x="3321" y="1599"/>
                  <a:pt x="3304" y="1599"/>
                </a:cubicBezTo>
                <a:cubicBezTo>
                  <a:pt x="3287" y="1599"/>
                  <a:pt x="3274" y="1613"/>
                  <a:pt x="3274" y="1629"/>
                </a:cubicBezTo>
                <a:cubicBezTo>
                  <a:pt x="3274" y="1687"/>
                  <a:pt x="3274" y="1687"/>
                  <a:pt x="3274" y="1687"/>
                </a:cubicBezTo>
                <a:cubicBezTo>
                  <a:pt x="3274" y="1703"/>
                  <a:pt x="3287" y="1717"/>
                  <a:pt x="3304" y="1717"/>
                </a:cubicBezTo>
                <a:cubicBezTo>
                  <a:pt x="3321" y="1717"/>
                  <a:pt x="3334" y="1703"/>
                  <a:pt x="3334" y="1687"/>
                </a:cubicBezTo>
                <a:cubicBezTo>
                  <a:pt x="3334" y="1629"/>
                  <a:pt x="3334" y="1629"/>
                  <a:pt x="3334" y="1629"/>
                </a:cubicBezTo>
                <a:moveTo>
                  <a:pt x="3304" y="1756"/>
                </a:moveTo>
                <a:cubicBezTo>
                  <a:pt x="3304" y="1756"/>
                  <a:pt x="3304" y="1756"/>
                  <a:pt x="3304" y="1756"/>
                </a:cubicBezTo>
                <a:cubicBezTo>
                  <a:pt x="3287" y="1756"/>
                  <a:pt x="3273" y="1770"/>
                  <a:pt x="3273" y="1787"/>
                </a:cubicBezTo>
                <a:cubicBezTo>
                  <a:pt x="3273" y="1857"/>
                  <a:pt x="3273" y="1857"/>
                  <a:pt x="3273" y="1857"/>
                </a:cubicBezTo>
                <a:cubicBezTo>
                  <a:pt x="3273" y="1874"/>
                  <a:pt x="3287" y="1888"/>
                  <a:pt x="3304" y="1888"/>
                </a:cubicBezTo>
                <a:cubicBezTo>
                  <a:pt x="3321" y="1888"/>
                  <a:pt x="3335" y="1874"/>
                  <a:pt x="3335" y="1857"/>
                </a:cubicBezTo>
                <a:cubicBezTo>
                  <a:pt x="3335" y="1787"/>
                  <a:pt x="3335" y="1787"/>
                  <a:pt x="3335" y="1787"/>
                </a:cubicBezTo>
                <a:cubicBezTo>
                  <a:pt x="3335" y="1770"/>
                  <a:pt x="3321" y="1756"/>
                  <a:pt x="3304" y="1756"/>
                </a:cubicBezTo>
                <a:moveTo>
                  <a:pt x="3337" y="1953"/>
                </a:moveTo>
                <a:cubicBezTo>
                  <a:pt x="3337" y="1935"/>
                  <a:pt x="3322" y="1920"/>
                  <a:pt x="3304" y="1920"/>
                </a:cubicBezTo>
                <a:cubicBezTo>
                  <a:pt x="3286" y="1920"/>
                  <a:pt x="3271" y="1935"/>
                  <a:pt x="3271" y="1953"/>
                </a:cubicBezTo>
                <a:cubicBezTo>
                  <a:pt x="3271" y="2042"/>
                  <a:pt x="3271" y="2042"/>
                  <a:pt x="3271" y="2042"/>
                </a:cubicBezTo>
                <a:cubicBezTo>
                  <a:pt x="3271" y="2060"/>
                  <a:pt x="3286" y="2075"/>
                  <a:pt x="3304" y="2075"/>
                </a:cubicBezTo>
                <a:cubicBezTo>
                  <a:pt x="3322" y="2075"/>
                  <a:pt x="3337" y="2060"/>
                  <a:pt x="3337" y="2042"/>
                </a:cubicBezTo>
                <a:cubicBezTo>
                  <a:pt x="3337" y="1953"/>
                  <a:pt x="3337" y="1953"/>
                  <a:pt x="3337" y="1953"/>
                </a:cubicBezTo>
                <a:moveTo>
                  <a:pt x="3323" y="369"/>
                </a:moveTo>
                <a:cubicBezTo>
                  <a:pt x="3323" y="359"/>
                  <a:pt x="3314" y="351"/>
                  <a:pt x="3304" y="351"/>
                </a:cubicBezTo>
                <a:cubicBezTo>
                  <a:pt x="3294" y="351"/>
                  <a:pt x="3285" y="359"/>
                  <a:pt x="3285" y="369"/>
                </a:cubicBezTo>
                <a:cubicBezTo>
                  <a:pt x="3285" y="379"/>
                  <a:pt x="3294" y="387"/>
                  <a:pt x="3304" y="387"/>
                </a:cubicBezTo>
                <a:cubicBezTo>
                  <a:pt x="3314" y="387"/>
                  <a:pt x="3323" y="379"/>
                  <a:pt x="3323" y="369"/>
                </a:cubicBezTo>
                <a:cubicBezTo>
                  <a:pt x="3323" y="369"/>
                  <a:pt x="3323" y="369"/>
                  <a:pt x="3323" y="369"/>
                </a:cubicBezTo>
                <a:moveTo>
                  <a:pt x="3323" y="252"/>
                </a:moveTo>
                <a:cubicBezTo>
                  <a:pt x="3323" y="242"/>
                  <a:pt x="3314" y="234"/>
                  <a:pt x="3304" y="234"/>
                </a:cubicBezTo>
                <a:cubicBezTo>
                  <a:pt x="3294" y="234"/>
                  <a:pt x="3285" y="242"/>
                  <a:pt x="3285" y="252"/>
                </a:cubicBezTo>
                <a:cubicBezTo>
                  <a:pt x="3285" y="262"/>
                  <a:pt x="3294" y="271"/>
                  <a:pt x="3304" y="271"/>
                </a:cubicBezTo>
                <a:cubicBezTo>
                  <a:pt x="3314" y="271"/>
                  <a:pt x="3323" y="262"/>
                  <a:pt x="3323" y="252"/>
                </a:cubicBezTo>
                <a:cubicBezTo>
                  <a:pt x="3323" y="252"/>
                  <a:pt x="3323" y="252"/>
                  <a:pt x="3323" y="252"/>
                </a:cubicBezTo>
                <a:moveTo>
                  <a:pt x="3323" y="135"/>
                </a:moveTo>
                <a:cubicBezTo>
                  <a:pt x="3323" y="125"/>
                  <a:pt x="3314" y="117"/>
                  <a:pt x="3304" y="117"/>
                </a:cubicBezTo>
                <a:cubicBezTo>
                  <a:pt x="3294" y="117"/>
                  <a:pt x="3285" y="125"/>
                  <a:pt x="3285" y="135"/>
                </a:cubicBezTo>
                <a:cubicBezTo>
                  <a:pt x="3285" y="146"/>
                  <a:pt x="3294" y="154"/>
                  <a:pt x="3304" y="154"/>
                </a:cubicBezTo>
                <a:cubicBezTo>
                  <a:pt x="3314" y="154"/>
                  <a:pt x="3323" y="146"/>
                  <a:pt x="3323" y="135"/>
                </a:cubicBezTo>
                <a:cubicBezTo>
                  <a:pt x="3323" y="135"/>
                  <a:pt x="3323" y="135"/>
                  <a:pt x="3323" y="135"/>
                </a:cubicBezTo>
                <a:moveTo>
                  <a:pt x="3323" y="19"/>
                </a:moveTo>
                <a:cubicBezTo>
                  <a:pt x="3323" y="9"/>
                  <a:pt x="3314" y="0"/>
                  <a:pt x="3304" y="0"/>
                </a:cubicBezTo>
                <a:cubicBezTo>
                  <a:pt x="3294" y="0"/>
                  <a:pt x="3285" y="9"/>
                  <a:pt x="3285" y="19"/>
                </a:cubicBezTo>
                <a:cubicBezTo>
                  <a:pt x="3285" y="29"/>
                  <a:pt x="3294" y="37"/>
                  <a:pt x="3304" y="37"/>
                </a:cubicBezTo>
                <a:cubicBezTo>
                  <a:pt x="3314" y="37"/>
                  <a:pt x="3323" y="29"/>
                  <a:pt x="3323" y="19"/>
                </a:cubicBezTo>
                <a:cubicBezTo>
                  <a:pt x="3323" y="19"/>
                  <a:pt x="3323" y="19"/>
                  <a:pt x="3323" y="19"/>
                </a:cubicBezTo>
                <a:moveTo>
                  <a:pt x="3304" y="1451"/>
                </a:moveTo>
                <a:cubicBezTo>
                  <a:pt x="3304" y="1451"/>
                  <a:pt x="3304" y="1451"/>
                  <a:pt x="3304" y="1451"/>
                </a:cubicBezTo>
                <a:cubicBezTo>
                  <a:pt x="3288" y="1451"/>
                  <a:pt x="3275" y="1463"/>
                  <a:pt x="3275" y="1479"/>
                </a:cubicBezTo>
                <a:cubicBezTo>
                  <a:pt x="3275" y="1525"/>
                  <a:pt x="3275" y="1525"/>
                  <a:pt x="3275" y="1525"/>
                </a:cubicBezTo>
                <a:cubicBezTo>
                  <a:pt x="3275" y="1540"/>
                  <a:pt x="3288" y="1553"/>
                  <a:pt x="3304" y="1553"/>
                </a:cubicBezTo>
                <a:cubicBezTo>
                  <a:pt x="3320" y="1553"/>
                  <a:pt x="3333" y="1540"/>
                  <a:pt x="3333" y="1525"/>
                </a:cubicBezTo>
                <a:cubicBezTo>
                  <a:pt x="3333" y="1479"/>
                  <a:pt x="3333" y="1479"/>
                  <a:pt x="3333" y="1479"/>
                </a:cubicBezTo>
                <a:cubicBezTo>
                  <a:pt x="3333" y="1463"/>
                  <a:pt x="3320" y="1451"/>
                  <a:pt x="3304" y="1451"/>
                </a:cubicBezTo>
                <a:moveTo>
                  <a:pt x="3422" y="490"/>
                </a:moveTo>
                <a:cubicBezTo>
                  <a:pt x="3422" y="480"/>
                  <a:pt x="3413" y="472"/>
                  <a:pt x="3403" y="472"/>
                </a:cubicBezTo>
                <a:cubicBezTo>
                  <a:pt x="3393" y="472"/>
                  <a:pt x="3385" y="480"/>
                  <a:pt x="3385" y="490"/>
                </a:cubicBezTo>
                <a:cubicBezTo>
                  <a:pt x="3385" y="500"/>
                  <a:pt x="3393" y="509"/>
                  <a:pt x="3403" y="509"/>
                </a:cubicBezTo>
                <a:cubicBezTo>
                  <a:pt x="3413" y="509"/>
                  <a:pt x="3422" y="500"/>
                  <a:pt x="3422" y="490"/>
                </a:cubicBezTo>
                <a:cubicBezTo>
                  <a:pt x="3422" y="490"/>
                  <a:pt x="3422" y="490"/>
                  <a:pt x="3422" y="490"/>
                </a:cubicBezTo>
                <a:moveTo>
                  <a:pt x="3403" y="605"/>
                </a:moveTo>
                <a:cubicBezTo>
                  <a:pt x="3403" y="605"/>
                  <a:pt x="3403" y="605"/>
                  <a:pt x="3403" y="605"/>
                </a:cubicBezTo>
                <a:cubicBezTo>
                  <a:pt x="3392" y="605"/>
                  <a:pt x="3383" y="614"/>
                  <a:pt x="3383" y="625"/>
                </a:cubicBezTo>
                <a:cubicBezTo>
                  <a:pt x="3383" y="637"/>
                  <a:pt x="3383" y="637"/>
                  <a:pt x="3383" y="637"/>
                </a:cubicBezTo>
                <a:cubicBezTo>
                  <a:pt x="3383" y="648"/>
                  <a:pt x="3392" y="657"/>
                  <a:pt x="3403" y="657"/>
                </a:cubicBezTo>
                <a:cubicBezTo>
                  <a:pt x="3414" y="657"/>
                  <a:pt x="3423" y="648"/>
                  <a:pt x="3423" y="637"/>
                </a:cubicBezTo>
                <a:cubicBezTo>
                  <a:pt x="3423" y="625"/>
                  <a:pt x="3423" y="625"/>
                  <a:pt x="3423" y="625"/>
                </a:cubicBezTo>
                <a:cubicBezTo>
                  <a:pt x="3423" y="614"/>
                  <a:pt x="3414" y="605"/>
                  <a:pt x="3403" y="605"/>
                </a:cubicBezTo>
                <a:moveTo>
                  <a:pt x="3425" y="767"/>
                </a:moveTo>
                <a:cubicBezTo>
                  <a:pt x="3425" y="755"/>
                  <a:pt x="3415" y="746"/>
                  <a:pt x="3403" y="746"/>
                </a:cubicBezTo>
                <a:cubicBezTo>
                  <a:pt x="3391" y="746"/>
                  <a:pt x="3382" y="755"/>
                  <a:pt x="3382" y="767"/>
                </a:cubicBezTo>
                <a:cubicBezTo>
                  <a:pt x="3382" y="783"/>
                  <a:pt x="3382" y="783"/>
                  <a:pt x="3382" y="783"/>
                </a:cubicBezTo>
                <a:cubicBezTo>
                  <a:pt x="3382" y="795"/>
                  <a:pt x="3391" y="805"/>
                  <a:pt x="3403" y="805"/>
                </a:cubicBezTo>
                <a:cubicBezTo>
                  <a:pt x="3415" y="805"/>
                  <a:pt x="3425" y="795"/>
                  <a:pt x="3425" y="783"/>
                </a:cubicBezTo>
                <a:cubicBezTo>
                  <a:pt x="3425" y="767"/>
                  <a:pt x="3425" y="767"/>
                  <a:pt x="3425" y="767"/>
                </a:cubicBezTo>
                <a:moveTo>
                  <a:pt x="3403" y="887"/>
                </a:moveTo>
                <a:cubicBezTo>
                  <a:pt x="3403" y="887"/>
                  <a:pt x="3403" y="887"/>
                  <a:pt x="3403" y="887"/>
                </a:cubicBezTo>
                <a:cubicBezTo>
                  <a:pt x="3391" y="887"/>
                  <a:pt x="3380" y="897"/>
                  <a:pt x="3380" y="910"/>
                </a:cubicBezTo>
                <a:cubicBezTo>
                  <a:pt x="3380" y="930"/>
                  <a:pt x="3380" y="930"/>
                  <a:pt x="3380" y="930"/>
                </a:cubicBezTo>
                <a:cubicBezTo>
                  <a:pt x="3380" y="943"/>
                  <a:pt x="3391" y="953"/>
                  <a:pt x="3403" y="953"/>
                </a:cubicBezTo>
                <a:cubicBezTo>
                  <a:pt x="3416" y="953"/>
                  <a:pt x="3426" y="943"/>
                  <a:pt x="3426" y="930"/>
                </a:cubicBezTo>
                <a:cubicBezTo>
                  <a:pt x="3426" y="910"/>
                  <a:pt x="3426" y="910"/>
                  <a:pt x="3426" y="910"/>
                </a:cubicBezTo>
                <a:cubicBezTo>
                  <a:pt x="3426" y="897"/>
                  <a:pt x="3416" y="887"/>
                  <a:pt x="3403" y="887"/>
                </a:cubicBezTo>
                <a:moveTo>
                  <a:pt x="3427" y="1052"/>
                </a:moveTo>
                <a:cubicBezTo>
                  <a:pt x="3427" y="1039"/>
                  <a:pt x="3417" y="1028"/>
                  <a:pt x="3403" y="1028"/>
                </a:cubicBezTo>
                <a:cubicBezTo>
                  <a:pt x="3390" y="1028"/>
                  <a:pt x="3379" y="1039"/>
                  <a:pt x="3379" y="1052"/>
                </a:cubicBezTo>
                <a:cubicBezTo>
                  <a:pt x="3379" y="1077"/>
                  <a:pt x="3379" y="1077"/>
                  <a:pt x="3379" y="1077"/>
                </a:cubicBezTo>
                <a:cubicBezTo>
                  <a:pt x="3379" y="1090"/>
                  <a:pt x="3390" y="1101"/>
                  <a:pt x="3403" y="1101"/>
                </a:cubicBezTo>
                <a:cubicBezTo>
                  <a:pt x="3417" y="1101"/>
                  <a:pt x="3427" y="1090"/>
                  <a:pt x="3427" y="1077"/>
                </a:cubicBezTo>
                <a:cubicBezTo>
                  <a:pt x="3427" y="1052"/>
                  <a:pt x="3427" y="1052"/>
                  <a:pt x="3427" y="1052"/>
                </a:cubicBezTo>
                <a:moveTo>
                  <a:pt x="3403" y="1169"/>
                </a:moveTo>
                <a:cubicBezTo>
                  <a:pt x="3403" y="1169"/>
                  <a:pt x="3403" y="1169"/>
                  <a:pt x="3403" y="1169"/>
                </a:cubicBezTo>
                <a:cubicBezTo>
                  <a:pt x="3389" y="1169"/>
                  <a:pt x="3377" y="1180"/>
                  <a:pt x="3377" y="1194"/>
                </a:cubicBezTo>
                <a:cubicBezTo>
                  <a:pt x="3377" y="1223"/>
                  <a:pt x="3377" y="1223"/>
                  <a:pt x="3377" y="1223"/>
                </a:cubicBezTo>
                <a:cubicBezTo>
                  <a:pt x="3377" y="1238"/>
                  <a:pt x="3389" y="1249"/>
                  <a:pt x="3403" y="1249"/>
                </a:cubicBezTo>
                <a:cubicBezTo>
                  <a:pt x="3417" y="1249"/>
                  <a:pt x="3429" y="1238"/>
                  <a:pt x="3429" y="1223"/>
                </a:cubicBezTo>
                <a:cubicBezTo>
                  <a:pt x="3429" y="1194"/>
                  <a:pt x="3429" y="1194"/>
                  <a:pt x="3429" y="1194"/>
                </a:cubicBezTo>
                <a:cubicBezTo>
                  <a:pt x="3429" y="1180"/>
                  <a:pt x="3417" y="1169"/>
                  <a:pt x="3403" y="1169"/>
                </a:cubicBezTo>
                <a:moveTo>
                  <a:pt x="3430" y="1337"/>
                </a:moveTo>
                <a:cubicBezTo>
                  <a:pt x="3430" y="1322"/>
                  <a:pt x="3418" y="1310"/>
                  <a:pt x="3403" y="1310"/>
                </a:cubicBezTo>
                <a:cubicBezTo>
                  <a:pt x="3388" y="1310"/>
                  <a:pt x="3376" y="1322"/>
                  <a:pt x="3376" y="1337"/>
                </a:cubicBezTo>
                <a:cubicBezTo>
                  <a:pt x="3376" y="1370"/>
                  <a:pt x="3376" y="1370"/>
                  <a:pt x="3376" y="1370"/>
                </a:cubicBezTo>
                <a:cubicBezTo>
                  <a:pt x="3376" y="1385"/>
                  <a:pt x="3388" y="1397"/>
                  <a:pt x="3403" y="1397"/>
                </a:cubicBezTo>
                <a:cubicBezTo>
                  <a:pt x="3418" y="1397"/>
                  <a:pt x="3430" y="1385"/>
                  <a:pt x="3430" y="1370"/>
                </a:cubicBezTo>
                <a:cubicBezTo>
                  <a:pt x="3430" y="1337"/>
                  <a:pt x="3430" y="1337"/>
                  <a:pt x="3430" y="1337"/>
                </a:cubicBezTo>
                <a:moveTo>
                  <a:pt x="3433" y="1629"/>
                </a:moveTo>
                <a:cubicBezTo>
                  <a:pt x="3433" y="1613"/>
                  <a:pt x="3420" y="1599"/>
                  <a:pt x="3403" y="1599"/>
                </a:cubicBezTo>
                <a:cubicBezTo>
                  <a:pt x="3387" y="1599"/>
                  <a:pt x="3373" y="1613"/>
                  <a:pt x="3373" y="1629"/>
                </a:cubicBezTo>
                <a:cubicBezTo>
                  <a:pt x="3373" y="1687"/>
                  <a:pt x="3373" y="1687"/>
                  <a:pt x="3373" y="1687"/>
                </a:cubicBezTo>
                <a:cubicBezTo>
                  <a:pt x="3373" y="1703"/>
                  <a:pt x="3387" y="1717"/>
                  <a:pt x="3403" y="1717"/>
                </a:cubicBezTo>
                <a:cubicBezTo>
                  <a:pt x="3420" y="1717"/>
                  <a:pt x="3433" y="1703"/>
                  <a:pt x="3433" y="1687"/>
                </a:cubicBezTo>
                <a:cubicBezTo>
                  <a:pt x="3433" y="1629"/>
                  <a:pt x="3433" y="1629"/>
                  <a:pt x="3433" y="1629"/>
                </a:cubicBezTo>
                <a:moveTo>
                  <a:pt x="3403" y="1756"/>
                </a:moveTo>
                <a:cubicBezTo>
                  <a:pt x="3403" y="1756"/>
                  <a:pt x="3403" y="1756"/>
                  <a:pt x="3403" y="1756"/>
                </a:cubicBezTo>
                <a:cubicBezTo>
                  <a:pt x="3386" y="1756"/>
                  <a:pt x="3372" y="1770"/>
                  <a:pt x="3372" y="1787"/>
                </a:cubicBezTo>
                <a:cubicBezTo>
                  <a:pt x="3372" y="1857"/>
                  <a:pt x="3372" y="1857"/>
                  <a:pt x="3372" y="1857"/>
                </a:cubicBezTo>
                <a:cubicBezTo>
                  <a:pt x="3372" y="1874"/>
                  <a:pt x="3386" y="1888"/>
                  <a:pt x="3403" y="1888"/>
                </a:cubicBezTo>
                <a:cubicBezTo>
                  <a:pt x="3420" y="1888"/>
                  <a:pt x="3435" y="1874"/>
                  <a:pt x="3435" y="1857"/>
                </a:cubicBezTo>
                <a:cubicBezTo>
                  <a:pt x="3435" y="1787"/>
                  <a:pt x="3435" y="1787"/>
                  <a:pt x="3435" y="1787"/>
                </a:cubicBezTo>
                <a:cubicBezTo>
                  <a:pt x="3435" y="1770"/>
                  <a:pt x="3420" y="1756"/>
                  <a:pt x="3403" y="1756"/>
                </a:cubicBezTo>
                <a:moveTo>
                  <a:pt x="3436" y="1953"/>
                </a:moveTo>
                <a:cubicBezTo>
                  <a:pt x="3436" y="1935"/>
                  <a:pt x="3421" y="1920"/>
                  <a:pt x="3403" y="1920"/>
                </a:cubicBezTo>
                <a:cubicBezTo>
                  <a:pt x="3385" y="1920"/>
                  <a:pt x="3370" y="1935"/>
                  <a:pt x="3370" y="1953"/>
                </a:cubicBezTo>
                <a:cubicBezTo>
                  <a:pt x="3370" y="2042"/>
                  <a:pt x="3370" y="2042"/>
                  <a:pt x="3370" y="2042"/>
                </a:cubicBezTo>
                <a:cubicBezTo>
                  <a:pt x="3370" y="2060"/>
                  <a:pt x="3385" y="2075"/>
                  <a:pt x="3403" y="2075"/>
                </a:cubicBezTo>
                <a:cubicBezTo>
                  <a:pt x="3421" y="2075"/>
                  <a:pt x="3436" y="2060"/>
                  <a:pt x="3436" y="2042"/>
                </a:cubicBezTo>
                <a:cubicBezTo>
                  <a:pt x="3436" y="1953"/>
                  <a:pt x="3436" y="1953"/>
                  <a:pt x="3436" y="1953"/>
                </a:cubicBezTo>
                <a:moveTo>
                  <a:pt x="3422" y="369"/>
                </a:moveTo>
                <a:cubicBezTo>
                  <a:pt x="3422" y="359"/>
                  <a:pt x="3413" y="351"/>
                  <a:pt x="3403" y="351"/>
                </a:cubicBezTo>
                <a:cubicBezTo>
                  <a:pt x="3393" y="351"/>
                  <a:pt x="3385" y="359"/>
                  <a:pt x="3385" y="369"/>
                </a:cubicBezTo>
                <a:cubicBezTo>
                  <a:pt x="3385" y="379"/>
                  <a:pt x="3393" y="387"/>
                  <a:pt x="3403" y="387"/>
                </a:cubicBezTo>
                <a:cubicBezTo>
                  <a:pt x="3413" y="387"/>
                  <a:pt x="3422" y="379"/>
                  <a:pt x="3422" y="369"/>
                </a:cubicBezTo>
                <a:cubicBezTo>
                  <a:pt x="3422" y="369"/>
                  <a:pt x="3422" y="369"/>
                  <a:pt x="3422" y="369"/>
                </a:cubicBezTo>
                <a:moveTo>
                  <a:pt x="3422" y="252"/>
                </a:moveTo>
                <a:cubicBezTo>
                  <a:pt x="3422" y="242"/>
                  <a:pt x="3413" y="234"/>
                  <a:pt x="3403" y="234"/>
                </a:cubicBezTo>
                <a:cubicBezTo>
                  <a:pt x="3393" y="234"/>
                  <a:pt x="3385" y="242"/>
                  <a:pt x="3385" y="252"/>
                </a:cubicBezTo>
                <a:cubicBezTo>
                  <a:pt x="3385" y="262"/>
                  <a:pt x="3393" y="271"/>
                  <a:pt x="3403" y="271"/>
                </a:cubicBezTo>
                <a:cubicBezTo>
                  <a:pt x="3413" y="271"/>
                  <a:pt x="3422" y="262"/>
                  <a:pt x="3422" y="252"/>
                </a:cubicBezTo>
                <a:cubicBezTo>
                  <a:pt x="3422" y="252"/>
                  <a:pt x="3422" y="252"/>
                  <a:pt x="3422" y="252"/>
                </a:cubicBezTo>
                <a:moveTo>
                  <a:pt x="3422" y="135"/>
                </a:moveTo>
                <a:cubicBezTo>
                  <a:pt x="3422" y="125"/>
                  <a:pt x="3413" y="117"/>
                  <a:pt x="3403" y="117"/>
                </a:cubicBezTo>
                <a:cubicBezTo>
                  <a:pt x="3393" y="117"/>
                  <a:pt x="3385" y="125"/>
                  <a:pt x="3385" y="135"/>
                </a:cubicBezTo>
                <a:cubicBezTo>
                  <a:pt x="3385" y="146"/>
                  <a:pt x="3393" y="154"/>
                  <a:pt x="3403" y="154"/>
                </a:cubicBezTo>
                <a:cubicBezTo>
                  <a:pt x="3413" y="154"/>
                  <a:pt x="3422" y="146"/>
                  <a:pt x="3422" y="135"/>
                </a:cubicBezTo>
                <a:cubicBezTo>
                  <a:pt x="3422" y="135"/>
                  <a:pt x="3422" y="135"/>
                  <a:pt x="3422" y="135"/>
                </a:cubicBezTo>
                <a:moveTo>
                  <a:pt x="3422" y="19"/>
                </a:moveTo>
                <a:cubicBezTo>
                  <a:pt x="3422" y="9"/>
                  <a:pt x="3413" y="0"/>
                  <a:pt x="3403" y="0"/>
                </a:cubicBezTo>
                <a:cubicBezTo>
                  <a:pt x="3393" y="0"/>
                  <a:pt x="3385" y="9"/>
                  <a:pt x="3385" y="19"/>
                </a:cubicBezTo>
                <a:cubicBezTo>
                  <a:pt x="3385" y="29"/>
                  <a:pt x="3393" y="37"/>
                  <a:pt x="3403" y="37"/>
                </a:cubicBezTo>
                <a:cubicBezTo>
                  <a:pt x="3413" y="37"/>
                  <a:pt x="3422" y="29"/>
                  <a:pt x="3422" y="19"/>
                </a:cubicBezTo>
                <a:cubicBezTo>
                  <a:pt x="3422" y="19"/>
                  <a:pt x="3422" y="19"/>
                  <a:pt x="3422" y="19"/>
                </a:cubicBezTo>
                <a:moveTo>
                  <a:pt x="3403" y="1451"/>
                </a:moveTo>
                <a:cubicBezTo>
                  <a:pt x="3403" y="1451"/>
                  <a:pt x="3403" y="1451"/>
                  <a:pt x="3403" y="1451"/>
                </a:cubicBezTo>
                <a:cubicBezTo>
                  <a:pt x="3387" y="1451"/>
                  <a:pt x="3375" y="1463"/>
                  <a:pt x="3375" y="1479"/>
                </a:cubicBezTo>
                <a:cubicBezTo>
                  <a:pt x="3375" y="1525"/>
                  <a:pt x="3375" y="1525"/>
                  <a:pt x="3375" y="1525"/>
                </a:cubicBezTo>
                <a:cubicBezTo>
                  <a:pt x="3375" y="1540"/>
                  <a:pt x="3387" y="1553"/>
                  <a:pt x="3403" y="1553"/>
                </a:cubicBezTo>
                <a:cubicBezTo>
                  <a:pt x="3419" y="1553"/>
                  <a:pt x="3432" y="1540"/>
                  <a:pt x="3432" y="1525"/>
                </a:cubicBezTo>
                <a:cubicBezTo>
                  <a:pt x="3432" y="1479"/>
                  <a:pt x="3432" y="1479"/>
                  <a:pt x="3432" y="1479"/>
                </a:cubicBezTo>
                <a:cubicBezTo>
                  <a:pt x="3432" y="1463"/>
                  <a:pt x="3419" y="1451"/>
                  <a:pt x="3403" y="1451"/>
                </a:cubicBezTo>
                <a:moveTo>
                  <a:pt x="3521" y="490"/>
                </a:moveTo>
                <a:cubicBezTo>
                  <a:pt x="3521" y="480"/>
                  <a:pt x="3512" y="472"/>
                  <a:pt x="3502" y="472"/>
                </a:cubicBezTo>
                <a:cubicBezTo>
                  <a:pt x="3492" y="472"/>
                  <a:pt x="3484" y="480"/>
                  <a:pt x="3484" y="490"/>
                </a:cubicBezTo>
                <a:cubicBezTo>
                  <a:pt x="3484" y="500"/>
                  <a:pt x="3492" y="509"/>
                  <a:pt x="3502" y="509"/>
                </a:cubicBezTo>
                <a:cubicBezTo>
                  <a:pt x="3512" y="509"/>
                  <a:pt x="3521" y="500"/>
                  <a:pt x="3521" y="490"/>
                </a:cubicBezTo>
                <a:cubicBezTo>
                  <a:pt x="3521" y="490"/>
                  <a:pt x="3521" y="490"/>
                  <a:pt x="3521" y="490"/>
                </a:cubicBezTo>
                <a:moveTo>
                  <a:pt x="3502" y="605"/>
                </a:moveTo>
                <a:cubicBezTo>
                  <a:pt x="3502" y="605"/>
                  <a:pt x="3502" y="605"/>
                  <a:pt x="3502" y="605"/>
                </a:cubicBezTo>
                <a:cubicBezTo>
                  <a:pt x="3491" y="605"/>
                  <a:pt x="3482" y="614"/>
                  <a:pt x="3482" y="625"/>
                </a:cubicBezTo>
                <a:cubicBezTo>
                  <a:pt x="3482" y="637"/>
                  <a:pt x="3482" y="637"/>
                  <a:pt x="3482" y="637"/>
                </a:cubicBezTo>
                <a:cubicBezTo>
                  <a:pt x="3482" y="648"/>
                  <a:pt x="3491" y="657"/>
                  <a:pt x="3502" y="657"/>
                </a:cubicBezTo>
                <a:cubicBezTo>
                  <a:pt x="3513" y="657"/>
                  <a:pt x="3522" y="648"/>
                  <a:pt x="3522" y="637"/>
                </a:cubicBezTo>
                <a:cubicBezTo>
                  <a:pt x="3522" y="625"/>
                  <a:pt x="3522" y="625"/>
                  <a:pt x="3522" y="625"/>
                </a:cubicBezTo>
                <a:cubicBezTo>
                  <a:pt x="3522" y="614"/>
                  <a:pt x="3513" y="605"/>
                  <a:pt x="3502" y="605"/>
                </a:cubicBezTo>
                <a:moveTo>
                  <a:pt x="3524" y="767"/>
                </a:moveTo>
                <a:cubicBezTo>
                  <a:pt x="3524" y="755"/>
                  <a:pt x="3514" y="746"/>
                  <a:pt x="3502" y="746"/>
                </a:cubicBezTo>
                <a:cubicBezTo>
                  <a:pt x="3490" y="746"/>
                  <a:pt x="3481" y="755"/>
                  <a:pt x="3481" y="767"/>
                </a:cubicBezTo>
                <a:cubicBezTo>
                  <a:pt x="3481" y="783"/>
                  <a:pt x="3481" y="783"/>
                  <a:pt x="3481" y="783"/>
                </a:cubicBezTo>
                <a:cubicBezTo>
                  <a:pt x="3481" y="795"/>
                  <a:pt x="3490" y="805"/>
                  <a:pt x="3502" y="805"/>
                </a:cubicBezTo>
                <a:cubicBezTo>
                  <a:pt x="3514" y="805"/>
                  <a:pt x="3524" y="795"/>
                  <a:pt x="3524" y="783"/>
                </a:cubicBezTo>
                <a:cubicBezTo>
                  <a:pt x="3524" y="767"/>
                  <a:pt x="3524" y="767"/>
                  <a:pt x="3524" y="767"/>
                </a:cubicBezTo>
                <a:moveTo>
                  <a:pt x="3502" y="887"/>
                </a:moveTo>
                <a:cubicBezTo>
                  <a:pt x="3502" y="887"/>
                  <a:pt x="3502" y="887"/>
                  <a:pt x="3502" y="887"/>
                </a:cubicBezTo>
                <a:cubicBezTo>
                  <a:pt x="3490" y="887"/>
                  <a:pt x="3479" y="897"/>
                  <a:pt x="3479" y="910"/>
                </a:cubicBezTo>
                <a:cubicBezTo>
                  <a:pt x="3479" y="930"/>
                  <a:pt x="3479" y="930"/>
                  <a:pt x="3479" y="930"/>
                </a:cubicBezTo>
                <a:cubicBezTo>
                  <a:pt x="3479" y="943"/>
                  <a:pt x="3490" y="953"/>
                  <a:pt x="3502" y="953"/>
                </a:cubicBezTo>
                <a:cubicBezTo>
                  <a:pt x="3515" y="953"/>
                  <a:pt x="3525" y="943"/>
                  <a:pt x="3525" y="930"/>
                </a:cubicBezTo>
                <a:cubicBezTo>
                  <a:pt x="3525" y="910"/>
                  <a:pt x="3525" y="910"/>
                  <a:pt x="3525" y="910"/>
                </a:cubicBezTo>
                <a:cubicBezTo>
                  <a:pt x="3525" y="897"/>
                  <a:pt x="3515" y="887"/>
                  <a:pt x="3502" y="887"/>
                </a:cubicBezTo>
                <a:moveTo>
                  <a:pt x="3526" y="1052"/>
                </a:moveTo>
                <a:cubicBezTo>
                  <a:pt x="3526" y="1039"/>
                  <a:pt x="3516" y="1028"/>
                  <a:pt x="3502" y="1028"/>
                </a:cubicBezTo>
                <a:cubicBezTo>
                  <a:pt x="3489" y="1028"/>
                  <a:pt x="3478" y="1039"/>
                  <a:pt x="3478" y="1052"/>
                </a:cubicBezTo>
                <a:cubicBezTo>
                  <a:pt x="3478" y="1077"/>
                  <a:pt x="3478" y="1077"/>
                  <a:pt x="3478" y="1077"/>
                </a:cubicBezTo>
                <a:cubicBezTo>
                  <a:pt x="3478" y="1090"/>
                  <a:pt x="3489" y="1101"/>
                  <a:pt x="3502" y="1101"/>
                </a:cubicBezTo>
                <a:cubicBezTo>
                  <a:pt x="3516" y="1101"/>
                  <a:pt x="3526" y="1090"/>
                  <a:pt x="3526" y="1077"/>
                </a:cubicBezTo>
                <a:cubicBezTo>
                  <a:pt x="3526" y="1052"/>
                  <a:pt x="3526" y="1052"/>
                  <a:pt x="3526" y="1052"/>
                </a:cubicBezTo>
                <a:moveTo>
                  <a:pt x="3502" y="1169"/>
                </a:moveTo>
                <a:cubicBezTo>
                  <a:pt x="3502" y="1169"/>
                  <a:pt x="3502" y="1169"/>
                  <a:pt x="3502" y="1169"/>
                </a:cubicBezTo>
                <a:cubicBezTo>
                  <a:pt x="3488" y="1169"/>
                  <a:pt x="3477" y="1180"/>
                  <a:pt x="3477" y="1194"/>
                </a:cubicBezTo>
                <a:cubicBezTo>
                  <a:pt x="3477" y="1223"/>
                  <a:pt x="3477" y="1223"/>
                  <a:pt x="3477" y="1223"/>
                </a:cubicBezTo>
                <a:cubicBezTo>
                  <a:pt x="3477" y="1238"/>
                  <a:pt x="3488" y="1249"/>
                  <a:pt x="3502" y="1249"/>
                </a:cubicBezTo>
                <a:cubicBezTo>
                  <a:pt x="3516" y="1249"/>
                  <a:pt x="3528" y="1238"/>
                  <a:pt x="3528" y="1223"/>
                </a:cubicBezTo>
                <a:cubicBezTo>
                  <a:pt x="3528" y="1194"/>
                  <a:pt x="3528" y="1194"/>
                  <a:pt x="3528" y="1194"/>
                </a:cubicBezTo>
                <a:cubicBezTo>
                  <a:pt x="3528" y="1180"/>
                  <a:pt x="3516" y="1169"/>
                  <a:pt x="3502" y="1169"/>
                </a:cubicBezTo>
                <a:moveTo>
                  <a:pt x="3529" y="1337"/>
                </a:moveTo>
                <a:cubicBezTo>
                  <a:pt x="3529" y="1322"/>
                  <a:pt x="3517" y="1310"/>
                  <a:pt x="3502" y="1310"/>
                </a:cubicBezTo>
                <a:cubicBezTo>
                  <a:pt x="3487" y="1310"/>
                  <a:pt x="3475" y="1322"/>
                  <a:pt x="3475" y="1337"/>
                </a:cubicBezTo>
                <a:cubicBezTo>
                  <a:pt x="3475" y="1370"/>
                  <a:pt x="3475" y="1370"/>
                  <a:pt x="3475" y="1370"/>
                </a:cubicBezTo>
                <a:cubicBezTo>
                  <a:pt x="3475" y="1385"/>
                  <a:pt x="3487" y="1397"/>
                  <a:pt x="3502" y="1397"/>
                </a:cubicBezTo>
                <a:cubicBezTo>
                  <a:pt x="3517" y="1397"/>
                  <a:pt x="3529" y="1385"/>
                  <a:pt x="3529" y="1370"/>
                </a:cubicBezTo>
                <a:cubicBezTo>
                  <a:pt x="3529" y="1337"/>
                  <a:pt x="3529" y="1337"/>
                  <a:pt x="3529" y="1337"/>
                </a:cubicBezTo>
                <a:moveTo>
                  <a:pt x="3532" y="1629"/>
                </a:moveTo>
                <a:cubicBezTo>
                  <a:pt x="3532" y="1613"/>
                  <a:pt x="3519" y="1599"/>
                  <a:pt x="3502" y="1599"/>
                </a:cubicBezTo>
                <a:cubicBezTo>
                  <a:pt x="3486" y="1599"/>
                  <a:pt x="3472" y="1613"/>
                  <a:pt x="3472" y="1629"/>
                </a:cubicBezTo>
                <a:cubicBezTo>
                  <a:pt x="3472" y="1687"/>
                  <a:pt x="3472" y="1687"/>
                  <a:pt x="3472" y="1687"/>
                </a:cubicBezTo>
                <a:cubicBezTo>
                  <a:pt x="3472" y="1703"/>
                  <a:pt x="3486" y="1717"/>
                  <a:pt x="3502" y="1717"/>
                </a:cubicBezTo>
                <a:cubicBezTo>
                  <a:pt x="3519" y="1717"/>
                  <a:pt x="3532" y="1703"/>
                  <a:pt x="3532" y="1687"/>
                </a:cubicBezTo>
                <a:cubicBezTo>
                  <a:pt x="3532" y="1629"/>
                  <a:pt x="3532" y="1629"/>
                  <a:pt x="3532" y="1629"/>
                </a:cubicBezTo>
                <a:moveTo>
                  <a:pt x="3502" y="1756"/>
                </a:moveTo>
                <a:cubicBezTo>
                  <a:pt x="3502" y="1756"/>
                  <a:pt x="3502" y="1756"/>
                  <a:pt x="3502" y="1756"/>
                </a:cubicBezTo>
                <a:cubicBezTo>
                  <a:pt x="3485" y="1756"/>
                  <a:pt x="3471" y="1770"/>
                  <a:pt x="3471" y="1787"/>
                </a:cubicBezTo>
                <a:cubicBezTo>
                  <a:pt x="3471" y="1857"/>
                  <a:pt x="3471" y="1857"/>
                  <a:pt x="3471" y="1857"/>
                </a:cubicBezTo>
                <a:cubicBezTo>
                  <a:pt x="3471" y="1874"/>
                  <a:pt x="3485" y="1888"/>
                  <a:pt x="3502" y="1888"/>
                </a:cubicBezTo>
                <a:cubicBezTo>
                  <a:pt x="3520" y="1888"/>
                  <a:pt x="3534" y="1874"/>
                  <a:pt x="3534" y="1857"/>
                </a:cubicBezTo>
                <a:cubicBezTo>
                  <a:pt x="3534" y="1787"/>
                  <a:pt x="3534" y="1787"/>
                  <a:pt x="3534" y="1787"/>
                </a:cubicBezTo>
                <a:cubicBezTo>
                  <a:pt x="3534" y="1770"/>
                  <a:pt x="3520" y="1756"/>
                  <a:pt x="3502" y="1756"/>
                </a:cubicBezTo>
                <a:moveTo>
                  <a:pt x="3535" y="1953"/>
                </a:moveTo>
                <a:cubicBezTo>
                  <a:pt x="3535" y="1935"/>
                  <a:pt x="3520" y="1920"/>
                  <a:pt x="3502" y="1920"/>
                </a:cubicBezTo>
                <a:cubicBezTo>
                  <a:pt x="3484" y="1920"/>
                  <a:pt x="3469" y="1935"/>
                  <a:pt x="3469" y="1953"/>
                </a:cubicBezTo>
                <a:cubicBezTo>
                  <a:pt x="3469" y="2042"/>
                  <a:pt x="3469" y="2042"/>
                  <a:pt x="3469" y="2042"/>
                </a:cubicBezTo>
                <a:cubicBezTo>
                  <a:pt x="3469" y="2060"/>
                  <a:pt x="3484" y="2075"/>
                  <a:pt x="3502" y="2075"/>
                </a:cubicBezTo>
                <a:cubicBezTo>
                  <a:pt x="3520" y="2075"/>
                  <a:pt x="3535" y="2060"/>
                  <a:pt x="3535" y="2042"/>
                </a:cubicBezTo>
                <a:cubicBezTo>
                  <a:pt x="3535" y="1953"/>
                  <a:pt x="3535" y="1953"/>
                  <a:pt x="3535" y="1953"/>
                </a:cubicBezTo>
                <a:moveTo>
                  <a:pt x="3521" y="369"/>
                </a:moveTo>
                <a:cubicBezTo>
                  <a:pt x="3521" y="359"/>
                  <a:pt x="3512" y="351"/>
                  <a:pt x="3502" y="351"/>
                </a:cubicBezTo>
                <a:cubicBezTo>
                  <a:pt x="3492" y="351"/>
                  <a:pt x="3484" y="359"/>
                  <a:pt x="3484" y="369"/>
                </a:cubicBezTo>
                <a:cubicBezTo>
                  <a:pt x="3484" y="379"/>
                  <a:pt x="3492" y="387"/>
                  <a:pt x="3502" y="387"/>
                </a:cubicBezTo>
                <a:cubicBezTo>
                  <a:pt x="3512" y="387"/>
                  <a:pt x="3521" y="379"/>
                  <a:pt x="3521" y="369"/>
                </a:cubicBezTo>
                <a:cubicBezTo>
                  <a:pt x="3521" y="369"/>
                  <a:pt x="3521" y="369"/>
                  <a:pt x="3521" y="369"/>
                </a:cubicBezTo>
                <a:moveTo>
                  <a:pt x="3521" y="252"/>
                </a:moveTo>
                <a:cubicBezTo>
                  <a:pt x="3521" y="242"/>
                  <a:pt x="3512" y="234"/>
                  <a:pt x="3502" y="234"/>
                </a:cubicBezTo>
                <a:cubicBezTo>
                  <a:pt x="3492" y="234"/>
                  <a:pt x="3484" y="242"/>
                  <a:pt x="3484" y="252"/>
                </a:cubicBezTo>
                <a:cubicBezTo>
                  <a:pt x="3484" y="262"/>
                  <a:pt x="3492" y="271"/>
                  <a:pt x="3502" y="271"/>
                </a:cubicBezTo>
                <a:cubicBezTo>
                  <a:pt x="3512" y="271"/>
                  <a:pt x="3521" y="262"/>
                  <a:pt x="3521" y="252"/>
                </a:cubicBezTo>
                <a:cubicBezTo>
                  <a:pt x="3521" y="252"/>
                  <a:pt x="3521" y="252"/>
                  <a:pt x="3521" y="252"/>
                </a:cubicBezTo>
                <a:moveTo>
                  <a:pt x="3521" y="135"/>
                </a:moveTo>
                <a:cubicBezTo>
                  <a:pt x="3521" y="125"/>
                  <a:pt x="3512" y="117"/>
                  <a:pt x="3502" y="117"/>
                </a:cubicBezTo>
                <a:cubicBezTo>
                  <a:pt x="3492" y="117"/>
                  <a:pt x="3484" y="125"/>
                  <a:pt x="3484" y="135"/>
                </a:cubicBezTo>
                <a:cubicBezTo>
                  <a:pt x="3484" y="146"/>
                  <a:pt x="3492" y="154"/>
                  <a:pt x="3502" y="154"/>
                </a:cubicBezTo>
                <a:cubicBezTo>
                  <a:pt x="3512" y="154"/>
                  <a:pt x="3521" y="146"/>
                  <a:pt x="3521" y="135"/>
                </a:cubicBezTo>
                <a:cubicBezTo>
                  <a:pt x="3521" y="135"/>
                  <a:pt x="3521" y="135"/>
                  <a:pt x="3521" y="135"/>
                </a:cubicBezTo>
                <a:moveTo>
                  <a:pt x="3521" y="19"/>
                </a:moveTo>
                <a:cubicBezTo>
                  <a:pt x="3521" y="9"/>
                  <a:pt x="3512" y="0"/>
                  <a:pt x="3502" y="0"/>
                </a:cubicBezTo>
                <a:cubicBezTo>
                  <a:pt x="3492" y="0"/>
                  <a:pt x="3484" y="9"/>
                  <a:pt x="3484" y="19"/>
                </a:cubicBezTo>
                <a:cubicBezTo>
                  <a:pt x="3484" y="29"/>
                  <a:pt x="3492" y="37"/>
                  <a:pt x="3502" y="37"/>
                </a:cubicBezTo>
                <a:cubicBezTo>
                  <a:pt x="3512" y="37"/>
                  <a:pt x="3521" y="29"/>
                  <a:pt x="3521" y="19"/>
                </a:cubicBezTo>
                <a:cubicBezTo>
                  <a:pt x="3521" y="19"/>
                  <a:pt x="3521" y="19"/>
                  <a:pt x="3521" y="19"/>
                </a:cubicBezTo>
                <a:moveTo>
                  <a:pt x="3502" y="1451"/>
                </a:moveTo>
                <a:cubicBezTo>
                  <a:pt x="3502" y="1451"/>
                  <a:pt x="3502" y="1451"/>
                  <a:pt x="3502" y="1451"/>
                </a:cubicBezTo>
                <a:cubicBezTo>
                  <a:pt x="3486" y="1451"/>
                  <a:pt x="3474" y="1463"/>
                  <a:pt x="3474" y="1479"/>
                </a:cubicBezTo>
                <a:cubicBezTo>
                  <a:pt x="3474" y="1525"/>
                  <a:pt x="3474" y="1525"/>
                  <a:pt x="3474" y="1525"/>
                </a:cubicBezTo>
                <a:cubicBezTo>
                  <a:pt x="3474" y="1540"/>
                  <a:pt x="3486" y="1553"/>
                  <a:pt x="3502" y="1553"/>
                </a:cubicBezTo>
                <a:cubicBezTo>
                  <a:pt x="3518" y="1553"/>
                  <a:pt x="3531" y="1540"/>
                  <a:pt x="3531" y="1525"/>
                </a:cubicBezTo>
                <a:cubicBezTo>
                  <a:pt x="3531" y="1479"/>
                  <a:pt x="3531" y="1479"/>
                  <a:pt x="3531" y="1479"/>
                </a:cubicBezTo>
                <a:cubicBezTo>
                  <a:pt x="3531" y="1463"/>
                  <a:pt x="3518" y="1451"/>
                  <a:pt x="3502" y="1451"/>
                </a:cubicBezTo>
                <a:moveTo>
                  <a:pt x="3620" y="490"/>
                </a:moveTo>
                <a:cubicBezTo>
                  <a:pt x="3620" y="480"/>
                  <a:pt x="3612" y="472"/>
                  <a:pt x="3601" y="472"/>
                </a:cubicBezTo>
                <a:cubicBezTo>
                  <a:pt x="3591" y="472"/>
                  <a:pt x="3583" y="480"/>
                  <a:pt x="3583" y="490"/>
                </a:cubicBezTo>
                <a:cubicBezTo>
                  <a:pt x="3583" y="500"/>
                  <a:pt x="3591" y="509"/>
                  <a:pt x="3601" y="509"/>
                </a:cubicBezTo>
                <a:cubicBezTo>
                  <a:pt x="3612" y="509"/>
                  <a:pt x="3620" y="500"/>
                  <a:pt x="3620" y="490"/>
                </a:cubicBezTo>
                <a:cubicBezTo>
                  <a:pt x="3620" y="490"/>
                  <a:pt x="3620" y="490"/>
                  <a:pt x="3620" y="490"/>
                </a:cubicBezTo>
                <a:moveTo>
                  <a:pt x="3601" y="605"/>
                </a:moveTo>
                <a:cubicBezTo>
                  <a:pt x="3601" y="605"/>
                  <a:pt x="3601" y="605"/>
                  <a:pt x="3601" y="605"/>
                </a:cubicBezTo>
                <a:cubicBezTo>
                  <a:pt x="3590" y="605"/>
                  <a:pt x="3581" y="614"/>
                  <a:pt x="3581" y="625"/>
                </a:cubicBezTo>
                <a:cubicBezTo>
                  <a:pt x="3581" y="637"/>
                  <a:pt x="3581" y="637"/>
                  <a:pt x="3581" y="637"/>
                </a:cubicBezTo>
                <a:cubicBezTo>
                  <a:pt x="3581" y="648"/>
                  <a:pt x="3590" y="657"/>
                  <a:pt x="3601" y="657"/>
                </a:cubicBezTo>
                <a:cubicBezTo>
                  <a:pt x="3612" y="657"/>
                  <a:pt x="3621" y="648"/>
                  <a:pt x="3621" y="637"/>
                </a:cubicBezTo>
                <a:cubicBezTo>
                  <a:pt x="3621" y="625"/>
                  <a:pt x="3621" y="625"/>
                  <a:pt x="3621" y="625"/>
                </a:cubicBezTo>
                <a:cubicBezTo>
                  <a:pt x="3621" y="614"/>
                  <a:pt x="3612" y="605"/>
                  <a:pt x="3601" y="605"/>
                </a:cubicBezTo>
                <a:moveTo>
                  <a:pt x="3623" y="767"/>
                </a:moveTo>
                <a:cubicBezTo>
                  <a:pt x="3623" y="755"/>
                  <a:pt x="3613" y="746"/>
                  <a:pt x="3601" y="746"/>
                </a:cubicBezTo>
                <a:cubicBezTo>
                  <a:pt x="3590" y="746"/>
                  <a:pt x="3580" y="755"/>
                  <a:pt x="3580" y="767"/>
                </a:cubicBezTo>
                <a:cubicBezTo>
                  <a:pt x="3580" y="783"/>
                  <a:pt x="3580" y="783"/>
                  <a:pt x="3580" y="783"/>
                </a:cubicBezTo>
                <a:cubicBezTo>
                  <a:pt x="3580" y="795"/>
                  <a:pt x="3590" y="805"/>
                  <a:pt x="3601" y="805"/>
                </a:cubicBezTo>
                <a:cubicBezTo>
                  <a:pt x="3613" y="805"/>
                  <a:pt x="3623" y="795"/>
                  <a:pt x="3623" y="783"/>
                </a:cubicBezTo>
                <a:cubicBezTo>
                  <a:pt x="3623" y="767"/>
                  <a:pt x="3623" y="767"/>
                  <a:pt x="3623" y="767"/>
                </a:cubicBezTo>
                <a:moveTo>
                  <a:pt x="3601" y="887"/>
                </a:moveTo>
                <a:cubicBezTo>
                  <a:pt x="3601" y="887"/>
                  <a:pt x="3601" y="887"/>
                  <a:pt x="3601" y="887"/>
                </a:cubicBezTo>
                <a:cubicBezTo>
                  <a:pt x="3589" y="887"/>
                  <a:pt x="3579" y="897"/>
                  <a:pt x="3579" y="910"/>
                </a:cubicBezTo>
                <a:cubicBezTo>
                  <a:pt x="3579" y="930"/>
                  <a:pt x="3579" y="930"/>
                  <a:pt x="3579" y="930"/>
                </a:cubicBezTo>
                <a:cubicBezTo>
                  <a:pt x="3579" y="943"/>
                  <a:pt x="3589" y="953"/>
                  <a:pt x="3601" y="953"/>
                </a:cubicBezTo>
                <a:cubicBezTo>
                  <a:pt x="3614" y="953"/>
                  <a:pt x="3624" y="943"/>
                  <a:pt x="3624" y="930"/>
                </a:cubicBezTo>
                <a:cubicBezTo>
                  <a:pt x="3624" y="910"/>
                  <a:pt x="3624" y="910"/>
                  <a:pt x="3624" y="910"/>
                </a:cubicBezTo>
                <a:cubicBezTo>
                  <a:pt x="3624" y="897"/>
                  <a:pt x="3614" y="887"/>
                  <a:pt x="3601" y="887"/>
                </a:cubicBezTo>
                <a:moveTo>
                  <a:pt x="3626" y="1052"/>
                </a:moveTo>
                <a:cubicBezTo>
                  <a:pt x="3626" y="1039"/>
                  <a:pt x="3615" y="1028"/>
                  <a:pt x="3601" y="1028"/>
                </a:cubicBezTo>
                <a:cubicBezTo>
                  <a:pt x="3588" y="1028"/>
                  <a:pt x="3577" y="1039"/>
                  <a:pt x="3577" y="1052"/>
                </a:cubicBezTo>
                <a:cubicBezTo>
                  <a:pt x="3577" y="1077"/>
                  <a:pt x="3577" y="1077"/>
                  <a:pt x="3577" y="1077"/>
                </a:cubicBezTo>
                <a:cubicBezTo>
                  <a:pt x="3577" y="1090"/>
                  <a:pt x="3588" y="1101"/>
                  <a:pt x="3601" y="1101"/>
                </a:cubicBezTo>
                <a:cubicBezTo>
                  <a:pt x="3615" y="1101"/>
                  <a:pt x="3626" y="1090"/>
                  <a:pt x="3626" y="1077"/>
                </a:cubicBezTo>
                <a:cubicBezTo>
                  <a:pt x="3626" y="1052"/>
                  <a:pt x="3626" y="1052"/>
                  <a:pt x="3626" y="1052"/>
                </a:cubicBezTo>
                <a:moveTo>
                  <a:pt x="3601" y="1169"/>
                </a:moveTo>
                <a:cubicBezTo>
                  <a:pt x="3601" y="1169"/>
                  <a:pt x="3601" y="1169"/>
                  <a:pt x="3601" y="1169"/>
                </a:cubicBezTo>
                <a:cubicBezTo>
                  <a:pt x="3587" y="1169"/>
                  <a:pt x="3576" y="1180"/>
                  <a:pt x="3576" y="1194"/>
                </a:cubicBezTo>
                <a:cubicBezTo>
                  <a:pt x="3576" y="1223"/>
                  <a:pt x="3576" y="1223"/>
                  <a:pt x="3576" y="1223"/>
                </a:cubicBezTo>
                <a:cubicBezTo>
                  <a:pt x="3576" y="1238"/>
                  <a:pt x="3587" y="1249"/>
                  <a:pt x="3601" y="1249"/>
                </a:cubicBezTo>
                <a:cubicBezTo>
                  <a:pt x="3616" y="1249"/>
                  <a:pt x="3627" y="1238"/>
                  <a:pt x="3627" y="1223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7" y="1180"/>
                  <a:pt x="3616" y="1169"/>
                  <a:pt x="3601" y="1169"/>
                </a:cubicBezTo>
                <a:moveTo>
                  <a:pt x="3628" y="1337"/>
                </a:moveTo>
                <a:cubicBezTo>
                  <a:pt x="3628" y="1322"/>
                  <a:pt x="3616" y="1310"/>
                  <a:pt x="3601" y="1310"/>
                </a:cubicBezTo>
                <a:cubicBezTo>
                  <a:pt x="3586" y="1310"/>
                  <a:pt x="3574" y="1322"/>
                  <a:pt x="3574" y="1337"/>
                </a:cubicBezTo>
                <a:cubicBezTo>
                  <a:pt x="3574" y="1370"/>
                  <a:pt x="3574" y="1370"/>
                  <a:pt x="3574" y="1370"/>
                </a:cubicBezTo>
                <a:cubicBezTo>
                  <a:pt x="3574" y="1385"/>
                  <a:pt x="3586" y="1397"/>
                  <a:pt x="3601" y="1397"/>
                </a:cubicBezTo>
                <a:cubicBezTo>
                  <a:pt x="3616" y="1397"/>
                  <a:pt x="3628" y="1385"/>
                  <a:pt x="3628" y="1370"/>
                </a:cubicBezTo>
                <a:cubicBezTo>
                  <a:pt x="3628" y="1337"/>
                  <a:pt x="3628" y="1337"/>
                  <a:pt x="3628" y="1337"/>
                </a:cubicBezTo>
                <a:moveTo>
                  <a:pt x="3631" y="1629"/>
                </a:moveTo>
                <a:cubicBezTo>
                  <a:pt x="3631" y="1613"/>
                  <a:pt x="3618" y="1599"/>
                  <a:pt x="3601" y="1599"/>
                </a:cubicBezTo>
                <a:cubicBezTo>
                  <a:pt x="3585" y="1599"/>
                  <a:pt x="3571" y="1613"/>
                  <a:pt x="3571" y="1629"/>
                </a:cubicBezTo>
                <a:cubicBezTo>
                  <a:pt x="3571" y="1687"/>
                  <a:pt x="3571" y="1687"/>
                  <a:pt x="3571" y="1687"/>
                </a:cubicBezTo>
                <a:cubicBezTo>
                  <a:pt x="3571" y="1703"/>
                  <a:pt x="3585" y="1717"/>
                  <a:pt x="3601" y="1717"/>
                </a:cubicBezTo>
                <a:cubicBezTo>
                  <a:pt x="3618" y="1717"/>
                  <a:pt x="3631" y="1703"/>
                  <a:pt x="3631" y="1687"/>
                </a:cubicBezTo>
                <a:cubicBezTo>
                  <a:pt x="3631" y="1629"/>
                  <a:pt x="3631" y="1629"/>
                  <a:pt x="3631" y="1629"/>
                </a:cubicBezTo>
                <a:moveTo>
                  <a:pt x="3601" y="1756"/>
                </a:moveTo>
                <a:cubicBezTo>
                  <a:pt x="3601" y="1756"/>
                  <a:pt x="3601" y="1756"/>
                  <a:pt x="3601" y="1756"/>
                </a:cubicBezTo>
                <a:cubicBezTo>
                  <a:pt x="3584" y="1756"/>
                  <a:pt x="3570" y="1770"/>
                  <a:pt x="3570" y="1787"/>
                </a:cubicBezTo>
                <a:cubicBezTo>
                  <a:pt x="3570" y="1857"/>
                  <a:pt x="3570" y="1857"/>
                  <a:pt x="3570" y="1857"/>
                </a:cubicBezTo>
                <a:cubicBezTo>
                  <a:pt x="3570" y="1874"/>
                  <a:pt x="3584" y="1888"/>
                  <a:pt x="3601" y="1888"/>
                </a:cubicBezTo>
                <a:cubicBezTo>
                  <a:pt x="3619" y="1888"/>
                  <a:pt x="3633" y="1874"/>
                  <a:pt x="3633" y="1857"/>
                </a:cubicBezTo>
                <a:cubicBezTo>
                  <a:pt x="3633" y="1787"/>
                  <a:pt x="3633" y="1787"/>
                  <a:pt x="3633" y="1787"/>
                </a:cubicBezTo>
                <a:cubicBezTo>
                  <a:pt x="3633" y="1770"/>
                  <a:pt x="3619" y="1756"/>
                  <a:pt x="3601" y="1756"/>
                </a:cubicBezTo>
                <a:moveTo>
                  <a:pt x="3634" y="1953"/>
                </a:moveTo>
                <a:cubicBezTo>
                  <a:pt x="3634" y="1935"/>
                  <a:pt x="3619" y="1920"/>
                  <a:pt x="3601" y="1920"/>
                </a:cubicBezTo>
                <a:cubicBezTo>
                  <a:pt x="3583" y="1920"/>
                  <a:pt x="3569" y="1935"/>
                  <a:pt x="3569" y="1953"/>
                </a:cubicBezTo>
                <a:cubicBezTo>
                  <a:pt x="3569" y="2042"/>
                  <a:pt x="3569" y="2042"/>
                  <a:pt x="3569" y="2042"/>
                </a:cubicBezTo>
                <a:cubicBezTo>
                  <a:pt x="3569" y="2060"/>
                  <a:pt x="3583" y="2075"/>
                  <a:pt x="3601" y="2075"/>
                </a:cubicBezTo>
                <a:cubicBezTo>
                  <a:pt x="3619" y="2075"/>
                  <a:pt x="3634" y="2060"/>
                  <a:pt x="3634" y="2042"/>
                </a:cubicBezTo>
                <a:cubicBezTo>
                  <a:pt x="3634" y="1953"/>
                  <a:pt x="3634" y="1953"/>
                  <a:pt x="3634" y="1953"/>
                </a:cubicBezTo>
                <a:moveTo>
                  <a:pt x="3620" y="369"/>
                </a:moveTo>
                <a:cubicBezTo>
                  <a:pt x="3620" y="359"/>
                  <a:pt x="3612" y="351"/>
                  <a:pt x="3601" y="351"/>
                </a:cubicBezTo>
                <a:cubicBezTo>
                  <a:pt x="3591" y="351"/>
                  <a:pt x="3583" y="359"/>
                  <a:pt x="3583" y="369"/>
                </a:cubicBezTo>
                <a:cubicBezTo>
                  <a:pt x="3583" y="379"/>
                  <a:pt x="3591" y="387"/>
                  <a:pt x="3601" y="387"/>
                </a:cubicBezTo>
                <a:cubicBezTo>
                  <a:pt x="3612" y="387"/>
                  <a:pt x="3620" y="379"/>
                  <a:pt x="3620" y="369"/>
                </a:cubicBezTo>
                <a:cubicBezTo>
                  <a:pt x="3620" y="369"/>
                  <a:pt x="3620" y="369"/>
                  <a:pt x="3620" y="369"/>
                </a:cubicBezTo>
                <a:moveTo>
                  <a:pt x="3620" y="252"/>
                </a:moveTo>
                <a:cubicBezTo>
                  <a:pt x="3620" y="242"/>
                  <a:pt x="3612" y="234"/>
                  <a:pt x="3601" y="234"/>
                </a:cubicBezTo>
                <a:cubicBezTo>
                  <a:pt x="3591" y="234"/>
                  <a:pt x="3583" y="242"/>
                  <a:pt x="3583" y="252"/>
                </a:cubicBezTo>
                <a:cubicBezTo>
                  <a:pt x="3583" y="262"/>
                  <a:pt x="3591" y="271"/>
                  <a:pt x="3601" y="271"/>
                </a:cubicBezTo>
                <a:cubicBezTo>
                  <a:pt x="3612" y="271"/>
                  <a:pt x="3620" y="262"/>
                  <a:pt x="3620" y="252"/>
                </a:cubicBezTo>
                <a:cubicBezTo>
                  <a:pt x="3620" y="252"/>
                  <a:pt x="3620" y="252"/>
                  <a:pt x="3620" y="252"/>
                </a:cubicBezTo>
                <a:moveTo>
                  <a:pt x="3620" y="135"/>
                </a:moveTo>
                <a:cubicBezTo>
                  <a:pt x="3620" y="125"/>
                  <a:pt x="3612" y="117"/>
                  <a:pt x="3601" y="117"/>
                </a:cubicBezTo>
                <a:cubicBezTo>
                  <a:pt x="3591" y="117"/>
                  <a:pt x="3583" y="125"/>
                  <a:pt x="3583" y="135"/>
                </a:cubicBezTo>
                <a:cubicBezTo>
                  <a:pt x="3583" y="146"/>
                  <a:pt x="3591" y="154"/>
                  <a:pt x="3601" y="154"/>
                </a:cubicBezTo>
                <a:cubicBezTo>
                  <a:pt x="3612" y="154"/>
                  <a:pt x="3620" y="146"/>
                  <a:pt x="3620" y="135"/>
                </a:cubicBezTo>
                <a:cubicBezTo>
                  <a:pt x="3620" y="135"/>
                  <a:pt x="3620" y="135"/>
                  <a:pt x="3620" y="135"/>
                </a:cubicBezTo>
                <a:moveTo>
                  <a:pt x="3620" y="19"/>
                </a:moveTo>
                <a:cubicBezTo>
                  <a:pt x="3620" y="9"/>
                  <a:pt x="3612" y="0"/>
                  <a:pt x="3601" y="0"/>
                </a:cubicBezTo>
                <a:cubicBezTo>
                  <a:pt x="3591" y="0"/>
                  <a:pt x="3583" y="9"/>
                  <a:pt x="3583" y="19"/>
                </a:cubicBezTo>
                <a:cubicBezTo>
                  <a:pt x="3583" y="29"/>
                  <a:pt x="3591" y="37"/>
                  <a:pt x="3601" y="37"/>
                </a:cubicBezTo>
                <a:cubicBezTo>
                  <a:pt x="3612" y="37"/>
                  <a:pt x="3620" y="29"/>
                  <a:pt x="3620" y="19"/>
                </a:cubicBezTo>
                <a:cubicBezTo>
                  <a:pt x="3620" y="19"/>
                  <a:pt x="3620" y="19"/>
                  <a:pt x="3620" y="19"/>
                </a:cubicBezTo>
                <a:moveTo>
                  <a:pt x="3601" y="1451"/>
                </a:moveTo>
                <a:cubicBezTo>
                  <a:pt x="3601" y="1451"/>
                  <a:pt x="3601" y="1451"/>
                  <a:pt x="3601" y="1451"/>
                </a:cubicBezTo>
                <a:cubicBezTo>
                  <a:pt x="3586" y="1451"/>
                  <a:pt x="3573" y="1463"/>
                  <a:pt x="3573" y="1479"/>
                </a:cubicBezTo>
                <a:cubicBezTo>
                  <a:pt x="3573" y="1525"/>
                  <a:pt x="3573" y="1525"/>
                  <a:pt x="3573" y="1525"/>
                </a:cubicBezTo>
                <a:cubicBezTo>
                  <a:pt x="3573" y="1540"/>
                  <a:pt x="3586" y="1553"/>
                  <a:pt x="3601" y="1553"/>
                </a:cubicBezTo>
                <a:cubicBezTo>
                  <a:pt x="3617" y="1553"/>
                  <a:pt x="3630" y="1540"/>
                  <a:pt x="3630" y="1525"/>
                </a:cubicBezTo>
                <a:cubicBezTo>
                  <a:pt x="3630" y="1479"/>
                  <a:pt x="3630" y="1479"/>
                  <a:pt x="3630" y="1479"/>
                </a:cubicBezTo>
                <a:cubicBezTo>
                  <a:pt x="3630" y="1463"/>
                  <a:pt x="3617" y="1451"/>
                  <a:pt x="3601" y="1451"/>
                </a:cubicBezTo>
                <a:moveTo>
                  <a:pt x="3719" y="490"/>
                </a:moveTo>
                <a:cubicBezTo>
                  <a:pt x="3719" y="480"/>
                  <a:pt x="3711" y="472"/>
                  <a:pt x="3700" y="472"/>
                </a:cubicBezTo>
                <a:cubicBezTo>
                  <a:pt x="3690" y="472"/>
                  <a:pt x="3682" y="480"/>
                  <a:pt x="3682" y="490"/>
                </a:cubicBezTo>
                <a:cubicBezTo>
                  <a:pt x="3682" y="500"/>
                  <a:pt x="3690" y="509"/>
                  <a:pt x="3700" y="509"/>
                </a:cubicBezTo>
                <a:cubicBezTo>
                  <a:pt x="3711" y="509"/>
                  <a:pt x="3719" y="500"/>
                  <a:pt x="3719" y="490"/>
                </a:cubicBezTo>
                <a:cubicBezTo>
                  <a:pt x="3719" y="490"/>
                  <a:pt x="3719" y="490"/>
                  <a:pt x="3719" y="490"/>
                </a:cubicBezTo>
                <a:moveTo>
                  <a:pt x="3700" y="605"/>
                </a:moveTo>
                <a:cubicBezTo>
                  <a:pt x="3700" y="605"/>
                  <a:pt x="3700" y="605"/>
                  <a:pt x="3700" y="605"/>
                </a:cubicBezTo>
                <a:cubicBezTo>
                  <a:pt x="3689" y="605"/>
                  <a:pt x="3681" y="614"/>
                  <a:pt x="3681" y="625"/>
                </a:cubicBezTo>
                <a:cubicBezTo>
                  <a:pt x="3681" y="637"/>
                  <a:pt x="3681" y="637"/>
                  <a:pt x="3681" y="637"/>
                </a:cubicBezTo>
                <a:cubicBezTo>
                  <a:pt x="3681" y="648"/>
                  <a:pt x="3689" y="657"/>
                  <a:pt x="3700" y="657"/>
                </a:cubicBezTo>
                <a:cubicBezTo>
                  <a:pt x="3712" y="657"/>
                  <a:pt x="3720" y="648"/>
                  <a:pt x="3720" y="637"/>
                </a:cubicBezTo>
                <a:cubicBezTo>
                  <a:pt x="3720" y="625"/>
                  <a:pt x="3720" y="625"/>
                  <a:pt x="3720" y="625"/>
                </a:cubicBezTo>
                <a:cubicBezTo>
                  <a:pt x="3720" y="614"/>
                  <a:pt x="3712" y="605"/>
                  <a:pt x="3700" y="605"/>
                </a:cubicBezTo>
                <a:moveTo>
                  <a:pt x="3722" y="767"/>
                </a:moveTo>
                <a:cubicBezTo>
                  <a:pt x="3722" y="755"/>
                  <a:pt x="3712" y="746"/>
                  <a:pt x="3700" y="746"/>
                </a:cubicBezTo>
                <a:cubicBezTo>
                  <a:pt x="3689" y="746"/>
                  <a:pt x="3679" y="755"/>
                  <a:pt x="3679" y="767"/>
                </a:cubicBezTo>
                <a:cubicBezTo>
                  <a:pt x="3679" y="783"/>
                  <a:pt x="3679" y="783"/>
                  <a:pt x="3679" y="783"/>
                </a:cubicBezTo>
                <a:cubicBezTo>
                  <a:pt x="3679" y="795"/>
                  <a:pt x="3689" y="805"/>
                  <a:pt x="3700" y="805"/>
                </a:cubicBezTo>
                <a:cubicBezTo>
                  <a:pt x="3712" y="805"/>
                  <a:pt x="3722" y="795"/>
                  <a:pt x="3722" y="783"/>
                </a:cubicBezTo>
                <a:cubicBezTo>
                  <a:pt x="3722" y="767"/>
                  <a:pt x="3722" y="767"/>
                  <a:pt x="3722" y="767"/>
                </a:cubicBezTo>
                <a:moveTo>
                  <a:pt x="3700" y="887"/>
                </a:moveTo>
                <a:cubicBezTo>
                  <a:pt x="3700" y="887"/>
                  <a:pt x="3700" y="887"/>
                  <a:pt x="3700" y="887"/>
                </a:cubicBezTo>
                <a:cubicBezTo>
                  <a:pt x="3688" y="887"/>
                  <a:pt x="3678" y="897"/>
                  <a:pt x="3678" y="910"/>
                </a:cubicBezTo>
                <a:cubicBezTo>
                  <a:pt x="3678" y="930"/>
                  <a:pt x="3678" y="930"/>
                  <a:pt x="3678" y="930"/>
                </a:cubicBezTo>
                <a:cubicBezTo>
                  <a:pt x="3678" y="943"/>
                  <a:pt x="3688" y="953"/>
                  <a:pt x="3700" y="953"/>
                </a:cubicBezTo>
                <a:cubicBezTo>
                  <a:pt x="3713" y="953"/>
                  <a:pt x="3723" y="943"/>
                  <a:pt x="3723" y="930"/>
                </a:cubicBezTo>
                <a:cubicBezTo>
                  <a:pt x="3723" y="910"/>
                  <a:pt x="3723" y="910"/>
                  <a:pt x="3723" y="910"/>
                </a:cubicBezTo>
                <a:cubicBezTo>
                  <a:pt x="3723" y="897"/>
                  <a:pt x="3713" y="887"/>
                  <a:pt x="3700" y="887"/>
                </a:cubicBezTo>
                <a:moveTo>
                  <a:pt x="3725" y="1052"/>
                </a:moveTo>
                <a:cubicBezTo>
                  <a:pt x="3725" y="1039"/>
                  <a:pt x="3714" y="1028"/>
                  <a:pt x="3700" y="1028"/>
                </a:cubicBezTo>
                <a:cubicBezTo>
                  <a:pt x="3687" y="1028"/>
                  <a:pt x="3676" y="1039"/>
                  <a:pt x="3676" y="1052"/>
                </a:cubicBezTo>
                <a:cubicBezTo>
                  <a:pt x="3676" y="1077"/>
                  <a:pt x="3676" y="1077"/>
                  <a:pt x="3676" y="1077"/>
                </a:cubicBezTo>
                <a:cubicBezTo>
                  <a:pt x="3676" y="1090"/>
                  <a:pt x="3687" y="1101"/>
                  <a:pt x="3700" y="1101"/>
                </a:cubicBezTo>
                <a:cubicBezTo>
                  <a:pt x="3714" y="1101"/>
                  <a:pt x="3725" y="1090"/>
                  <a:pt x="3725" y="1077"/>
                </a:cubicBezTo>
                <a:cubicBezTo>
                  <a:pt x="3725" y="1052"/>
                  <a:pt x="3725" y="1052"/>
                  <a:pt x="3725" y="1052"/>
                </a:cubicBezTo>
                <a:moveTo>
                  <a:pt x="3700" y="1169"/>
                </a:moveTo>
                <a:cubicBezTo>
                  <a:pt x="3700" y="1169"/>
                  <a:pt x="3700" y="1169"/>
                  <a:pt x="3700" y="1169"/>
                </a:cubicBezTo>
                <a:cubicBezTo>
                  <a:pt x="3686" y="1169"/>
                  <a:pt x="3675" y="1180"/>
                  <a:pt x="3675" y="1194"/>
                </a:cubicBezTo>
                <a:cubicBezTo>
                  <a:pt x="3675" y="1223"/>
                  <a:pt x="3675" y="1223"/>
                  <a:pt x="3675" y="1223"/>
                </a:cubicBezTo>
                <a:cubicBezTo>
                  <a:pt x="3675" y="1238"/>
                  <a:pt x="3686" y="1249"/>
                  <a:pt x="3700" y="1249"/>
                </a:cubicBezTo>
                <a:cubicBezTo>
                  <a:pt x="3715" y="1249"/>
                  <a:pt x="3726" y="1238"/>
                  <a:pt x="3726" y="1223"/>
                </a:cubicBezTo>
                <a:cubicBezTo>
                  <a:pt x="3726" y="1194"/>
                  <a:pt x="3726" y="1194"/>
                  <a:pt x="3726" y="1194"/>
                </a:cubicBezTo>
                <a:cubicBezTo>
                  <a:pt x="3726" y="1180"/>
                  <a:pt x="3715" y="1169"/>
                  <a:pt x="3700" y="1169"/>
                </a:cubicBezTo>
                <a:moveTo>
                  <a:pt x="3728" y="1337"/>
                </a:moveTo>
                <a:cubicBezTo>
                  <a:pt x="3728" y="1322"/>
                  <a:pt x="3715" y="1310"/>
                  <a:pt x="3700" y="1310"/>
                </a:cubicBezTo>
                <a:cubicBezTo>
                  <a:pt x="3686" y="1310"/>
                  <a:pt x="3673" y="1322"/>
                  <a:pt x="3673" y="1337"/>
                </a:cubicBezTo>
                <a:cubicBezTo>
                  <a:pt x="3673" y="1370"/>
                  <a:pt x="3673" y="1370"/>
                  <a:pt x="3673" y="1370"/>
                </a:cubicBezTo>
                <a:cubicBezTo>
                  <a:pt x="3673" y="1385"/>
                  <a:pt x="3686" y="1397"/>
                  <a:pt x="3700" y="1397"/>
                </a:cubicBezTo>
                <a:cubicBezTo>
                  <a:pt x="3715" y="1397"/>
                  <a:pt x="3728" y="1385"/>
                  <a:pt x="3728" y="1370"/>
                </a:cubicBezTo>
                <a:cubicBezTo>
                  <a:pt x="3728" y="1337"/>
                  <a:pt x="3728" y="1337"/>
                  <a:pt x="3728" y="1337"/>
                </a:cubicBezTo>
                <a:moveTo>
                  <a:pt x="3730" y="1629"/>
                </a:moveTo>
                <a:cubicBezTo>
                  <a:pt x="3730" y="1613"/>
                  <a:pt x="3717" y="1599"/>
                  <a:pt x="3700" y="1599"/>
                </a:cubicBezTo>
                <a:cubicBezTo>
                  <a:pt x="3684" y="1599"/>
                  <a:pt x="3671" y="1613"/>
                  <a:pt x="3671" y="1629"/>
                </a:cubicBezTo>
                <a:cubicBezTo>
                  <a:pt x="3671" y="1687"/>
                  <a:pt x="3671" y="1687"/>
                  <a:pt x="3671" y="1687"/>
                </a:cubicBezTo>
                <a:cubicBezTo>
                  <a:pt x="3671" y="1703"/>
                  <a:pt x="3684" y="1717"/>
                  <a:pt x="3700" y="1717"/>
                </a:cubicBezTo>
                <a:cubicBezTo>
                  <a:pt x="3717" y="1717"/>
                  <a:pt x="3730" y="1703"/>
                  <a:pt x="3730" y="1687"/>
                </a:cubicBezTo>
                <a:cubicBezTo>
                  <a:pt x="3730" y="1629"/>
                  <a:pt x="3730" y="1629"/>
                  <a:pt x="3730" y="1629"/>
                </a:cubicBezTo>
                <a:moveTo>
                  <a:pt x="3700" y="1756"/>
                </a:moveTo>
                <a:cubicBezTo>
                  <a:pt x="3700" y="1756"/>
                  <a:pt x="3700" y="1756"/>
                  <a:pt x="3700" y="1756"/>
                </a:cubicBezTo>
                <a:cubicBezTo>
                  <a:pt x="3683" y="1756"/>
                  <a:pt x="3669" y="1770"/>
                  <a:pt x="3669" y="1787"/>
                </a:cubicBezTo>
                <a:cubicBezTo>
                  <a:pt x="3669" y="1857"/>
                  <a:pt x="3669" y="1857"/>
                  <a:pt x="3669" y="1857"/>
                </a:cubicBezTo>
                <a:cubicBezTo>
                  <a:pt x="3669" y="1874"/>
                  <a:pt x="3683" y="1888"/>
                  <a:pt x="3700" y="1888"/>
                </a:cubicBezTo>
                <a:cubicBezTo>
                  <a:pt x="3718" y="1888"/>
                  <a:pt x="3732" y="1874"/>
                  <a:pt x="3732" y="1857"/>
                </a:cubicBezTo>
                <a:cubicBezTo>
                  <a:pt x="3732" y="1787"/>
                  <a:pt x="3732" y="1787"/>
                  <a:pt x="3732" y="1787"/>
                </a:cubicBezTo>
                <a:cubicBezTo>
                  <a:pt x="3732" y="1770"/>
                  <a:pt x="3718" y="1756"/>
                  <a:pt x="3700" y="1756"/>
                </a:cubicBezTo>
                <a:moveTo>
                  <a:pt x="3733" y="1953"/>
                </a:moveTo>
                <a:cubicBezTo>
                  <a:pt x="3733" y="1935"/>
                  <a:pt x="3719" y="1920"/>
                  <a:pt x="3700" y="1920"/>
                </a:cubicBezTo>
                <a:cubicBezTo>
                  <a:pt x="3682" y="1920"/>
                  <a:pt x="3668" y="1935"/>
                  <a:pt x="3668" y="1953"/>
                </a:cubicBezTo>
                <a:cubicBezTo>
                  <a:pt x="3668" y="2042"/>
                  <a:pt x="3668" y="2042"/>
                  <a:pt x="3668" y="2042"/>
                </a:cubicBezTo>
                <a:cubicBezTo>
                  <a:pt x="3668" y="2060"/>
                  <a:pt x="3682" y="2075"/>
                  <a:pt x="3700" y="2075"/>
                </a:cubicBezTo>
                <a:cubicBezTo>
                  <a:pt x="3719" y="2075"/>
                  <a:pt x="3733" y="2060"/>
                  <a:pt x="3733" y="2042"/>
                </a:cubicBezTo>
                <a:cubicBezTo>
                  <a:pt x="3733" y="1953"/>
                  <a:pt x="3733" y="1953"/>
                  <a:pt x="3733" y="1953"/>
                </a:cubicBezTo>
                <a:moveTo>
                  <a:pt x="3719" y="369"/>
                </a:moveTo>
                <a:cubicBezTo>
                  <a:pt x="3719" y="359"/>
                  <a:pt x="3711" y="351"/>
                  <a:pt x="3700" y="351"/>
                </a:cubicBezTo>
                <a:cubicBezTo>
                  <a:pt x="3690" y="351"/>
                  <a:pt x="3682" y="359"/>
                  <a:pt x="3682" y="369"/>
                </a:cubicBezTo>
                <a:cubicBezTo>
                  <a:pt x="3682" y="379"/>
                  <a:pt x="3690" y="387"/>
                  <a:pt x="3700" y="387"/>
                </a:cubicBezTo>
                <a:cubicBezTo>
                  <a:pt x="3711" y="387"/>
                  <a:pt x="3719" y="379"/>
                  <a:pt x="3719" y="369"/>
                </a:cubicBezTo>
                <a:cubicBezTo>
                  <a:pt x="3719" y="369"/>
                  <a:pt x="3719" y="369"/>
                  <a:pt x="3719" y="369"/>
                </a:cubicBezTo>
                <a:moveTo>
                  <a:pt x="3719" y="252"/>
                </a:moveTo>
                <a:cubicBezTo>
                  <a:pt x="3719" y="242"/>
                  <a:pt x="3711" y="234"/>
                  <a:pt x="3700" y="234"/>
                </a:cubicBezTo>
                <a:cubicBezTo>
                  <a:pt x="3690" y="234"/>
                  <a:pt x="3682" y="242"/>
                  <a:pt x="3682" y="252"/>
                </a:cubicBezTo>
                <a:cubicBezTo>
                  <a:pt x="3682" y="262"/>
                  <a:pt x="3690" y="271"/>
                  <a:pt x="3700" y="271"/>
                </a:cubicBezTo>
                <a:cubicBezTo>
                  <a:pt x="3711" y="271"/>
                  <a:pt x="3719" y="262"/>
                  <a:pt x="3719" y="252"/>
                </a:cubicBezTo>
                <a:cubicBezTo>
                  <a:pt x="3719" y="252"/>
                  <a:pt x="3719" y="252"/>
                  <a:pt x="3719" y="252"/>
                </a:cubicBezTo>
                <a:moveTo>
                  <a:pt x="3719" y="135"/>
                </a:moveTo>
                <a:cubicBezTo>
                  <a:pt x="3719" y="125"/>
                  <a:pt x="3711" y="117"/>
                  <a:pt x="3700" y="117"/>
                </a:cubicBezTo>
                <a:cubicBezTo>
                  <a:pt x="3690" y="117"/>
                  <a:pt x="3682" y="125"/>
                  <a:pt x="3682" y="135"/>
                </a:cubicBezTo>
                <a:cubicBezTo>
                  <a:pt x="3682" y="146"/>
                  <a:pt x="3690" y="154"/>
                  <a:pt x="3700" y="154"/>
                </a:cubicBezTo>
                <a:cubicBezTo>
                  <a:pt x="3711" y="154"/>
                  <a:pt x="3719" y="146"/>
                  <a:pt x="3719" y="135"/>
                </a:cubicBezTo>
                <a:cubicBezTo>
                  <a:pt x="3719" y="135"/>
                  <a:pt x="3719" y="135"/>
                  <a:pt x="3719" y="135"/>
                </a:cubicBezTo>
                <a:moveTo>
                  <a:pt x="3719" y="19"/>
                </a:moveTo>
                <a:cubicBezTo>
                  <a:pt x="3719" y="9"/>
                  <a:pt x="3711" y="0"/>
                  <a:pt x="3700" y="0"/>
                </a:cubicBezTo>
                <a:cubicBezTo>
                  <a:pt x="3690" y="0"/>
                  <a:pt x="3682" y="9"/>
                  <a:pt x="3682" y="19"/>
                </a:cubicBezTo>
                <a:cubicBezTo>
                  <a:pt x="3682" y="29"/>
                  <a:pt x="3690" y="37"/>
                  <a:pt x="3700" y="37"/>
                </a:cubicBezTo>
                <a:cubicBezTo>
                  <a:pt x="3711" y="37"/>
                  <a:pt x="3719" y="29"/>
                  <a:pt x="3719" y="19"/>
                </a:cubicBezTo>
                <a:cubicBezTo>
                  <a:pt x="3719" y="19"/>
                  <a:pt x="3719" y="19"/>
                  <a:pt x="3719" y="19"/>
                </a:cubicBezTo>
                <a:moveTo>
                  <a:pt x="3700" y="1451"/>
                </a:moveTo>
                <a:cubicBezTo>
                  <a:pt x="3700" y="1451"/>
                  <a:pt x="3700" y="1451"/>
                  <a:pt x="3700" y="1451"/>
                </a:cubicBezTo>
                <a:cubicBezTo>
                  <a:pt x="3685" y="1451"/>
                  <a:pt x="3672" y="1463"/>
                  <a:pt x="3672" y="1479"/>
                </a:cubicBezTo>
                <a:cubicBezTo>
                  <a:pt x="3672" y="1525"/>
                  <a:pt x="3672" y="1525"/>
                  <a:pt x="3672" y="1525"/>
                </a:cubicBezTo>
                <a:cubicBezTo>
                  <a:pt x="3672" y="1540"/>
                  <a:pt x="3685" y="1553"/>
                  <a:pt x="3700" y="1553"/>
                </a:cubicBezTo>
                <a:cubicBezTo>
                  <a:pt x="3716" y="1553"/>
                  <a:pt x="3729" y="1540"/>
                  <a:pt x="3729" y="1525"/>
                </a:cubicBezTo>
                <a:cubicBezTo>
                  <a:pt x="3729" y="1479"/>
                  <a:pt x="3729" y="1479"/>
                  <a:pt x="3729" y="1479"/>
                </a:cubicBezTo>
                <a:cubicBezTo>
                  <a:pt x="3729" y="1463"/>
                  <a:pt x="3716" y="1451"/>
                  <a:pt x="3700" y="1451"/>
                </a:cubicBezTo>
                <a:moveTo>
                  <a:pt x="3818" y="490"/>
                </a:moveTo>
                <a:cubicBezTo>
                  <a:pt x="3818" y="480"/>
                  <a:pt x="3810" y="472"/>
                  <a:pt x="3800" y="472"/>
                </a:cubicBezTo>
                <a:cubicBezTo>
                  <a:pt x="3789" y="472"/>
                  <a:pt x="3781" y="480"/>
                  <a:pt x="3781" y="490"/>
                </a:cubicBezTo>
                <a:cubicBezTo>
                  <a:pt x="3781" y="500"/>
                  <a:pt x="3789" y="509"/>
                  <a:pt x="3800" y="509"/>
                </a:cubicBezTo>
                <a:cubicBezTo>
                  <a:pt x="3810" y="509"/>
                  <a:pt x="3818" y="500"/>
                  <a:pt x="3818" y="490"/>
                </a:cubicBezTo>
                <a:cubicBezTo>
                  <a:pt x="3818" y="490"/>
                  <a:pt x="3818" y="490"/>
                  <a:pt x="3818" y="490"/>
                </a:cubicBezTo>
                <a:moveTo>
                  <a:pt x="3800" y="605"/>
                </a:moveTo>
                <a:cubicBezTo>
                  <a:pt x="3800" y="605"/>
                  <a:pt x="3800" y="605"/>
                  <a:pt x="3800" y="605"/>
                </a:cubicBezTo>
                <a:cubicBezTo>
                  <a:pt x="3789" y="605"/>
                  <a:pt x="3780" y="614"/>
                  <a:pt x="3780" y="625"/>
                </a:cubicBezTo>
                <a:cubicBezTo>
                  <a:pt x="3780" y="637"/>
                  <a:pt x="3780" y="637"/>
                  <a:pt x="3780" y="637"/>
                </a:cubicBezTo>
                <a:cubicBezTo>
                  <a:pt x="3780" y="648"/>
                  <a:pt x="3789" y="657"/>
                  <a:pt x="3800" y="657"/>
                </a:cubicBezTo>
                <a:cubicBezTo>
                  <a:pt x="3811" y="657"/>
                  <a:pt x="3820" y="648"/>
                  <a:pt x="3820" y="637"/>
                </a:cubicBezTo>
                <a:cubicBezTo>
                  <a:pt x="3820" y="625"/>
                  <a:pt x="3820" y="625"/>
                  <a:pt x="3820" y="625"/>
                </a:cubicBezTo>
                <a:cubicBezTo>
                  <a:pt x="3820" y="614"/>
                  <a:pt x="3811" y="605"/>
                  <a:pt x="3800" y="605"/>
                </a:cubicBezTo>
                <a:moveTo>
                  <a:pt x="3821" y="767"/>
                </a:moveTo>
                <a:cubicBezTo>
                  <a:pt x="3821" y="755"/>
                  <a:pt x="3811" y="746"/>
                  <a:pt x="3800" y="746"/>
                </a:cubicBezTo>
                <a:cubicBezTo>
                  <a:pt x="3788" y="746"/>
                  <a:pt x="3778" y="755"/>
                  <a:pt x="3778" y="767"/>
                </a:cubicBezTo>
                <a:cubicBezTo>
                  <a:pt x="3778" y="783"/>
                  <a:pt x="3778" y="783"/>
                  <a:pt x="3778" y="783"/>
                </a:cubicBezTo>
                <a:cubicBezTo>
                  <a:pt x="3778" y="795"/>
                  <a:pt x="3788" y="805"/>
                  <a:pt x="3800" y="805"/>
                </a:cubicBezTo>
                <a:cubicBezTo>
                  <a:pt x="3811" y="805"/>
                  <a:pt x="3821" y="795"/>
                  <a:pt x="3821" y="783"/>
                </a:cubicBezTo>
                <a:cubicBezTo>
                  <a:pt x="3821" y="767"/>
                  <a:pt x="3821" y="767"/>
                  <a:pt x="3821" y="767"/>
                </a:cubicBezTo>
                <a:moveTo>
                  <a:pt x="3800" y="887"/>
                </a:moveTo>
                <a:cubicBezTo>
                  <a:pt x="3800" y="887"/>
                  <a:pt x="3800" y="887"/>
                  <a:pt x="3800" y="887"/>
                </a:cubicBezTo>
                <a:cubicBezTo>
                  <a:pt x="3787" y="887"/>
                  <a:pt x="3777" y="897"/>
                  <a:pt x="3777" y="910"/>
                </a:cubicBezTo>
                <a:cubicBezTo>
                  <a:pt x="3777" y="930"/>
                  <a:pt x="3777" y="930"/>
                  <a:pt x="3777" y="930"/>
                </a:cubicBezTo>
                <a:cubicBezTo>
                  <a:pt x="3777" y="943"/>
                  <a:pt x="3787" y="953"/>
                  <a:pt x="3800" y="953"/>
                </a:cubicBezTo>
                <a:cubicBezTo>
                  <a:pt x="3812" y="953"/>
                  <a:pt x="3822" y="943"/>
                  <a:pt x="3822" y="930"/>
                </a:cubicBezTo>
                <a:cubicBezTo>
                  <a:pt x="3822" y="910"/>
                  <a:pt x="3822" y="910"/>
                  <a:pt x="3822" y="910"/>
                </a:cubicBezTo>
                <a:cubicBezTo>
                  <a:pt x="3822" y="897"/>
                  <a:pt x="3812" y="887"/>
                  <a:pt x="3800" y="887"/>
                </a:cubicBezTo>
                <a:moveTo>
                  <a:pt x="3824" y="1052"/>
                </a:moveTo>
                <a:cubicBezTo>
                  <a:pt x="3824" y="1039"/>
                  <a:pt x="3813" y="1028"/>
                  <a:pt x="3800" y="1028"/>
                </a:cubicBezTo>
                <a:cubicBezTo>
                  <a:pt x="3786" y="1028"/>
                  <a:pt x="3775" y="1039"/>
                  <a:pt x="3775" y="1052"/>
                </a:cubicBezTo>
                <a:cubicBezTo>
                  <a:pt x="3775" y="1077"/>
                  <a:pt x="3775" y="1077"/>
                  <a:pt x="3775" y="1077"/>
                </a:cubicBezTo>
                <a:cubicBezTo>
                  <a:pt x="3775" y="1090"/>
                  <a:pt x="3786" y="1101"/>
                  <a:pt x="3800" y="1101"/>
                </a:cubicBezTo>
                <a:cubicBezTo>
                  <a:pt x="3813" y="1101"/>
                  <a:pt x="3824" y="1090"/>
                  <a:pt x="3824" y="1077"/>
                </a:cubicBezTo>
                <a:cubicBezTo>
                  <a:pt x="3824" y="1052"/>
                  <a:pt x="3824" y="1052"/>
                  <a:pt x="3824" y="1052"/>
                </a:cubicBezTo>
                <a:moveTo>
                  <a:pt x="3800" y="1169"/>
                </a:moveTo>
                <a:cubicBezTo>
                  <a:pt x="3800" y="1169"/>
                  <a:pt x="3800" y="1169"/>
                  <a:pt x="3800" y="1169"/>
                </a:cubicBezTo>
                <a:cubicBezTo>
                  <a:pt x="3785" y="1169"/>
                  <a:pt x="3774" y="1180"/>
                  <a:pt x="3774" y="1194"/>
                </a:cubicBezTo>
                <a:cubicBezTo>
                  <a:pt x="3774" y="1223"/>
                  <a:pt x="3774" y="1223"/>
                  <a:pt x="3774" y="1223"/>
                </a:cubicBezTo>
                <a:cubicBezTo>
                  <a:pt x="3774" y="1238"/>
                  <a:pt x="3785" y="1249"/>
                  <a:pt x="3800" y="1249"/>
                </a:cubicBezTo>
                <a:cubicBezTo>
                  <a:pt x="3814" y="1249"/>
                  <a:pt x="3825" y="1238"/>
                  <a:pt x="3825" y="1223"/>
                </a:cubicBezTo>
                <a:cubicBezTo>
                  <a:pt x="3825" y="1194"/>
                  <a:pt x="3825" y="1194"/>
                  <a:pt x="3825" y="1194"/>
                </a:cubicBezTo>
                <a:cubicBezTo>
                  <a:pt x="3825" y="1180"/>
                  <a:pt x="3814" y="1169"/>
                  <a:pt x="3800" y="1169"/>
                </a:cubicBezTo>
                <a:moveTo>
                  <a:pt x="3827" y="1337"/>
                </a:moveTo>
                <a:cubicBezTo>
                  <a:pt x="3827" y="1322"/>
                  <a:pt x="3815" y="1310"/>
                  <a:pt x="3800" y="1310"/>
                </a:cubicBezTo>
                <a:cubicBezTo>
                  <a:pt x="3785" y="1310"/>
                  <a:pt x="3772" y="1322"/>
                  <a:pt x="3772" y="1337"/>
                </a:cubicBezTo>
                <a:cubicBezTo>
                  <a:pt x="3772" y="1370"/>
                  <a:pt x="3772" y="1370"/>
                  <a:pt x="3772" y="1370"/>
                </a:cubicBezTo>
                <a:cubicBezTo>
                  <a:pt x="3772" y="1385"/>
                  <a:pt x="3785" y="1397"/>
                  <a:pt x="3800" y="1397"/>
                </a:cubicBezTo>
                <a:cubicBezTo>
                  <a:pt x="3815" y="1397"/>
                  <a:pt x="3827" y="1385"/>
                  <a:pt x="3827" y="1370"/>
                </a:cubicBezTo>
                <a:cubicBezTo>
                  <a:pt x="3827" y="1337"/>
                  <a:pt x="3827" y="1337"/>
                  <a:pt x="3827" y="1337"/>
                </a:cubicBezTo>
                <a:moveTo>
                  <a:pt x="3830" y="1629"/>
                </a:moveTo>
                <a:cubicBezTo>
                  <a:pt x="3830" y="1613"/>
                  <a:pt x="3816" y="1599"/>
                  <a:pt x="3800" y="1599"/>
                </a:cubicBezTo>
                <a:cubicBezTo>
                  <a:pt x="3783" y="1599"/>
                  <a:pt x="3770" y="1613"/>
                  <a:pt x="3770" y="1629"/>
                </a:cubicBezTo>
                <a:cubicBezTo>
                  <a:pt x="3770" y="1687"/>
                  <a:pt x="3770" y="1687"/>
                  <a:pt x="3770" y="1687"/>
                </a:cubicBezTo>
                <a:cubicBezTo>
                  <a:pt x="3770" y="1703"/>
                  <a:pt x="3783" y="1717"/>
                  <a:pt x="3800" y="1717"/>
                </a:cubicBezTo>
                <a:cubicBezTo>
                  <a:pt x="3816" y="1717"/>
                  <a:pt x="3830" y="1703"/>
                  <a:pt x="3830" y="1687"/>
                </a:cubicBezTo>
                <a:cubicBezTo>
                  <a:pt x="3830" y="1629"/>
                  <a:pt x="3830" y="1629"/>
                  <a:pt x="3830" y="1629"/>
                </a:cubicBezTo>
                <a:moveTo>
                  <a:pt x="3800" y="1756"/>
                </a:moveTo>
                <a:cubicBezTo>
                  <a:pt x="3800" y="1756"/>
                  <a:pt x="3800" y="1756"/>
                  <a:pt x="3800" y="1756"/>
                </a:cubicBezTo>
                <a:cubicBezTo>
                  <a:pt x="3782" y="1756"/>
                  <a:pt x="3768" y="1770"/>
                  <a:pt x="3768" y="1787"/>
                </a:cubicBezTo>
                <a:cubicBezTo>
                  <a:pt x="3768" y="1857"/>
                  <a:pt x="3768" y="1857"/>
                  <a:pt x="3768" y="1857"/>
                </a:cubicBezTo>
                <a:cubicBezTo>
                  <a:pt x="3768" y="1874"/>
                  <a:pt x="3782" y="1888"/>
                  <a:pt x="3800" y="1888"/>
                </a:cubicBezTo>
                <a:cubicBezTo>
                  <a:pt x="3817" y="1888"/>
                  <a:pt x="3831" y="1874"/>
                  <a:pt x="3831" y="1857"/>
                </a:cubicBezTo>
                <a:cubicBezTo>
                  <a:pt x="3831" y="1787"/>
                  <a:pt x="3831" y="1787"/>
                  <a:pt x="3831" y="1787"/>
                </a:cubicBezTo>
                <a:cubicBezTo>
                  <a:pt x="3831" y="1770"/>
                  <a:pt x="3817" y="1756"/>
                  <a:pt x="3800" y="1756"/>
                </a:cubicBezTo>
                <a:moveTo>
                  <a:pt x="3832" y="1953"/>
                </a:moveTo>
                <a:cubicBezTo>
                  <a:pt x="3832" y="1935"/>
                  <a:pt x="3818" y="1920"/>
                  <a:pt x="3800" y="1920"/>
                </a:cubicBezTo>
                <a:cubicBezTo>
                  <a:pt x="3781" y="1920"/>
                  <a:pt x="3767" y="1935"/>
                  <a:pt x="3767" y="1953"/>
                </a:cubicBezTo>
                <a:cubicBezTo>
                  <a:pt x="3767" y="2042"/>
                  <a:pt x="3767" y="2042"/>
                  <a:pt x="3767" y="2042"/>
                </a:cubicBezTo>
                <a:cubicBezTo>
                  <a:pt x="3767" y="2060"/>
                  <a:pt x="3781" y="2075"/>
                  <a:pt x="3800" y="2075"/>
                </a:cubicBezTo>
                <a:cubicBezTo>
                  <a:pt x="3818" y="2075"/>
                  <a:pt x="3832" y="2060"/>
                  <a:pt x="3832" y="2042"/>
                </a:cubicBezTo>
                <a:cubicBezTo>
                  <a:pt x="3832" y="1953"/>
                  <a:pt x="3832" y="1953"/>
                  <a:pt x="3832" y="1953"/>
                </a:cubicBezTo>
                <a:moveTo>
                  <a:pt x="3818" y="369"/>
                </a:moveTo>
                <a:cubicBezTo>
                  <a:pt x="3818" y="359"/>
                  <a:pt x="3810" y="351"/>
                  <a:pt x="3800" y="351"/>
                </a:cubicBezTo>
                <a:cubicBezTo>
                  <a:pt x="3789" y="351"/>
                  <a:pt x="3781" y="359"/>
                  <a:pt x="3781" y="369"/>
                </a:cubicBezTo>
                <a:cubicBezTo>
                  <a:pt x="3781" y="379"/>
                  <a:pt x="3789" y="387"/>
                  <a:pt x="3800" y="387"/>
                </a:cubicBezTo>
                <a:cubicBezTo>
                  <a:pt x="3810" y="387"/>
                  <a:pt x="3818" y="379"/>
                  <a:pt x="3818" y="369"/>
                </a:cubicBezTo>
                <a:cubicBezTo>
                  <a:pt x="3818" y="369"/>
                  <a:pt x="3818" y="369"/>
                  <a:pt x="3818" y="369"/>
                </a:cubicBezTo>
                <a:moveTo>
                  <a:pt x="3818" y="252"/>
                </a:moveTo>
                <a:cubicBezTo>
                  <a:pt x="3818" y="242"/>
                  <a:pt x="3810" y="234"/>
                  <a:pt x="3800" y="234"/>
                </a:cubicBezTo>
                <a:cubicBezTo>
                  <a:pt x="3789" y="234"/>
                  <a:pt x="3781" y="242"/>
                  <a:pt x="3781" y="252"/>
                </a:cubicBezTo>
                <a:cubicBezTo>
                  <a:pt x="3781" y="262"/>
                  <a:pt x="3789" y="271"/>
                  <a:pt x="3800" y="271"/>
                </a:cubicBezTo>
                <a:cubicBezTo>
                  <a:pt x="3810" y="271"/>
                  <a:pt x="3818" y="262"/>
                  <a:pt x="3818" y="252"/>
                </a:cubicBezTo>
                <a:cubicBezTo>
                  <a:pt x="3818" y="252"/>
                  <a:pt x="3818" y="252"/>
                  <a:pt x="3818" y="252"/>
                </a:cubicBezTo>
                <a:moveTo>
                  <a:pt x="3818" y="135"/>
                </a:moveTo>
                <a:cubicBezTo>
                  <a:pt x="3818" y="125"/>
                  <a:pt x="3810" y="117"/>
                  <a:pt x="3800" y="117"/>
                </a:cubicBezTo>
                <a:cubicBezTo>
                  <a:pt x="3789" y="117"/>
                  <a:pt x="3781" y="125"/>
                  <a:pt x="3781" y="135"/>
                </a:cubicBezTo>
                <a:cubicBezTo>
                  <a:pt x="3781" y="146"/>
                  <a:pt x="3789" y="154"/>
                  <a:pt x="3800" y="154"/>
                </a:cubicBezTo>
                <a:cubicBezTo>
                  <a:pt x="3810" y="154"/>
                  <a:pt x="3818" y="146"/>
                  <a:pt x="3818" y="135"/>
                </a:cubicBezTo>
                <a:cubicBezTo>
                  <a:pt x="3818" y="135"/>
                  <a:pt x="3818" y="135"/>
                  <a:pt x="3818" y="135"/>
                </a:cubicBezTo>
                <a:moveTo>
                  <a:pt x="3818" y="19"/>
                </a:moveTo>
                <a:cubicBezTo>
                  <a:pt x="3818" y="9"/>
                  <a:pt x="3810" y="0"/>
                  <a:pt x="3800" y="0"/>
                </a:cubicBezTo>
                <a:cubicBezTo>
                  <a:pt x="3789" y="0"/>
                  <a:pt x="3781" y="9"/>
                  <a:pt x="3781" y="19"/>
                </a:cubicBezTo>
                <a:cubicBezTo>
                  <a:pt x="3781" y="29"/>
                  <a:pt x="3789" y="37"/>
                  <a:pt x="3800" y="37"/>
                </a:cubicBezTo>
                <a:cubicBezTo>
                  <a:pt x="3810" y="37"/>
                  <a:pt x="3818" y="29"/>
                  <a:pt x="3818" y="19"/>
                </a:cubicBezTo>
                <a:cubicBezTo>
                  <a:pt x="3818" y="19"/>
                  <a:pt x="3818" y="19"/>
                  <a:pt x="3818" y="19"/>
                </a:cubicBezTo>
                <a:moveTo>
                  <a:pt x="3800" y="1451"/>
                </a:moveTo>
                <a:cubicBezTo>
                  <a:pt x="3800" y="1451"/>
                  <a:pt x="3800" y="1451"/>
                  <a:pt x="3800" y="1451"/>
                </a:cubicBezTo>
                <a:cubicBezTo>
                  <a:pt x="3784" y="1451"/>
                  <a:pt x="3771" y="1463"/>
                  <a:pt x="3771" y="1479"/>
                </a:cubicBezTo>
                <a:cubicBezTo>
                  <a:pt x="3771" y="1525"/>
                  <a:pt x="3771" y="1525"/>
                  <a:pt x="3771" y="1525"/>
                </a:cubicBezTo>
                <a:cubicBezTo>
                  <a:pt x="3771" y="1540"/>
                  <a:pt x="3784" y="1553"/>
                  <a:pt x="3800" y="1553"/>
                </a:cubicBezTo>
                <a:cubicBezTo>
                  <a:pt x="3815" y="1553"/>
                  <a:pt x="3828" y="1540"/>
                  <a:pt x="3828" y="1525"/>
                </a:cubicBezTo>
                <a:cubicBezTo>
                  <a:pt x="3828" y="1479"/>
                  <a:pt x="3828" y="1479"/>
                  <a:pt x="3828" y="1479"/>
                </a:cubicBezTo>
                <a:cubicBezTo>
                  <a:pt x="3828" y="1463"/>
                  <a:pt x="3815" y="1451"/>
                  <a:pt x="3800" y="1451"/>
                </a:cubicBezTo>
                <a:moveTo>
                  <a:pt x="3917" y="490"/>
                </a:moveTo>
                <a:cubicBezTo>
                  <a:pt x="3917" y="480"/>
                  <a:pt x="3909" y="472"/>
                  <a:pt x="3899" y="472"/>
                </a:cubicBezTo>
                <a:cubicBezTo>
                  <a:pt x="3888" y="472"/>
                  <a:pt x="3880" y="480"/>
                  <a:pt x="3880" y="490"/>
                </a:cubicBezTo>
                <a:cubicBezTo>
                  <a:pt x="3880" y="500"/>
                  <a:pt x="3888" y="509"/>
                  <a:pt x="3899" y="509"/>
                </a:cubicBezTo>
                <a:cubicBezTo>
                  <a:pt x="3909" y="509"/>
                  <a:pt x="3917" y="500"/>
                  <a:pt x="3917" y="490"/>
                </a:cubicBezTo>
                <a:cubicBezTo>
                  <a:pt x="3917" y="490"/>
                  <a:pt x="3917" y="490"/>
                  <a:pt x="3917" y="490"/>
                </a:cubicBezTo>
                <a:moveTo>
                  <a:pt x="3899" y="605"/>
                </a:moveTo>
                <a:cubicBezTo>
                  <a:pt x="3899" y="605"/>
                  <a:pt x="3899" y="605"/>
                  <a:pt x="3899" y="605"/>
                </a:cubicBezTo>
                <a:cubicBezTo>
                  <a:pt x="3888" y="605"/>
                  <a:pt x="3879" y="614"/>
                  <a:pt x="3879" y="625"/>
                </a:cubicBezTo>
                <a:cubicBezTo>
                  <a:pt x="3879" y="637"/>
                  <a:pt x="3879" y="637"/>
                  <a:pt x="3879" y="637"/>
                </a:cubicBezTo>
                <a:cubicBezTo>
                  <a:pt x="3879" y="648"/>
                  <a:pt x="3888" y="657"/>
                  <a:pt x="3899" y="657"/>
                </a:cubicBezTo>
                <a:cubicBezTo>
                  <a:pt x="3910" y="657"/>
                  <a:pt x="3919" y="648"/>
                  <a:pt x="3919" y="637"/>
                </a:cubicBezTo>
                <a:cubicBezTo>
                  <a:pt x="3919" y="625"/>
                  <a:pt x="3919" y="625"/>
                  <a:pt x="3919" y="625"/>
                </a:cubicBezTo>
                <a:cubicBezTo>
                  <a:pt x="3919" y="614"/>
                  <a:pt x="3910" y="605"/>
                  <a:pt x="3899" y="605"/>
                </a:cubicBezTo>
                <a:moveTo>
                  <a:pt x="3920" y="767"/>
                </a:moveTo>
                <a:cubicBezTo>
                  <a:pt x="3920" y="755"/>
                  <a:pt x="3911" y="746"/>
                  <a:pt x="3899" y="746"/>
                </a:cubicBezTo>
                <a:cubicBezTo>
                  <a:pt x="3887" y="746"/>
                  <a:pt x="3877" y="755"/>
                  <a:pt x="3877" y="767"/>
                </a:cubicBezTo>
                <a:cubicBezTo>
                  <a:pt x="3877" y="783"/>
                  <a:pt x="3877" y="783"/>
                  <a:pt x="3877" y="783"/>
                </a:cubicBezTo>
                <a:cubicBezTo>
                  <a:pt x="3877" y="795"/>
                  <a:pt x="3887" y="805"/>
                  <a:pt x="3899" y="805"/>
                </a:cubicBezTo>
                <a:cubicBezTo>
                  <a:pt x="3911" y="805"/>
                  <a:pt x="3920" y="795"/>
                  <a:pt x="3920" y="783"/>
                </a:cubicBezTo>
                <a:cubicBezTo>
                  <a:pt x="3920" y="767"/>
                  <a:pt x="3920" y="767"/>
                  <a:pt x="3920" y="767"/>
                </a:cubicBezTo>
                <a:moveTo>
                  <a:pt x="3899" y="887"/>
                </a:moveTo>
                <a:cubicBezTo>
                  <a:pt x="3899" y="887"/>
                  <a:pt x="3899" y="887"/>
                  <a:pt x="3899" y="887"/>
                </a:cubicBezTo>
                <a:cubicBezTo>
                  <a:pt x="3886" y="887"/>
                  <a:pt x="3876" y="897"/>
                  <a:pt x="3876" y="910"/>
                </a:cubicBezTo>
                <a:cubicBezTo>
                  <a:pt x="3876" y="930"/>
                  <a:pt x="3876" y="930"/>
                  <a:pt x="3876" y="930"/>
                </a:cubicBezTo>
                <a:cubicBezTo>
                  <a:pt x="3876" y="943"/>
                  <a:pt x="3886" y="953"/>
                  <a:pt x="3899" y="953"/>
                </a:cubicBezTo>
                <a:cubicBezTo>
                  <a:pt x="3911" y="953"/>
                  <a:pt x="3922" y="943"/>
                  <a:pt x="3922" y="930"/>
                </a:cubicBezTo>
                <a:cubicBezTo>
                  <a:pt x="3922" y="910"/>
                  <a:pt x="3922" y="910"/>
                  <a:pt x="3922" y="910"/>
                </a:cubicBezTo>
                <a:cubicBezTo>
                  <a:pt x="3922" y="897"/>
                  <a:pt x="3911" y="887"/>
                  <a:pt x="3899" y="887"/>
                </a:cubicBezTo>
                <a:moveTo>
                  <a:pt x="3923" y="1052"/>
                </a:moveTo>
                <a:cubicBezTo>
                  <a:pt x="3923" y="1039"/>
                  <a:pt x="3912" y="1028"/>
                  <a:pt x="3899" y="1028"/>
                </a:cubicBezTo>
                <a:cubicBezTo>
                  <a:pt x="3885" y="1028"/>
                  <a:pt x="3874" y="1039"/>
                  <a:pt x="3874" y="1052"/>
                </a:cubicBezTo>
                <a:cubicBezTo>
                  <a:pt x="3874" y="1077"/>
                  <a:pt x="3874" y="1077"/>
                  <a:pt x="3874" y="1077"/>
                </a:cubicBezTo>
                <a:cubicBezTo>
                  <a:pt x="3874" y="1090"/>
                  <a:pt x="3885" y="1101"/>
                  <a:pt x="3899" y="1101"/>
                </a:cubicBezTo>
                <a:cubicBezTo>
                  <a:pt x="3912" y="1101"/>
                  <a:pt x="3923" y="1090"/>
                  <a:pt x="3923" y="1077"/>
                </a:cubicBezTo>
                <a:cubicBezTo>
                  <a:pt x="3923" y="1052"/>
                  <a:pt x="3923" y="1052"/>
                  <a:pt x="3923" y="1052"/>
                </a:cubicBezTo>
                <a:moveTo>
                  <a:pt x="3899" y="1169"/>
                </a:moveTo>
                <a:cubicBezTo>
                  <a:pt x="3899" y="1169"/>
                  <a:pt x="3899" y="1169"/>
                  <a:pt x="3899" y="1169"/>
                </a:cubicBezTo>
                <a:cubicBezTo>
                  <a:pt x="3885" y="1169"/>
                  <a:pt x="3873" y="1180"/>
                  <a:pt x="3873" y="1194"/>
                </a:cubicBezTo>
                <a:cubicBezTo>
                  <a:pt x="3873" y="1223"/>
                  <a:pt x="3873" y="1223"/>
                  <a:pt x="3873" y="1223"/>
                </a:cubicBezTo>
                <a:cubicBezTo>
                  <a:pt x="3873" y="1238"/>
                  <a:pt x="3885" y="1249"/>
                  <a:pt x="3899" y="1249"/>
                </a:cubicBezTo>
                <a:cubicBezTo>
                  <a:pt x="3913" y="1249"/>
                  <a:pt x="3924" y="1238"/>
                  <a:pt x="3924" y="1223"/>
                </a:cubicBezTo>
                <a:cubicBezTo>
                  <a:pt x="3924" y="1194"/>
                  <a:pt x="3924" y="1194"/>
                  <a:pt x="3924" y="1194"/>
                </a:cubicBezTo>
                <a:cubicBezTo>
                  <a:pt x="3924" y="1180"/>
                  <a:pt x="3913" y="1169"/>
                  <a:pt x="3899" y="1169"/>
                </a:cubicBezTo>
                <a:moveTo>
                  <a:pt x="3926" y="1337"/>
                </a:moveTo>
                <a:cubicBezTo>
                  <a:pt x="3926" y="1322"/>
                  <a:pt x="3914" y="1310"/>
                  <a:pt x="3899" y="1310"/>
                </a:cubicBezTo>
                <a:cubicBezTo>
                  <a:pt x="3884" y="1310"/>
                  <a:pt x="3872" y="1322"/>
                  <a:pt x="3872" y="1337"/>
                </a:cubicBezTo>
                <a:cubicBezTo>
                  <a:pt x="3872" y="1370"/>
                  <a:pt x="3872" y="1370"/>
                  <a:pt x="3872" y="1370"/>
                </a:cubicBezTo>
                <a:cubicBezTo>
                  <a:pt x="3872" y="1385"/>
                  <a:pt x="3884" y="1397"/>
                  <a:pt x="3899" y="1397"/>
                </a:cubicBezTo>
                <a:cubicBezTo>
                  <a:pt x="3914" y="1397"/>
                  <a:pt x="3926" y="1385"/>
                  <a:pt x="3926" y="1370"/>
                </a:cubicBezTo>
                <a:cubicBezTo>
                  <a:pt x="3926" y="1337"/>
                  <a:pt x="3926" y="1337"/>
                  <a:pt x="3926" y="1337"/>
                </a:cubicBezTo>
                <a:moveTo>
                  <a:pt x="3929" y="1629"/>
                </a:moveTo>
                <a:cubicBezTo>
                  <a:pt x="3929" y="1613"/>
                  <a:pt x="3915" y="1599"/>
                  <a:pt x="3899" y="1599"/>
                </a:cubicBezTo>
                <a:cubicBezTo>
                  <a:pt x="3882" y="1599"/>
                  <a:pt x="3869" y="1613"/>
                  <a:pt x="3869" y="1629"/>
                </a:cubicBezTo>
                <a:cubicBezTo>
                  <a:pt x="3869" y="1687"/>
                  <a:pt x="3869" y="1687"/>
                  <a:pt x="3869" y="1687"/>
                </a:cubicBezTo>
                <a:cubicBezTo>
                  <a:pt x="3869" y="1703"/>
                  <a:pt x="3882" y="1717"/>
                  <a:pt x="3899" y="1717"/>
                </a:cubicBezTo>
                <a:cubicBezTo>
                  <a:pt x="3915" y="1717"/>
                  <a:pt x="3929" y="1703"/>
                  <a:pt x="3929" y="1687"/>
                </a:cubicBezTo>
                <a:cubicBezTo>
                  <a:pt x="3929" y="1629"/>
                  <a:pt x="3929" y="1629"/>
                  <a:pt x="3929" y="1629"/>
                </a:cubicBezTo>
                <a:moveTo>
                  <a:pt x="3899" y="1756"/>
                </a:moveTo>
                <a:cubicBezTo>
                  <a:pt x="3899" y="1756"/>
                  <a:pt x="3899" y="1756"/>
                  <a:pt x="3899" y="1756"/>
                </a:cubicBezTo>
                <a:cubicBezTo>
                  <a:pt x="3881" y="1756"/>
                  <a:pt x="3867" y="1770"/>
                  <a:pt x="3867" y="1787"/>
                </a:cubicBezTo>
                <a:cubicBezTo>
                  <a:pt x="3867" y="1857"/>
                  <a:pt x="3867" y="1857"/>
                  <a:pt x="3867" y="1857"/>
                </a:cubicBezTo>
                <a:cubicBezTo>
                  <a:pt x="3867" y="1874"/>
                  <a:pt x="3881" y="1888"/>
                  <a:pt x="3899" y="1888"/>
                </a:cubicBezTo>
                <a:cubicBezTo>
                  <a:pt x="3916" y="1888"/>
                  <a:pt x="3930" y="1874"/>
                  <a:pt x="3930" y="1857"/>
                </a:cubicBezTo>
                <a:cubicBezTo>
                  <a:pt x="3930" y="1787"/>
                  <a:pt x="3930" y="1787"/>
                  <a:pt x="3930" y="1787"/>
                </a:cubicBezTo>
                <a:cubicBezTo>
                  <a:pt x="3930" y="1770"/>
                  <a:pt x="3916" y="1756"/>
                  <a:pt x="3899" y="1756"/>
                </a:cubicBezTo>
                <a:moveTo>
                  <a:pt x="3932" y="1953"/>
                </a:moveTo>
                <a:cubicBezTo>
                  <a:pt x="3932" y="1935"/>
                  <a:pt x="3917" y="1920"/>
                  <a:pt x="3899" y="1920"/>
                </a:cubicBezTo>
                <a:cubicBezTo>
                  <a:pt x="3881" y="1920"/>
                  <a:pt x="3866" y="1935"/>
                  <a:pt x="3866" y="1953"/>
                </a:cubicBezTo>
                <a:cubicBezTo>
                  <a:pt x="3866" y="2042"/>
                  <a:pt x="3866" y="2042"/>
                  <a:pt x="3866" y="2042"/>
                </a:cubicBezTo>
                <a:cubicBezTo>
                  <a:pt x="3866" y="2060"/>
                  <a:pt x="3881" y="2075"/>
                  <a:pt x="3899" y="2075"/>
                </a:cubicBezTo>
                <a:cubicBezTo>
                  <a:pt x="3917" y="2075"/>
                  <a:pt x="3932" y="2060"/>
                  <a:pt x="3932" y="2042"/>
                </a:cubicBezTo>
                <a:cubicBezTo>
                  <a:pt x="3932" y="1953"/>
                  <a:pt x="3932" y="1953"/>
                  <a:pt x="3932" y="1953"/>
                </a:cubicBezTo>
                <a:moveTo>
                  <a:pt x="3917" y="369"/>
                </a:moveTo>
                <a:cubicBezTo>
                  <a:pt x="3917" y="359"/>
                  <a:pt x="3909" y="351"/>
                  <a:pt x="3899" y="351"/>
                </a:cubicBezTo>
                <a:cubicBezTo>
                  <a:pt x="3888" y="351"/>
                  <a:pt x="3880" y="359"/>
                  <a:pt x="3880" y="369"/>
                </a:cubicBezTo>
                <a:cubicBezTo>
                  <a:pt x="3880" y="379"/>
                  <a:pt x="3888" y="387"/>
                  <a:pt x="3899" y="387"/>
                </a:cubicBezTo>
                <a:cubicBezTo>
                  <a:pt x="3909" y="387"/>
                  <a:pt x="3917" y="379"/>
                  <a:pt x="3917" y="369"/>
                </a:cubicBezTo>
                <a:cubicBezTo>
                  <a:pt x="3917" y="369"/>
                  <a:pt x="3917" y="369"/>
                  <a:pt x="3917" y="369"/>
                </a:cubicBezTo>
                <a:moveTo>
                  <a:pt x="3917" y="252"/>
                </a:moveTo>
                <a:cubicBezTo>
                  <a:pt x="3917" y="242"/>
                  <a:pt x="3909" y="234"/>
                  <a:pt x="3899" y="234"/>
                </a:cubicBezTo>
                <a:cubicBezTo>
                  <a:pt x="3888" y="234"/>
                  <a:pt x="3880" y="242"/>
                  <a:pt x="3880" y="252"/>
                </a:cubicBezTo>
                <a:cubicBezTo>
                  <a:pt x="3880" y="262"/>
                  <a:pt x="3888" y="271"/>
                  <a:pt x="3899" y="271"/>
                </a:cubicBezTo>
                <a:cubicBezTo>
                  <a:pt x="3909" y="271"/>
                  <a:pt x="3917" y="262"/>
                  <a:pt x="3917" y="252"/>
                </a:cubicBezTo>
                <a:cubicBezTo>
                  <a:pt x="3917" y="252"/>
                  <a:pt x="3917" y="252"/>
                  <a:pt x="3917" y="252"/>
                </a:cubicBezTo>
                <a:moveTo>
                  <a:pt x="3917" y="135"/>
                </a:moveTo>
                <a:cubicBezTo>
                  <a:pt x="3917" y="125"/>
                  <a:pt x="3909" y="117"/>
                  <a:pt x="3899" y="117"/>
                </a:cubicBezTo>
                <a:cubicBezTo>
                  <a:pt x="3888" y="117"/>
                  <a:pt x="3880" y="125"/>
                  <a:pt x="3880" y="135"/>
                </a:cubicBezTo>
                <a:cubicBezTo>
                  <a:pt x="3880" y="146"/>
                  <a:pt x="3888" y="154"/>
                  <a:pt x="3899" y="154"/>
                </a:cubicBezTo>
                <a:cubicBezTo>
                  <a:pt x="3909" y="154"/>
                  <a:pt x="3917" y="146"/>
                  <a:pt x="3917" y="135"/>
                </a:cubicBezTo>
                <a:cubicBezTo>
                  <a:pt x="3917" y="135"/>
                  <a:pt x="3917" y="135"/>
                  <a:pt x="3917" y="135"/>
                </a:cubicBezTo>
                <a:moveTo>
                  <a:pt x="3917" y="19"/>
                </a:moveTo>
                <a:cubicBezTo>
                  <a:pt x="3917" y="9"/>
                  <a:pt x="3909" y="0"/>
                  <a:pt x="3899" y="0"/>
                </a:cubicBezTo>
                <a:cubicBezTo>
                  <a:pt x="3888" y="0"/>
                  <a:pt x="3880" y="9"/>
                  <a:pt x="3880" y="19"/>
                </a:cubicBezTo>
                <a:cubicBezTo>
                  <a:pt x="3880" y="29"/>
                  <a:pt x="3888" y="37"/>
                  <a:pt x="3899" y="37"/>
                </a:cubicBezTo>
                <a:cubicBezTo>
                  <a:pt x="3909" y="37"/>
                  <a:pt x="3917" y="29"/>
                  <a:pt x="3917" y="19"/>
                </a:cubicBezTo>
                <a:cubicBezTo>
                  <a:pt x="3917" y="19"/>
                  <a:pt x="3917" y="19"/>
                  <a:pt x="3917" y="19"/>
                </a:cubicBezTo>
                <a:moveTo>
                  <a:pt x="3899" y="1451"/>
                </a:moveTo>
                <a:cubicBezTo>
                  <a:pt x="3899" y="1451"/>
                  <a:pt x="3899" y="1451"/>
                  <a:pt x="3899" y="1451"/>
                </a:cubicBezTo>
                <a:cubicBezTo>
                  <a:pt x="3883" y="1451"/>
                  <a:pt x="3870" y="1463"/>
                  <a:pt x="3870" y="1479"/>
                </a:cubicBezTo>
                <a:cubicBezTo>
                  <a:pt x="3870" y="1525"/>
                  <a:pt x="3870" y="1525"/>
                  <a:pt x="3870" y="1525"/>
                </a:cubicBezTo>
                <a:cubicBezTo>
                  <a:pt x="3870" y="1540"/>
                  <a:pt x="3883" y="1553"/>
                  <a:pt x="3899" y="1553"/>
                </a:cubicBezTo>
                <a:cubicBezTo>
                  <a:pt x="3914" y="1553"/>
                  <a:pt x="3927" y="1540"/>
                  <a:pt x="3927" y="1525"/>
                </a:cubicBezTo>
                <a:cubicBezTo>
                  <a:pt x="3927" y="1479"/>
                  <a:pt x="3927" y="1479"/>
                  <a:pt x="3927" y="1479"/>
                </a:cubicBezTo>
                <a:cubicBezTo>
                  <a:pt x="3927" y="1463"/>
                  <a:pt x="3914" y="1451"/>
                  <a:pt x="3899" y="1451"/>
                </a:cubicBezTo>
                <a:moveTo>
                  <a:pt x="4016" y="490"/>
                </a:moveTo>
                <a:cubicBezTo>
                  <a:pt x="4016" y="480"/>
                  <a:pt x="4008" y="472"/>
                  <a:pt x="3998" y="472"/>
                </a:cubicBezTo>
                <a:cubicBezTo>
                  <a:pt x="3988" y="472"/>
                  <a:pt x="3979" y="480"/>
                  <a:pt x="3979" y="490"/>
                </a:cubicBezTo>
                <a:cubicBezTo>
                  <a:pt x="3979" y="500"/>
                  <a:pt x="3988" y="509"/>
                  <a:pt x="3998" y="509"/>
                </a:cubicBezTo>
                <a:cubicBezTo>
                  <a:pt x="4008" y="509"/>
                  <a:pt x="4016" y="500"/>
                  <a:pt x="4016" y="490"/>
                </a:cubicBezTo>
                <a:cubicBezTo>
                  <a:pt x="4016" y="490"/>
                  <a:pt x="4016" y="490"/>
                  <a:pt x="4016" y="490"/>
                </a:cubicBezTo>
                <a:moveTo>
                  <a:pt x="3998" y="605"/>
                </a:moveTo>
                <a:cubicBezTo>
                  <a:pt x="3998" y="605"/>
                  <a:pt x="3998" y="605"/>
                  <a:pt x="3998" y="605"/>
                </a:cubicBezTo>
                <a:cubicBezTo>
                  <a:pt x="3987" y="605"/>
                  <a:pt x="3978" y="614"/>
                  <a:pt x="3978" y="625"/>
                </a:cubicBezTo>
                <a:cubicBezTo>
                  <a:pt x="3978" y="637"/>
                  <a:pt x="3978" y="637"/>
                  <a:pt x="3978" y="637"/>
                </a:cubicBezTo>
                <a:cubicBezTo>
                  <a:pt x="3978" y="648"/>
                  <a:pt x="3987" y="657"/>
                  <a:pt x="3998" y="657"/>
                </a:cubicBezTo>
                <a:cubicBezTo>
                  <a:pt x="4009" y="657"/>
                  <a:pt x="4018" y="648"/>
                  <a:pt x="4018" y="637"/>
                </a:cubicBezTo>
                <a:cubicBezTo>
                  <a:pt x="4018" y="625"/>
                  <a:pt x="4018" y="625"/>
                  <a:pt x="4018" y="625"/>
                </a:cubicBezTo>
                <a:cubicBezTo>
                  <a:pt x="4018" y="614"/>
                  <a:pt x="4009" y="605"/>
                  <a:pt x="3998" y="605"/>
                </a:cubicBezTo>
                <a:moveTo>
                  <a:pt x="4019" y="767"/>
                </a:moveTo>
                <a:cubicBezTo>
                  <a:pt x="4019" y="755"/>
                  <a:pt x="4010" y="746"/>
                  <a:pt x="3998" y="746"/>
                </a:cubicBezTo>
                <a:cubicBezTo>
                  <a:pt x="3986" y="746"/>
                  <a:pt x="3976" y="755"/>
                  <a:pt x="3976" y="767"/>
                </a:cubicBezTo>
                <a:cubicBezTo>
                  <a:pt x="3976" y="783"/>
                  <a:pt x="3976" y="783"/>
                  <a:pt x="3976" y="783"/>
                </a:cubicBezTo>
                <a:cubicBezTo>
                  <a:pt x="3976" y="795"/>
                  <a:pt x="3986" y="805"/>
                  <a:pt x="3998" y="805"/>
                </a:cubicBezTo>
                <a:cubicBezTo>
                  <a:pt x="4010" y="805"/>
                  <a:pt x="4019" y="795"/>
                  <a:pt x="4019" y="783"/>
                </a:cubicBezTo>
                <a:cubicBezTo>
                  <a:pt x="4019" y="767"/>
                  <a:pt x="4019" y="767"/>
                  <a:pt x="4019" y="767"/>
                </a:cubicBezTo>
                <a:moveTo>
                  <a:pt x="3998" y="887"/>
                </a:moveTo>
                <a:cubicBezTo>
                  <a:pt x="3998" y="887"/>
                  <a:pt x="3998" y="887"/>
                  <a:pt x="3998" y="887"/>
                </a:cubicBezTo>
                <a:cubicBezTo>
                  <a:pt x="3985" y="887"/>
                  <a:pt x="3975" y="897"/>
                  <a:pt x="3975" y="910"/>
                </a:cubicBezTo>
                <a:cubicBezTo>
                  <a:pt x="3975" y="930"/>
                  <a:pt x="3975" y="930"/>
                  <a:pt x="3975" y="930"/>
                </a:cubicBezTo>
                <a:cubicBezTo>
                  <a:pt x="3975" y="943"/>
                  <a:pt x="3985" y="953"/>
                  <a:pt x="3998" y="953"/>
                </a:cubicBezTo>
                <a:cubicBezTo>
                  <a:pt x="4010" y="953"/>
                  <a:pt x="4021" y="943"/>
                  <a:pt x="4021" y="930"/>
                </a:cubicBezTo>
                <a:cubicBezTo>
                  <a:pt x="4021" y="910"/>
                  <a:pt x="4021" y="910"/>
                  <a:pt x="4021" y="910"/>
                </a:cubicBezTo>
                <a:cubicBezTo>
                  <a:pt x="4021" y="897"/>
                  <a:pt x="4010" y="887"/>
                  <a:pt x="3998" y="887"/>
                </a:cubicBezTo>
                <a:moveTo>
                  <a:pt x="4022" y="1052"/>
                </a:moveTo>
                <a:cubicBezTo>
                  <a:pt x="4022" y="1039"/>
                  <a:pt x="4011" y="1028"/>
                  <a:pt x="3998" y="1028"/>
                </a:cubicBezTo>
                <a:cubicBezTo>
                  <a:pt x="3984" y="1028"/>
                  <a:pt x="3974" y="1039"/>
                  <a:pt x="3974" y="1052"/>
                </a:cubicBezTo>
                <a:cubicBezTo>
                  <a:pt x="3974" y="1077"/>
                  <a:pt x="3974" y="1077"/>
                  <a:pt x="3974" y="1077"/>
                </a:cubicBezTo>
                <a:cubicBezTo>
                  <a:pt x="3974" y="1090"/>
                  <a:pt x="3984" y="1101"/>
                  <a:pt x="3998" y="1101"/>
                </a:cubicBezTo>
                <a:cubicBezTo>
                  <a:pt x="4011" y="1101"/>
                  <a:pt x="4022" y="1090"/>
                  <a:pt x="4022" y="1077"/>
                </a:cubicBezTo>
                <a:cubicBezTo>
                  <a:pt x="4022" y="1052"/>
                  <a:pt x="4022" y="1052"/>
                  <a:pt x="4022" y="1052"/>
                </a:cubicBezTo>
                <a:moveTo>
                  <a:pt x="3998" y="1169"/>
                </a:moveTo>
                <a:cubicBezTo>
                  <a:pt x="3998" y="1169"/>
                  <a:pt x="3998" y="1169"/>
                  <a:pt x="3998" y="1169"/>
                </a:cubicBezTo>
                <a:cubicBezTo>
                  <a:pt x="3984" y="1169"/>
                  <a:pt x="3972" y="1180"/>
                  <a:pt x="3972" y="1194"/>
                </a:cubicBezTo>
                <a:cubicBezTo>
                  <a:pt x="3972" y="1223"/>
                  <a:pt x="3972" y="1223"/>
                  <a:pt x="3972" y="1223"/>
                </a:cubicBezTo>
                <a:cubicBezTo>
                  <a:pt x="3972" y="1238"/>
                  <a:pt x="3984" y="1249"/>
                  <a:pt x="3998" y="1249"/>
                </a:cubicBezTo>
                <a:cubicBezTo>
                  <a:pt x="4012" y="1249"/>
                  <a:pt x="4024" y="1238"/>
                  <a:pt x="4024" y="1223"/>
                </a:cubicBezTo>
                <a:cubicBezTo>
                  <a:pt x="4024" y="1194"/>
                  <a:pt x="4024" y="1194"/>
                  <a:pt x="4024" y="1194"/>
                </a:cubicBezTo>
                <a:cubicBezTo>
                  <a:pt x="4024" y="1180"/>
                  <a:pt x="4012" y="1169"/>
                  <a:pt x="3998" y="1169"/>
                </a:cubicBezTo>
                <a:moveTo>
                  <a:pt x="4025" y="1337"/>
                </a:moveTo>
                <a:cubicBezTo>
                  <a:pt x="4025" y="1322"/>
                  <a:pt x="4013" y="1310"/>
                  <a:pt x="3998" y="1310"/>
                </a:cubicBezTo>
                <a:cubicBezTo>
                  <a:pt x="3983" y="1310"/>
                  <a:pt x="3971" y="1322"/>
                  <a:pt x="3971" y="1337"/>
                </a:cubicBezTo>
                <a:cubicBezTo>
                  <a:pt x="3971" y="1370"/>
                  <a:pt x="3971" y="1370"/>
                  <a:pt x="3971" y="1370"/>
                </a:cubicBezTo>
                <a:cubicBezTo>
                  <a:pt x="3971" y="1385"/>
                  <a:pt x="3983" y="1397"/>
                  <a:pt x="3998" y="1397"/>
                </a:cubicBezTo>
                <a:cubicBezTo>
                  <a:pt x="4013" y="1397"/>
                  <a:pt x="4025" y="1385"/>
                  <a:pt x="4025" y="1370"/>
                </a:cubicBezTo>
                <a:cubicBezTo>
                  <a:pt x="4025" y="1337"/>
                  <a:pt x="4025" y="1337"/>
                  <a:pt x="4025" y="1337"/>
                </a:cubicBezTo>
                <a:moveTo>
                  <a:pt x="4028" y="1629"/>
                </a:moveTo>
                <a:cubicBezTo>
                  <a:pt x="4028" y="1613"/>
                  <a:pt x="4014" y="1599"/>
                  <a:pt x="3998" y="1599"/>
                </a:cubicBezTo>
                <a:cubicBezTo>
                  <a:pt x="3981" y="1599"/>
                  <a:pt x="3968" y="1613"/>
                  <a:pt x="3968" y="1629"/>
                </a:cubicBezTo>
                <a:cubicBezTo>
                  <a:pt x="3968" y="1687"/>
                  <a:pt x="3968" y="1687"/>
                  <a:pt x="3968" y="1687"/>
                </a:cubicBezTo>
                <a:cubicBezTo>
                  <a:pt x="3968" y="1703"/>
                  <a:pt x="3981" y="1717"/>
                  <a:pt x="3998" y="1717"/>
                </a:cubicBezTo>
                <a:cubicBezTo>
                  <a:pt x="4014" y="1717"/>
                  <a:pt x="4028" y="1703"/>
                  <a:pt x="4028" y="1687"/>
                </a:cubicBezTo>
                <a:cubicBezTo>
                  <a:pt x="4028" y="1629"/>
                  <a:pt x="4028" y="1629"/>
                  <a:pt x="4028" y="1629"/>
                </a:cubicBezTo>
                <a:moveTo>
                  <a:pt x="3998" y="1756"/>
                </a:moveTo>
                <a:cubicBezTo>
                  <a:pt x="3998" y="1756"/>
                  <a:pt x="3998" y="1756"/>
                  <a:pt x="3998" y="1756"/>
                </a:cubicBezTo>
                <a:cubicBezTo>
                  <a:pt x="3980" y="1756"/>
                  <a:pt x="3966" y="1770"/>
                  <a:pt x="3966" y="1787"/>
                </a:cubicBezTo>
                <a:cubicBezTo>
                  <a:pt x="3966" y="1857"/>
                  <a:pt x="3966" y="1857"/>
                  <a:pt x="3966" y="1857"/>
                </a:cubicBezTo>
                <a:cubicBezTo>
                  <a:pt x="3966" y="1874"/>
                  <a:pt x="3980" y="1888"/>
                  <a:pt x="3998" y="1888"/>
                </a:cubicBezTo>
                <a:cubicBezTo>
                  <a:pt x="4015" y="1888"/>
                  <a:pt x="4029" y="1874"/>
                  <a:pt x="4029" y="1857"/>
                </a:cubicBezTo>
                <a:cubicBezTo>
                  <a:pt x="4029" y="1787"/>
                  <a:pt x="4029" y="1787"/>
                  <a:pt x="4029" y="1787"/>
                </a:cubicBezTo>
                <a:cubicBezTo>
                  <a:pt x="4029" y="1770"/>
                  <a:pt x="4015" y="1756"/>
                  <a:pt x="3998" y="1756"/>
                </a:cubicBezTo>
                <a:moveTo>
                  <a:pt x="4031" y="1953"/>
                </a:moveTo>
                <a:cubicBezTo>
                  <a:pt x="4031" y="1935"/>
                  <a:pt x="4016" y="1920"/>
                  <a:pt x="3998" y="1920"/>
                </a:cubicBezTo>
                <a:cubicBezTo>
                  <a:pt x="3980" y="1920"/>
                  <a:pt x="3965" y="1935"/>
                  <a:pt x="3965" y="1953"/>
                </a:cubicBezTo>
                <a:cubicBezTo>
                  <a:pt x="3965" y="2042"/>
                  <a:pt x="3965" y="2042"/>
                  <a:pt x="3965" y="2042"/>
                </a:cubicBezTo>
                <a:cubicBezTo>
                  <a:pt x="3965" y="2060"/>
                  <a:pt x="3980" y="2075"/>
                  <a:pt x="3998" y="2075"/>
                </a:cubicBezTo>
                <a:cubicBezTo>
                  <a:pt x="4016" y="2075"/>
                  <a:pt x="4031" y="2060"/>
                  <a:pt x="4031" y="2042"/>
                </a:cubicBezTo>
                <a:cubicBezTo>
                  <a:pt x="4031" y="1953"/>
                  <a:pt x="4031" y="1953"/>
                  <a:pt x="4031" y="1953"/>
                </a:cubicBezTo>
                <a:moveTo>
                  <a:pt x="4016" y="369"/>
                </a:moveTo>
                <a:cubicBezTo>
                  <a:pt x="4016" y="359"/>
                  <a:pt x="4008" y="351"/>
                  <a:pt x="3998" y="351"/>
                </a:cubicBezTo>
                <a:cubicBezTo>
                  <a:pt x="3988" y="351"/>
                  <a:pt x="3979" y="359"/>
                  <a:pt x="3979" y="369"/>
                </a:cubicBezTo>
                <a:cubicBezTo>
                  <a:pt x="3979" y="379"/>
                  <a:pt x="3988" y="387"/>
                  <a:pt x="3998" y="387"/>
                </a:cubicBezTo>
                <a:cubicBezTo>
                  <a:pt x="4008" y="387"/>
                  <a:pt x="4016" y="379"/>
                  <a:pt x="4016" y="369"/>
                </a:cubicBezTo>
                <a:cubicBezTo>
                  <a:pt x="4016" y="369"/>
                  <a:pt x="4016" y="369"/>
                  <a:pt x="4016" y="369"/>
                </a:cubicBezTo>
                <a:moveTo>
                  <a:pt x="4016" y="252"/>
                </a:moveTo>
                <a:cubicBezTo>
                  <a:pt x="4016" y="242"/>
                  <a:pt x="4008" y="234"/>
                  <a:pt x="3998" y="234"/>
                </a:cubicBezTo>
                <a:cubicBezTo>
                  <a:pt x="3988" y="234"/>
                  <a:pt x="3979" y="242"/>
                  <a:pt x="3979" y="252"/>
                </a:cubicBezTo>
                <a:cubicBezTo>
                  <a:pt x="3979" y="262"/>
                  <a:pt x="3988" y="271"/>
                  <a:pt x="3998" y="271"/>
                </a:cubicBezTo>
                <a:cubicBezTo>
                  <a:pt x="4008" y="271"/>
                  <a:pt x="4016" y="262"/>
                  <a:pt x="4016" y="252"/>
                </a:cubicBezTo>
                <a:cubicBezTo>
                  <a:pt x="4016" y="252"/>
                  <a:pt x="4016" y="252"/>
                  <a:pt x="4016" y="252"/>
                </a:cubicBezTo>
                <a:moveTo>
                  <a:pt x="4016" y="135"/>
                </a:moveTo>
                <a:cubicBezTo>
                  <a:pt x="4016" y="125"/>
                  <a:pt x="4008" y="117"/>
                  <a:pt x="3998" y="117"/>
                </a:cubicBezTo>
                <a:cubicBezTo>
                  <a:pt x="3988" y="117"/>
                  <a:pt x="3979" y="125"/>
                  <a:pt x="3979" y="135"/>
                </a:cubicBezTo>
                <a:cubicBezTo>
                  <a:pt x="3979" y="146"/>
                  <a:pt x="3988" y="154"/>
                  <a:pt x="3998" y="154"/>
                </a:cubicBezTo>
                <a:cubicBezTo>
                  <a:pt x="4008" y="154"/>
                  <a:pt x="4016" y="146"/>
                  <a:pt x="4016" y="135"/>
                </a:cubicBezTo>
                <a:cubicBezTo>
                  <a:pt x="4016" y="135"/>
                  <a:pt x="4016" y="135"/>
                  <a:pt x="4016" y="135"/>
                </a:cubicBezTo>
                <a:moveTo>
                  <a:pt x="4016" y="19"/>
                </a:moveTo>
                <a:cubicBezTo>
                  <a:pt x="4016" y="9"/>
                  <a:pt x="4008" y="0"/>
                  <a:pt x="3998" y="0"/>
                </a:cubicBezTo>
                <a:cubicBezTo>
                  <a:pt x="3988" y="0"/>
                  <a:pt x="3979" y="9"/>
                  <a:pt x="3979" y="19"/>
                </a:cubicBezTo>
                <a:cubicBezTo>
                  <a:pt x="3979" y="29"/>
                  <a:pt x="3988" y="37"/>
                  <a:pt x="3998" y="37"/>
                </a:cubicBezTo>
                <a:cubicBezTo>
                  <a:pt x="4008" y="37"/>
                  <a:pt x="4016" y="29"/>
                  <a:pt x="4016" y="19"/>
                </a:cubicBezTo>
                <a:cubicBezTo>
                  <a:pt x="4016" y="19"/>
                  <a:pt x="4016" y="19"/>
                  <a:pt x="4016" y="19"/>
                </a:cubicBezTo>
                <a:moveTo>
                  <a:pt x="3998" y="1451"/>
                </a:moveTo>
                <a:cubicBezTo>
                  <a:pt x="3998" y="1451"/>
                  <a:pt x="3998" y="1451"/>
                  <a:pt x="3998" y="1451"/>
                </a:cubicBezTo>
                <a:cubicBezTo>
                  <a:pt x="3982" y="1451"/>
                  <a:pt x="3969" y="1463"/>
                  <a:pt x="3969" y="1479"/>
                </a:cubicBezTo>
                <a:cubicBezTo>
                  <a:pt x="3969" y="1525"/>
                  <a:pt x="3969" y="1525"/>
                  <a:pt x="3969" y="1525"/>
                </a:cubicBezTo>
                <a:cubicBezTo>
                  <a:pt x="3969" y="1540"/>
                  <a:pt x="3982" y="1553"/>
                  <a:pt x="3998" y="1553"/>
                </a:cubicBezTo>
                <a:cubicBezTo>
                  <a:pt x="4014" y="1553"/>
                  <a:pt x="4026" y="1540"/>
                  <a:pt x="4026" y="1525"/>
                </a:cubicBezTo>
                <a:cubicBezTo>
                  <a:pt x="4026" y="1479"/>
                  <a:pt x="4026" y="1479"/>
                  <a:pt x="4026" y="1479"/>
                </a:cubicBezTo>
                <a:cubicBezTo>
                  <a:pt x="4026" y="1463"/>
                  <a:pt x="4014" y="1451"/>
                  <a:pt x="3998" y="1451"/>
                </a:cubicBezTo>
                <a:moveTo>
                  <a:pt x="66" y="2142"/>
                </a:moveTo>
                <a:cubicBezTo>
                  <a:pt x="66" y="2124"/>
                  <a:pt x="51" y="2110"/>
                  <a:pt x="33" y="2110"/>
                </a:cubicBezTo>
                <a:cubicBezTo>
                  <a:pt x="15" y="2110"/>
                  <a:pt x="0" y="2124"/>
                  <a:pt x="0" y="2142"/>
                </a:cubicBezTo>
                <a:cubicBezTo>
                  <a:pt x="0" y="2238"/>
                  <a:pt x="0" y="2238"/>
                  <a:pt x="0" y="2238"/>
                </a:cubicBezTo>
                <a:cubicBezTo>
                  <a:pt x="0" y="2256"/>
                  <a:pt x="15" y="2271"/>
                  <a:pt x="33" y="2271"/>
                </a:cubicBezTo>
                <a:cubicBezTo>
                  <a:pt x="51" y="2271"/>
                  <a:pt x="66" y="2256"/>
                  <a:pt x="66" y="2238"/>
                </a:cubicBezTo>
                <a:cubicBezTo>
                  <a:pt x="66" y="2142"/>
                  <a:pt x="66" y="2142"/>
                  <a:pt x="66" y="2142"/>
                </a:cubicBezTo>
                <a:moveTo>
                  <a:pt x="165" y="2142"/>
                </a:moveTo>
                <a:cubicBezTo>
                  <a:pt x="165" y="2124"/>
                  <a:pt x="150" y="2110"/>
                  <a:pt x="132" y="2110"/>
                </a:cubicBezTo>
                <a:cubicBezTo>
                  <a:pt x="114" y="2110"/>
                  <a:pt x="100" y="2124"/>
                  <a:pt x="100" y="2142"/>
                </a:cubicBezTo>
                <a:cubicBezTo>
                  <a:pt x="100" y="2238"/>
                  <a:pt x="100" y="2238"/>
                  <a:pt x="100" y="2238"/>
                </a:cubicBezTo>
                <a:cubicBezTo>
                  <a:pt x="100" y="2256"/>
                  <a:pt x="114" y="2271"/>
                  <a:pt x="132" y="2271"/>
                </a:cubicBezTo>
                <a:cubicBezTo>
                  <a:pt x="150" y="2271"/>
                  <a:pt x="165" y="2256"/>
                  <a:pt x="165" y="2238"/>
                </a:cubicBezTo>
                <a:cubicBezTo>
                  <a:pt x="165" y="2142"/>
                  <a:pt x="165" y="2142"/>
                  <a:pt x="165" y="2142"/>
                </a:cubicBezTo>
                <a:moveTo>
                  <a:pt x="264" y="2142"/>
                </a:moveTo>
                <a:cubicBezTo>
                  <a:pt x="264" y="2124"/>
                  <a:pt x="250" y="2110"/>
                  <a:pt x="231" y="2110"/>
                </a:cubicBezTo>
                <a:cubicBezTo>
                  <a:pt x="213" y="2110"/>
                  <a:pt x="199" y="2124"/>
                  <a:pt x="199" y="2142"/>
                </a:cubicBezTo>
                <a:cubicBezTo>
                  <a:pt x="199" y="2238"/>
                  <a:pt x="199" y="2238"/>
                  <a:pt x="199" y="2238"/>
                </a:cubicBezTo>
                <a:cubicBezTo>
                  <a:pt x="199" y="2256"/>
                  <a:pt x="213" y="2271"/>
                  <a:pt x="231" y="2271"/>
                </a:cubicBezTo>
                <a:cubicBezTo>
                  <a:pt x="250" y="2271"/>
                  <a:pt x="264" y="2256"/>
                  <a:pt x="264" y="2238"/>
                </a:cubicBezTo>
                <a:cubicBezTo>
                  <a:pt x="264" y="2142"/>
                  <a:pt x="264" y="2142"/>
                  <a:pt x="264" y="2142"/>
                </a:cubicBezTo>
                <a:moveTo>
                  <a:pt x="363" y="2142"/>
                </a:moveTo>
                <a:cubicBezTo>
                  <a:pt x="363" y="2124"/>
                  <a:pt x="349" y="2110"/>
                  <a:pt x="331" y="2110"/>
                </a:cubicBezTo>
                <a:cubicBezTo>
                  <a:pt x="312" y="2110"/>
                  <a:pt x="298" y="2124"/>
                  <a:pt x="298" y="2142"/>
                </a:cubicBezTo>
                <a:cubicBezTo>
                  <a:pt x="298" y="2238"/>
                  <a:pt x="298" y="2238"/>
                  <a:pt x="298" y="2238"/>
                </a:cubicBezTo>
                <a:cubicBezTo>
                  <a:pt x="298" y="2256"/>
                  <a:pt x="312" y="2271"/>
                  <a:pt x="331" y="2271"/>
                </a:cubicBezTo>
                <a:cubicBezTo>
                  <a:pt x="349" y="2271"/>
                  <a:pt x="363" y="2256"/>
                  <a:pt x="363" y="2238"/>
                </a:cubicBezTo>
                <a:cubicBezTo>
                  <a:pt x="363" y="2142"/>
                  <a:pt x="363" y="2142"/>
                  <a:pt x="363" y="2142"/>
                </a:cubicBezTo>
                <a:moveTo>
                  <a:pt x="463" y="2142"/>
                </a:moveTo>
                <a:cubicBezTo>
                  <a:pt x="463" y="2124"/>
                  <a:pt x="448" y="2110"/>
                  <a:pt x="430" y="2110"/>
                </a:cubicBezTo>
                <a:cubicBezTo>
                  <a:pt x="412" y="2110"/>
                  <a:pt x="397" y="2124"/>
                  <a:pt x="397" y="2142"/>
                </a:cubicBezTo>
                <a:cubicBezTo>
                  <a:pt x="397" y="2238"/>
                  <a:pt x="397" y="2238"/>
                  <a:pt x="397" y="2238"/>
                </a:cubicBezTo>
                <a:cubicBezTo>
                  <a:pt x="397" y="2256"/>
                  <a:pt x="412" y="2271"/>
                  <a:pt x="430" y="2271"/>
                </a:cubicBezTo>
                <a:cubicBezTo>
                  <a:pt x="448" y="2271"/>
                  <a:pt x="463" y="2256"/>
                  <a:pt x="463" y="2238"/>
                </a:cubicBezTo>
                <a:cubicBezTo>
                  <a:pt x="463" y="2142"/>
                  <a:pt x="463" y="2142"/>
                  <a:pt x="463" y="2142"/>
                </a:cubicBezTo>
                <a:moveTo>
                  <a:pt x="562" y="2142"/>
                </a:moveTo>
                <a:cubicBezTo>
                  <a:pt x="562" y="2124"/>
                  <a:pt x="547" y="2110"/>
                  <a:pt x="529" y="2110"/>
                </a:cubicBezTo>
                <a:cubicBezTo>
                  <a:pt x="511" y="2110"/>
                  <a:pt x="496" y="2124"/>
                  <a:pt x="496" y="2142"/>
                </a:cubicBezTo>
                <a:cubicBezTo>
                  <a:pt x="496" y="2238"/>
                  <a:pt x="496" y="2238"/>
                  <a:pt x="496" y="2238"/>
                </a:cubicBezTo>
                <a:cubicBezTo>
                  <a:pt x="496" y="2256"/>
                  <a:pt x="511" y="2271"/>
                  <a:pt x="529" y="2271"/>
                </a:cubicBezTo>
                <a:cubicBezTo>
                  <a:pt x="547" y="2271"/>
                  <a:pt x="562" y="2256"/>
                  <a:pt x="562" y="2238"/>
                </a:cubicBezTo>
                <a:cubicBezTo>
                  <a:pt x="562" y="2142"/>
                  <a:pt x="562" y="2142"/>
                  <a:pt x="562" y="2142"/>
                </a:cubicBezTo>
                <a:moveTo>
                  <a:pt x="661" y="2142"/>
                </a:moveTo>
                <a:cubicBezTo>
                  <a:pt x="661" y="2124"/>
                  <a:pt x="646" y="2110"/>
                  <a:pt x="628" y="2110"/>
                </a:cubicBezTo>
                <a:cubicBezTo>
                  <a:pt x="610" y="2110"/>
                  <a:pt x="595" y="2124"/>
                  <a:pt x="595" y="2142"/>
                </a:cubicBezTo>
                <a:cubicBezTo>
                  <a:pt x="595" y="2238"/>
                  <a:pt x="595" y="2238"/>
                  <a:pt x="595" y="2238"/>
                </a:cubicBezTo>
                <a:cubicBezTo>
                  <a:pt x="595" y="2256"/>
                  <a:pt x="610" y="2271"/>
                  <a:pt x="628" y="2271"/>
                </a:cubicBezTo>
                <a:cubicBezTo>
                  <a:pt x="646" y="2271"/>
                  <a:pt x="661" y="2256"/>
                  <a:pt x="661" y="2238"/>
                </a:cubicBezTo>
                <a:cubicBezTo>
                  <a:pt x="661" y="2142"/>
                  <a:pt x="661" y="2142"/>
                  <a:pt x="661" y="2142"/>
                </a:cubicBezTo>
                <a:moveTo>
                  <a:pt x="760" y="2142"/>
                </a:moveTo>
                <a:cubicBezTo>
                  <a:pt x="760" y="2124"/>
                  <a:pt x="745" y="2110"/>
                  <a:pt x="727" y="2110"/>
                </a:cubicBezTo>
                <a:cubicBezTo>
                  <a:pt x="709" y="2110"/>
                  <a:pt x="694" y="2124"/>
                  <a:pt x="694" y="2142"/>
                </a:cubicBezTo>
                <a:cubicBezTo>
                  <a:pt x="694" y="2238"/>
                  <a:pt x="694" y="2238"/>
                  <a:pt x="694" y="2238"/>
                </a:cubicBezTo>
                <a:cubicBezTo>
                  <a:pt x="694" y="2256"/>
                  <a:pt x="709" y="2271"/>
                  <a:pt x="727" y="2271"/>
                </a:cubicBezTo>
                <a:cubicBezTo>
                  <a:pt x="745" y="2271"/>
                  <a:pt x="760" y="2256"/>
                  <a:pt x="760" y="2238"/>
                </a:cubicBezTo>
                <a:cubicBezTo>
                  <a:pt x="760" y="2142"/>
                  <a:pt x="760" y="2142"/>
                  <a:pt x="760" y="2142"/>
                </a:cubicBezTo>
                <a:moveTo>
                  <a:pt x="859" y="2142"/>
                </a:moveTo>
                <a:cubicBezTo>
                  <a:pt x="859" y="2124"/>
                  <a:pt x="844" y="2110"/>
                  <a:pt x="826" y="2110"/>
                </a:cubicBezTo>
                <a:cubicBezTo>
                  <a:pt x="808" y="2110"/>
                  <a:pt x="793" y="2124"/>
                  <a:pt x="793" y="2142"/>
                </a:cubicBezTo>
                <a:cubicBezTo>
                  <a:pt x="793" y="2238"/>
                  <a:pt x="793" y="2238"/>
                  <a:pt x="793" y="2238"/>
                </a:cubicBezTo>
                <a:cubicBezTo>
                  <a:pt x="793" y="2256"/>
                  <a:pt x="808" y="2271"/>
                  <a:pt x="826" y="2271"/>
                </a:cubicBezTo>
                <a:cubicBezTo>
                  <a:pt x="844" y="2271"/>
                  <a:pt x="859" y="2256"/>
                  <a:pt x="859" y="2238"/>
                </a:cubicBezTo>
                <a:cubicBezTo>
                  <a:pt x="859" y="2142"/>
                  <a:pt x="859" y="2142"/>
                  <a:pt x="859" y="2142"/>
                </a:cubicBezTo>
                <a:moveTo>
                  <a:pt x="958" y="2142"/>
                </a:moveTo>
                <a:cubicBezTo>
                  <a:pt x="958" y="2124"/>
                  <a:pt x="943" y="2110"/>
                  <a:pt x="925" y="2110"/>
                </a:cubicBezTo>
                <a:cubicBezTo>
                  <a:pt x="907" y="2110"/>
                  <a:pt x="892" y="2124"/>
                  <a:pt x="892" y="2142"/>
                </a:cubicBezTo>
                <a:cubicBezTo>
                  <a:pt x="892" y="2238"/>
                  <a:pt x="892" y="2238"/>
                  <a:pt x="892" y="2238"/>
                </a:cubicBezTo>
                <a:cubicBezTo>
                  <a:pt x="892" y="2256"/>
                  <a:pt x="907" y="2271"/>
                  <a:pt x="925" y="2271"/>
                </a:cubicBezTo>
                <a:cubicBezTo>
                  <a:pt x="943" y="2271"/>
                  <a:pt x="958" y="2256"/>
                  <a:pt x="958" y="2238"/>
                </a:cubicBezTo>
                <a:cubicBezTo>
                  <a:pt x="958" y="2142"/>
                  <a:pt x="958" y="2142"/>
                  <a:pt x="958" y="2142"/>
                </a:cubicBezTo>
                <a:moveTo>
                  <a:pt x="1057" y="2142"/>
                </a:moveTo>
                <a:cubicBezTo>
                  <a:pt x="1057" y="2124"/>
                  <a:pt x="1043" y="2110"/>
                  <a:pt x="1024" y="2110"/>
                </a:cubicBezTo>
                <a:cubicBezTo>
                  <a:pt x="1006" y="2110"/>
                  <a:pt x="992" y="2124"/>
                  <a:pt x="992" y="2142"/>
                </a:cubicBezTo>
                <a:cubicBezTo>
                  <a:pt x="992" y="2238"/>
                  <a:pt x="992" y="2238"/>
                  <a:pt x="992" y="2238"/>
                </a:cubicBezTo>
                <a:cubicBezTo>
                  <a:pt x="992" y="2256"/>
                  <a:pt x="1006" y="2271"/>
                  <a:pt x="1024" y="2271"/>
                </a:cubicBezTo>
                <a:cubicBezTo>
                  <a:pt x="1043" y="2271"/>
                  <a:pt x="1057" y="2256"/>
                  <a:pt x="1057" y="2238"/>
                </a:cubicBezTo>
                <a:cubicBezTo>
                  <a:pt x="1057" y="2142"/>
                  <a:pt x="1057" y="2142"/>
                  <a:pt x="1057" y="2142"/>
                </a:cubicBezTo>
                <a:moveTo>
                  <a:pt x="1156" y="2142"/>
                </a:moveTo>
                <a:cubicBezTo>
                  <a:pt x="1156" y="2124"/>
                  <a:pt x="1142" y="2110"/>
                  <a:pt x="1123" y="2110"/>
                </a:cubicBezTo>
                <a:cubicBezTo>
                  <a:pt x="1105" y="2110"/>
                  <a:pt x="1091" y="2124"/>
                  <a:pt x="1091" y="2142"/>
                </a:cubicBezTo>
                <a:cubicBezTo>
                  <a:pt x="1091" y="2238"/>
                  <a:pt x="1091" y="2238"/>
                  <a:pt x="1091" y="2238"/>
                </a:cubicBezTo>
                <a:cubicBezTo>
                  <a:pt x="1091" y="2256"/>
                  <a:pt x="1105" y="2271"/>
                  <a:pt x="1123" y="2271"/>
                </a:cubicBezTo>
                <a:cubicBezTo>
                  <a:pt x="1142" y="2271"/>
                  <a:pt x="1156" y="2256"/>
                  <a:pt x="1156" y="2238"/>
                </a:cubicBezTo>
                <a:cubicBezTo>
                  <a:pt x="1156" y="2142"/>
                  <a:pt x="1156" y="2142"/>
                  <a:pt x="1156" y="2142"/>
                </a:cubicBezTo>
                <a:moveTo>
                  <a:pt x="1255" y="2142"/>
                </a:moveTo>
                <a:cubicBezTo>
                  <a:pt x="1255" y="2124"/>
                  <a:pt x="1241" y="2110"/>
                  <a:pt x="1223" y="2110"/>
                </a:cubicBezTo>
                <a:cubicBezTo>
                  <a:pt x="1204" y="2110"/>
                  <a:pt x="1190" y="2124"/>
                  <a:pt x="1190" y="2142"/>
                </a:cubicBezTo>
                <a:cubicBezTo>
                  <a:pt x="1190" y="2238"/>
                  <a:pt x="1190" y="2238"/>
                  <a:pt x="1190" y="2238"/>
                </a:cubicBezTo>
                <a:cubicBezTo>
                  <a:pt x="1190" y="2256"/>
                  <a:pt x="1204" y="2271"/>
                  <a:pt x="1223" y="2271"/>
                </a:cubicBezTo>
                <a:cubicBezTo>
                  <a:pt x="1241" y="2271"/>
                  <a:pt x="1255" y="2256"/>
                  <a:pt x="1255" y="2238"/>
                </a:cubicBezTo>
                <a:cubicBezTo>
                  <a:pt x="1255" y="2142"/>
                  <a:pt x="1255" y="2142"/>
                  <a:pt x="1255" y="2142"/>
                </a:cubicBezTo>
                <a:moveTo>
                  <a:pt x="1355" y="2142"/>
                </a:moveTo>
                <a:cubicBezTo>
                  <a:pt x="1355" y="2124"/>
                  <a:pt x="1340" y="2110"/>
                  <a:pt x="1322" y="2110"/>
                </a:cubicBezTo>
                <a:cubicBezTo>
                  <a:pt x="1304" y="2110"/>
                  <a:pt x="1289" y="2124"/>
                  <a:pt x="1289" y="2142"/>
                </a:cubicBezTo>
                <a:cubicBezTo>
                  <a:pt x="1289" y="2238"/>
                  <a:pt x="1289" y="2238"/>
                  <a:pt x="1289" y="2238"/>
                </a:cubicBezTo>
                <a:cubicBezTo>
                  <a:pt x="1289" y="2256"/>
                  <a:pt x="1304" y="2271"/>
                  <a:pt x="1322" y="2271"/>
                </a:cubicBezTo>
                <a:cubicBezTo>
                  <a:pt x="1340" y="2271"/>
                  <a:pt x="1355" y="2256"/>
                  <a:pt x="1355" y="2238"/>
                </a:cubicBezTo>
                <a:cubicBezTo>
                  <a:pt x="1355" y="2142"/>
                  <a:pt x="1355" y="2142"/>
                  <a:pt x="1355" y="2142"/>
                </a:cubicBezTo>
                <a:moveTo>
                  <a:pt x="1454" y="2142"/>
                </a:moveTo>
                <a:cubicBezTo>
                  <a:pt x="1454" y="2124"/>
                  <a:pt x="1439" y="2110"/>
                  <a:pt x="1421" y="2110"/>
                </a:cubicBezTo>
                <a:cubicBezTo>
                  <a:pt x="1403" y="2110"/>
                  <a:pt x="1388" y="2124"/>
                  <a:pt x="1388" y="2142"/>
                </a:cubicBezTo>
                <a:cubicBezTo>
                  <a:pt x="1388" y="2238"/>
                  <a:pt x="1388" y="2238"/>
                  <a:pt x="1388" y="2238"/>
                </a:cubicBezTo>
                <a:cubicBezTo>
                  <a:pt x="1388" y="2256"/>
                  <a:pt x="1403" y="2271"/>
                  <a:pt x="1421" y="2271"/>
                </a:cubicBezTo>
                <a:cubicBezTo>
                  <a:pt x="1439" y="2271"/>
                  <a:pt x="1454" y="2256"/>
                  <a:pt x="1454" y="2238"/>
                </a:cubicBezTo>
                <a:cubicBezTo>
                  <a:pt x="1454" y="2142"/>
                  <a:pt x="1454" y="2142"/>
                  <a:pt x="1454" y="2142"/>
                </a:cubicBezTo>
                <a:moveTo>
                  <a:pt x="1553" y="2142"/>
                </a:moveTo>
                <a:cubicBezTo>
                  <a:pt x="1553" y="2124"/>
                  <a:pt x="1538" y="2110"/>
                  <a:pt x="1520" y="2110"/>
                </a:cubicBezTo>
                <a:cubicBezTo>
                  <a:pt x="1502" y="2110"/>
                  <a:pt x="1487" y="2124"/>
                  <a:pt x="1487" y="2142"/>
                </a:cubicBezTo>
                <a:cubicBezTo>
                  <a:pt x="1487" y="2238"/>
                  <a:pt x="1487" y="2238"/>
                  <a:pt x="1487" y="2238"/>
                </a:cubicBezTo>
                <a:cubicBezTo>
                  <a:pt x="1487" y="2256"/>
                  <a:pt x="1502" y="2271"/>
                  <a:pt x="1520" y="2271"/>
                </a:cubicBezTo>
                <a:cubicBezTo>
                  <a:pt x="1538" y="2271"/>
                  <a:pt x="1553" y="2256"/>
                  <a:pt x="1553" y="2238"/>
                </a:cubicBezTo>
                <a:cubicBezTo>
                  <a:pt x="1553" y="2142"/>
                  <a:pt x="1553" y="2142"/>
                  <a:pt x="1553" y="2142"/>
                </a:cubicBezTo>
                <a:moveTo>
                  <a:pt x="1652" y="2142"/>
                </a:moveTo>
                <a:cubicBezTo>
                  <a:pt x="1652" y="2124"/>
                  <a:pt x="1637" y="2110"/>
                  <a:pt x="1619" y="2110"/>
                </a:cubicBezTo>
                <a:cubicBezTo>
                  <a:pt x="1601" y="2110"/>
                  <a:pt x="1586" y="2124"/>
                  <a:pt x="1586" y="2142"/>
                </a:cubicBezTo>
                <a:cubicBezTo>
                  <a:pt x="1586" y="2238"/>
                  <a:pt x="1586" y="2238"/>
                  <a:pt x="1586" y="2238"/>
                </a:cubicBezTo>
                <a:cubicBezTo>
                  <a:pt x="1586" y="2256"/>
                  <a:pt x="1601" y="2271"/>
                  <a:pt x="1619" y="2271"/>
                </a:cubicBezTo>
                <a:cubicBezTo>
                  <a:pt x="1637" y="2271"/>
                  <a:pt x="1652" y="2256"/>
                  <a:pt x="1652" y="2238"/>
                </a:cubicBezTo>
                <a:cubicBezTo>
                  <a:pt x="1652" y="2142"/>
                  <a:pt x="1652" y="2142"/>
                  <a:pt x="1652" y="2142"/>
                </a:cubicBezTo>
                <a:moveTo>
                  <a:pt x="1751" y="2142"/>
                </a:moveTo>
                <a:cubicBezTo>
                  <a:pt x="1751" y="2124"/>
                  <a:pt x="1736" y="2110"/>
                  <a:pt x="1718" y="2110"/>
                </a:cubicBezTo>
                <a:cubicBezTo>
                  <a:pt x="1700" y="2110"/>
                  <a:pt x="1685" y="2124"/>
                  <a:pt x="1685" y="2142"/>
                </a:cubicBezTo>
                <a:cubicBezTo>
                  <a:pt x="1685" y="2238"/>
                  <a:pt x="1685" y="2238"/>
                  <a:pt x="1685" y="2238"/>
                </a:cubicBezTo>
                <a:cubicBezTo>
                  <a:pt x="1685" y="2256"/>
                  <a:pt x="1700" y="2271"/>
                  <a:pt x="1718" y="2271"/>
                </a:cubicBezTo>
                <a:cubicBezTo>
                  <a:pt x="1736" y="2271"/>
                  <a:pt x="1751" y="2256"/>
                  <a:pt x="1751" y="2238"/>
                </a:cubicBezTo>
                <a:cubicBezTo>
                  <a:pt x="1751" y="2142"/>
                  <a:pt x="1751" y="2142"/>
                  <a:pt x="1751" y="2142"/>
                </a:cubicBezTo>
                <a:moveTo>
                  <a:pt x="1850" y="2142"/>
                </a:moveTo>
                <a:cubicBezTo>
                  <a:pt x="1850" y="2124"/>
                  <a:pt x="1835" y="2110"/>
                  <a:pt x="1817" y="2110"/>
                </a:cubicBezTo>
                <a:cubicBezTo>
                  <a:pt x="1799" y="2110"/>
                  <a:pt x="1784" y="2124"/>
                  <a:pt x="1784" y="2142"/>
                </a:cubicBezTo>
                <a:cubicBezTo>
                  <a:pt x="1784" y="2238"/>
                  <a:pt x="1784" y="2238"/>
                  <a:pt x="1784" y="2238"/>
                </a:cubicBezTo>
                <a:cubicBezTo>
                  <a:pt x="1784" y="2256"/>
                  <a:pt x="1799" y="2271"/>
                  <a:pt x="1817" y="2271"/>
                </a:cubicBezTo>
                <a:cubicBezTo>
                  <a:pt x="1835" y="2271"/>
                  <a:pt x="1850" y="2256"/>
                  <a:pt x="1850" y="2238"/>
                </a:cubicBezTo>
                <a:cubicBezTo>
                  <a:pt x="1850" y="2142"/>
                  <a:pt x="1850" y="2142"/>
                  <a:pt x="1850" y="2142"/>
                </a:cubicBezTo>
                <a:moveTo>
                  <a:pt x="1949" y="2142"/>
                </a:moveTo>
                <a:cubicBezTo>
                  <a:pt x="1949" y="2124"/>
                  <a:pt x="1935" y="2110"/>
                  <a:pt x="1916" y="2110"/>
                </a:cubicBezTo>
                <a:cubicBezTo>
                  <a:pt x="1898" y="2110"/>
                  <a:pt x="1884" y="2124"/>
                  <a:pt x="1884" y="2142"/>
                </a:cubicBezTo>
                <a:cubicBezTo>
                  <a:pt x="1884" y="2238"/>
                  <a:pt x="1884" y="2238"/>
                  <a:pt x="1884" y="2238"/>
                </a:cubicBezTo>
                <a:cubicBezTo>
                  <a:pt x="1884" y="2256"/>
                  <a:pt x="1898" y="2271"/>
                  <a:pt x="1916" y="2271"/>
                </a:cubicBezTo>
                <a:cubicBezTo>
                  <a:pt x="1935" y="2271"/>
                  <a:pt x="1949" y="2256"/>
                  <a:pt x="1949" y="2238"/>
                </a:cubicBezTo>
                <a:cubicBezTo>
                  <a:pt x="1949" y="2142"/>
                  <a:pt x="1949" y="2142"/>
                  <a:pt x="1949" y="2142"/>
                </a:cubicBezTo>
                <a:moveTo>
                  <a:pt x="2048" y="2142"/>
                </a:moveTo>
                <a:cubicBezTo>
                  <a:pt x="2048" y="2124"/>
                  <a:pt x="2034" y="2110"/>
                  <a:pt x="2016" y="2110"/>
                </a:cubicBezTo>
                <a:cubicBezTo>
                  <a:pt x="1997" y="2110"/>
                  <a:pt x="1983" y="2124"/>
                  <a:pt x="1983" y="2142"/>
                </a:cubicBezTo>
                <a:cubicBezTo>
                  <a:pt x="1983" y="2238"/>
                  <a:pt x="1983" y="2238"/>
                  <a:pt x="1983" y="2238"/>
                </a:cubicBezTo>
                <a:cubicBezTo>
                  <a:pt x="1983" y="2256"/>
                  <a:pt x="1997" y="2271"/>
                  <a:pt x="2016" y="2271"/>
                </a:cubicBezTo>
                <a:cubicBezTo>
                  <a:pt x="2034" y="2271"/>
                  <a:pt x="2048" y="2256"/>
                  <a:pt x="2048" y="2238"/>
                </a:cubicBezTo>
                <a:cubicBezTo>
                  <a:pt x="2048" y="2142"/>
                  <a:pt x="2048" y="2142"/>
                  <a:pt x="2048" y="2142"/>
                </a:cubicBezTo>
                <a:moveTo>
                  <a:pt x="2147" y="2142"/>
                </a:moveTo>
                <a:cubicBezTo>
                  <a:pt x="2147" y="2124"/>
                  <a:pt x="2133" y="2110"/>
                  <a:pt x="2115" y="2110"/>
                </a:cubicBezTo>
                <a:cubicBezTo>
                  <a:pt x="2097" y="2110"/>
                  <a:pt x="2082" y="2124"/>
                  <a:pt x="2082" y="2142"/>
                </a:cubicBezTo>
                <a:cubicBezTo>
                  <a:pt x="2082" y="2238"/>
                  <a:pt x="2082" y="2238"/>
                  <a:pt x="2082" y="2238"/>
                </a:cubicBezTo>
                <a:cubicBezTo>
                  <a:pt x="2082" y="2256"/>
                  <a:pt x="2097" y="2271"/>
                  <a:pt x="2115" y="2271"/>
                </a:cubicBezTo>
                <a:cubicBezTo>
                  <a:pt x="2133" y="2271"/>
                  <a:pt x="2147" y="2256"/>
                  <a:pt x="2147" y="2238"/>
                </a:cubicBezTo>
                <a:cubicBezTo>
                  <a:pt x="2147" y="2142"/>
                  <a:pt x="2147" y="2142"/>
                  <a:pt x="2147" y="2142"/>
                </a:cubicBezTo>
                <a:moveTo>
                  <a:pt x="2247" y="2142"/>
                </a:moveTo>
                <a:cubicBezTo>
                  <a:pt x="2247" y="2124"/>
                  <a:pt x="2232" y="2110"/>
                  <a:pt x="2214" y="2110"/>
                </a:cubicBezTo>
                <a:cubicBezTo>
                  <a:pt x="2196" y="2110"/>
                  <a:pt x="2181" y="2124"/>
                  <a:pt x="2181" y="2142"/>
                </a:cubicBezTo>
                <a:cubicBezTo>
                  <a:pt x="2181" y="2238"/>
                  <a:pt x="2181" y="2238"/>
                  <a:pt x="2181" y="2238"/>
                </a:cubicBezTo>
                <a:cubicBezTo>
                  <a:pt x="2181" y="2256"/>
                  <a:pt x="2196" y="2271"/>
                  <a:pt x="2214" y="2271"/>
                </a:cubicBezTo>
                <a:cubicBezTo>
                  <a:pt x="2232" y="2271"/>
                  <a:pt x="2247" y="2256"/>
                  <a:pt x="2247" y="2238"/>
                </a:cubicBezTo>
                <a:cubicBezTo>
                  <a:pt x="2247" y="2142"/>
                  <a:pt x="2247" y="2142"/>
                  <a:pt x="2247" y="2142"/>
                </a:cubicBezTo>
                <a:moveTo>
                  <a:pt x="2346" y="2142"/>
                </a:moveTo>
                <a:cubicBezTo>
                  <a:pt x="2346" y="2124"/>
                  <a:pt x="2331" y="2110"/>
                  <a:pt x="2313" y="2110"/>
                </a:cubicBezTo>
                <a:cubicBezTo>
                  <a:pt x="2295" y="2110"/>
                  <a:pt x="2280" y="2124"/>
                  <a:pt x="2280" y="2142"/>
                </a:cubicBezTo>
                <a:cubicBezTo>
                  <a:pt x="2280" y="2238"/>
                  <a:pt x="2280" y="2238"/>
                  <a:pt x="2280" y="2238"/>
                </a:cubicBezTo>
                <a:cubicBezTo>
                  <a:pt x="2280" y="2256"/>
                  <a:pt x="2295" y="2271"/>
                  <a:pt x="2313" y="2271"/>
                </a:cubicBezTo>
                <a:cubicBezTo>
                  <a:pt x="2331" y="2271"/>
                  <a:pt x="2346" y="2256"/>
                  <a:pt x="2346" y="2238"/>
                </a:cubicBezTo>
                <a:cubicBezTo>
                  <a:pt x="2346" y="2142"/>
                  <a:pt x="2346" y="2142"/>
                  <a:pt x="2346" y="2142"/>
                </a:cubicBezTo>
                <a:moveTo>
                  <a:pt x="2445" y="2142"/>
                </a:moveTo>
                <a:cubicBezTo>
                  <a:pt x="2445" y="2124"/>
                  <a:pt x="2430" y="2110"/>
                  <a:pt x="2412" y="2110"/>
                </a:cubicBezTo>
                <a:cubicBezTo>
                  <a:pt x="2394" y="2110"/>
                  <a:pt x="2379" y="2124"/>
                  <a:pt x="2379" y="2142"/>
                </a:cubicBezTo>
                <a:cubicBezTo>
                  <a:pt x="2379" y="2238"/>
                  <a:pt x="2379" y="2238"/>
                  <a:pt x="2379" y="2238"/>
                </a:cubicBezTo>
                <a:cubicBezTo>
                  <a:pt x="2379" y="2256"/>
                  <a:pt x="2394" y="2271"/>
                  <a:pt x="2412" y="2271"/>
                </a:cubicBezTo>
                <a:cubicBezTo>
                  <a:pt x="2430" y="2271"/>
                  <a:pt x="2445" y="2256"/>
                  <a:pt x="2445" y="2238"/>
                </a:cubicBezTo>
                <a:cubicBezTo>
                  <a:pt x="2445" y="2142"/>
                  <a:pt x="2445" y="2142"/>
                  <a:pt x="2445" y="2142"/>
                </a:cubicBezTo>
                <a:moveTo>
                  <a:pt x="2544" y="2142"/>
                </a:moveTo>
                <a:cubicBezTo>
                  <a:pt x="2544" y="2124"/>
                  <a:pt x="2529" y="2110"/>
                  <a:pt x="2511" y="2110"/>
                </a:cubicBezTo>
                <a:cubicBezTo>
                  <a:pt x="2493" y="2110"/>
                  <a:pt x="2478" y="2124"/>
                  <a:pt x="2478" y="2142"/>
                </a:cubicBezTo>
                <a:cubicBezTo>
                  <a:pt x="2478" y="2238"/>
                  <a:pt x="2478" y="2238"/>
                  <a:pt x="2478" y="2238"/>
                </a:cubicBezTo>
                <a:cubicBezTo>
                  <a:pt x="2478" y="2256"/>
                  <a:pt x="2493" y="2271"/>
                  <a:pt x="2511" y="2271"/>
                </a:cubicBezTo>
                <a:cubicBezTo>
                  <a:pt x="2529" y="2271"/>
                  <a:pt x="2544" y="2256"/>
                  <a:pt x="2544" y="2238"/>
                </a:cubicBezTo>
                <a:cubicBezTo>
                  <a:pt x="2544" y="2142"/>
                  <a:pt x="2544" y="2142"/>
                  <a:pt x="2544" y="2142"/>
                </a:cubicBezTo>
                <a:moveTo>
                  <a:pt x="2643" y="2142"/>
                </a:moveTo>
                <a:cubicBezTo>
                  <a:pt x="2643" y="2124"/>
                  <a:pt x="2628" y="2110"/>
                  <a:pt x="2610" y="2110"/>
                </a:cubicBezTo>
                <a:cubicBezTo>
                  <a:pt x="2592" y="2110"/>
                  <a:pt x="2577" y="2124"/>
                  <a:pt x="2577" y="2142"/>
                </a:cubicBezTo>
                <a:cubicBezTo>
                  <a:pt x="2577" y="2238"/>
                  <a:pt x="2577" y="2238"/>
                  <a:pt x="2577" y="2238"/>
                </a:cubicBezTo>
                <a:cubicBezTo>
                  <a:pt x="2577" y="2256"/>
                  <a:pt x="2592" y="2271"/>
                  <a:pt x="2610" y="2271"/>
                </a:cubicBezTo>
                <a:cubicBezTo>
                  <a:pt x="2628" y="2271"/>
                  <a:pt x="2643" y="2256"/>
                  <a:pt x="2643" y="2238"/>
                </a:cubicBezTo>
                <a:cubicBezTo>
                  <a:pt x="2643" y="2142"/>
                  <a:pt x="2643" y="2142"/>
                  <a:pt x="2643" y="2142"/>
                </a:cubicBezTo>
                <a:moveTo>
                  <a:pt x="2742" y="2142"/>
                </a:moveTo>
                <a:cubicBezTo>
                  <a:pt x="2742" y="2124"/>
                  <a:pt x="2727" y="2110"/>
                  <a:pt x="2709" y="2110"/>
                </a:cubicBezTo>
                <a:cubicBezTo>
                  <a:pt x="2691" y="2110"/>
                  <a:pt x="2677" y="2124"/>
                  <a:pt x="2677" y="2142"/>
                </a:cubicBezTo>
                <a:cubicBezTo>
                  <a:pt x="2677" y="2238"/>
                  <a:pt x="2677" y="2238"/>
                  <a:pt x="2677" y="2238"/>
                </a:cubicBezTo>
                <a:cubicBezTo>
                  <a:pt x="2677" y="2256"/>
                  <a:pt x="2691" y="2271"/>
                  <a:pt x="2709" y="2271"/>
                </a:cubicBezTo>
                <a:cubicBezTo>
                  <a:pt x="2727" y="2271"/>
                  <a:pt x="2742" y="2256"/>
                  <a:pt x="2742" y="2238"/>
                </a:cubicBezTo>
                <a:cubicBezTo>
                  <a:pt x="2742" y="2142"/>
                  <a:pt x="2742" y="2142"/>
                  <a:pt x="2742" y="2142"/>
                </a:cubicBezTo>
                <a:moveTo>
                  <a:pt x="2841" y="2142"/>
                </a:moveTo>
                <a:cubicBezTo>
                  <a:pt x="2841" y="2124"/>
                  <a:pt x="2827" y="2110"/>
                  <a:pt x="2808" y="2110"/>
                </a:cubicBezTo>
                <a:cubicBezTo>
                  <a:pt x="2790" y="2110"/>
                  <a:pt x="2776" y="2124"/>
                  <a:pt x="2776" y="2142"/>
                </a:cubicBezTo>
                <a:cubicBezTo>
                  <a:pt x="2776" y="2238"/>
                  <a:pt x="2776" y="2238"/>
                  <a:pt x="2776" y="2238"/>
                </a:cubicBezTo>
                <a:cubicBezTo>
                  <a:pt x="2776" y="2256"/>
                  <a:pt x="2790" y="2271"/>
                  <a:pt x="2808" y="2271"/>
                </a:cubicBezTo>
                <a:cubicBezTo>
                  <a:pt x="2827" y="2271"/>
                  <a:pt x="2841" y="2256"/>
                  <a:pt x="2841" y="2238"/>
                </a:cubicBezTo>
                <a:cubicBezTo>
                  <a:pt x="2841" y="2142"/>
                  <a:pt x="2841" y="2142"/>
                  <a:pt x="2841" y="2142"/>
                </a:cubicBezTo>
                <a:moveTo>
                  <a:pt x="2940" y="2142"/>
                </a:moveTo>
                <a:cubicBezTo>
                  <a:pt x="2940" y="2124"/>
                  <a:pt x="2926" y="2110"/>
                  <a:pt x="2908" y="2110"/>
                </a:cubicBezTo>
                <a:cubicBezTo>
                  <a:pt x="2889" y="2110"/>
                  <a:pt x="2875" y="2124"/>
                  <a:pt x="2875" y="2142"/>
                </a:cubicBezTo>
                <a:cubicBezTo>
                  <a:pt x="2875" y="2238"/>
                  <a:pt x="2875" y="2238"/>
                  <a:pt x="2875" y="2238"/>
                </a:cubicBezTo>
                <a:cubicBezTo>
                  <a:pt x="2875" y="2256"/>
                  <a:pt x="2889" y="2271"/>
                  <a:pt x="2908" y="2271"/>
                </a:cubicBezTo>
                <a:cubicBezTo>
                  <a:pt x="2926" y="2271"/>
                  <a:pt x="2940" y="2256"/>
                  <a:pt x="2940" y="2238"/>
                </a:cubicBezTo>
                <a:cubicBezTo>
                  <a:pt x="2940" y="2142"/>
                  <a:pt x="2940" y="2142"/>
                  <a:pt x="2940" y="2142"/>
                </a:cubicBezTo>
                <a:moveTo>
                  <a:pt x="3039" y="2142"/>
                </a:moveTo>
                <a:cubicBezTo>
                  <a:pt x="3039" y="2124"/>
                  <a:pt x="3025" y="2110"/>
                  <a:pt x="3007" y="2110"/>
                </a:cubicBezTo>
                <a:cubicBezTo>
                  <a:pt x="2989" y="2110"/>
                  <a:pt x="2974" y="2124"/>
                  <a:pt x="2974" y="2142"/>
                </a:cubicBezTo>
                <a:cubicBezTo>
                  <a:pt x="2974" y="2238"/>
                  <a:pt x="2974" y="2238"/>
                  <a:pt x="2974" y="2238"/>
                </a:cubicBezTo>
                <a:cubicBezTo>
                  <a:pt x="2974" y="2256"/>
                  <a:pt x="2989" y="2271"/>
                  <a:pt x="3007" y="2271"/>
                </a:cubicBezTo>
                <a:cubicBezTo>
                  <a:pt x="3025" y="2271"/>
                  <a:pt x="3039" y="2256"/>
                  <a:pt x="3039" y="2238"/>
                </a:cubicBezTo>
                <a:cubicBezTo>
                  <a:pt x="3039" y="2142"/>
                  <a:pt x="3039" y="2142"/>
                  <a:pt x="3039" y="2142"/>
                </a:cubicBezTo>
                <a:moveTo>
                  <a:pt x="3139" y="2142"/>
                </a:moveTo>
                <a:cubicBezTo>
                  <a:pt x="3139" y="2124"/>
                  <a:pt x="3124" y="2110"/>
                  <a:pt x="3106" y="2110"/>
                </a:cubicBezTo>
                <a:cubicBezTo>
                  <a:pt x="3088" y="2110"/>
                  <a:pt x="3073" y="2124"/>
                  <a:pt x="3073" y="2142"/>
                </a:cubicBezTo>
                <a:cubicBezTo>
                  <a:pt x="3073" y="2238"/>
                  <a:pt x="3073" y="2238"/>
                  <a:pt x="3073" y="2238"/>
                </a:cubicBezTo>
                <a:cubicBezTo>
                  <a:pt x="3073" y="2256"/>
                  <a:pt x="3088" y="2271"/>
                  <a:pt x="3106" y="2271"/>
                </a:cubicBezTo>
                <a:cubicBezTo>
                  <a:pt x="3124" y="2271"/>
                  <a:pt x="3139" y="2256"/>
                  <a:pt x="3139" y="2238"/>
                </a:cubicBezTo>
                <a:cubicBezTo>
                  <a:pt x="3139" y="2142"/>
                  <a:pt x="3139" y="2142"/>
                  <a:pt x="3139" y="2142"/>
                </a:cubicBezTo>
                <a:moveTo>
                  <a:pt x="3238" y="2142"/>
                </a:moveTo>
                <a:cubicBezTo>
                  <a:pt x="3238" y="2124"/>
                  <a:pt x="3223" y="2110"/>
                  <a:pt x="3205" y="2110"/>
                </a:cubicBezTo>
                <a:cubicBezTo>
                  <a:pt x="3187" y="2110"/>
                  <a:pt x="3172" y="2124"/>
                  <a:pt x="3172" y="2142"/>
                </a:cubicBezTo>
                <a:cubicBezTo>
                  <a:pt x="3172" y="2238"/>
                  <a:pt x="3172" y="2238"/>
                  <a:pt x="3172" y="2238"/>
                </a:cubicBezTo>
                <a:cubicBezTo>
                  <a:pt x="3172" y="2256"/>
                  <a:pt x="3187" y="2271"/>
                  <a:pt x="3205" y="2271"/>
                </a:cubicBezTo>
                <a:cubicBezTo>
                  <a:pt x="3223" y="2271"/>
                  <a:pt x="3238" y="2256"/>
                  <a:pt x="3238" y="2238"/>
                </a:cubicBezTo>
                <a:cubicBezTo>
                  <a:pt x="3238" y="2142"/>
                  <a:pt x="3238" y="2142"/>
                  <a:pt x="3238" y="2142"/>
                </a:cubicBezTo>
                <a:moveTo>
                  <a:pt x="3337" y="2142"/>
                </a:moveTo>
                <a:cubicBezTo>
                  <a:pt x="3337" y="2124"/>
                  <a:pt x="3322" y="2110"/>
                  <a:pt x="3304" y="2110"/>
                </a:cubicBezTo>
                <a:cubicBezTo>
                  <a:pt x="3286" y="2110"/>
                  <a:pt x="3271" y="2124"/>
                  <a:pt x="3271" y="2142"/>
                </a:cubicBezTo>
                <a:cubicBezTo>
                  <a:pt x="3271" y="2238"/>
                  <a:pt x="3271" y="2238"/>
                  <a:pt x="3271" y="2238"/>
                </a:cubicBezTo>
                <a:cubicBezTo>
                  <a:pt x="3271" y="2256"/>
                  <a:pt x="3286" y="2271"/>
                  <a:pt x="3304" y="2271"/>
                </a:cubicBezTo>
                <a:cubicBezTo>
                  <a:pt x="3322" y="2271"/>
                  <a:pt x="3337" y="2256"/>
                  <a:pt x="3337" y="2238"/>
                </a:cubicBezTo>
                <a:cubicBezTo>
                  <a:pt x="3337" y="2142"/>
                  <a:pt x="3337" y="2142"/>
                  <a:pt x="3337" y="2142"/>
                </a:cubicBezTo>
                <a:moveTo>
                  <a:pt x="3436" y="2142"/>
                </a:moveTo>
                <a:cubicBezTo>
                  <a:pt x="3436" y="2124"/>
                  <a:pt x="3421" y="2110"/>
                  <a:pt x="3403" y="2110"/>
                </a:cubicBezTo>
                <a:cubicBezTo>
                  <a:pt x="3385" y="2110"/>
                  <a:pt x="3370" y="2124"/>
                  <a:pt x="3370" y="2142"/>
                </a:cubicBezTo>
                <a:cubicBezTo>
                  <a:pt x="3370" y="2238"/>
                  <a:pt x="3370" y="2238"/>
                  <a:pt x="3370" y="2238"/>
                </a:cubicBezTo>
                <a:cubicBezTo>
                  <a:pt x="3370" y="2256"/>
                  <a:pt x="3385" y="2271"/>
                  <a:pt x="3403" y="2271"/>
                </a:cubicBezTo>
                <a:cubicBezTo>
                  <a:pt x="3421" y="2271"/>
                  <a:pt x="3436" y="2256"/>
                  <a:pt x="3436" y="2238"/>
                </a:cubicBezTo>
                <a:cubicBezTo>
                  <a:pt x="3436" y="2142"/>
                  <a:pt x="3436" y="2142"/>
                  <a:pt x="3436" y="2142"/>
                </a:cubicBezTo>
                <a:moveTo>
                  <a:pt x="3535" y="2142"/>
                </a:moveTo>
                <a:cubicBezTo>
                  <a:pt x="3535" y="2124"/>
                  <a:pt x="3520" y="2110"/>
                  <a:pt x="3502" y="2110"/>
                </a:cubicBezTo>
                <a:cubicBezTo>
                  <a:pt x="3484" y="2110"/>
                  <a:pt x="3469" y="2124"/>
                  <a:pt x="3469" y="2142"/>
                </a:cubicBezTo>
                <a:cubicBezTo>
                  <a:pt x="3469" y="2238"/>
                  <a:pt x="3469" y="2238"/>
                  <a:pt x="3469" y="2238"/>
                </a:cubicBezTo>
                <a:cubicBezTo>
                  <a:pt x="3469" y="2256"/>
                  <a:pt x="3484" y="2271"/>
                  <a:pt x="3502" y="2271"/>
                </a:cubicBezTo>
                <a:cubicBezTo>
                  <a:pt x="3520" y="2271"/>
                  <a:pt x="3535" y="2256"/>
                  <a:pt x="3535" y="2238"/>
                </a:cubicBezTo>
                <a:cubicBezTo>
                  <a:pt x="3535" y="2142"/>
                  <a:pt x="3535" y="2142"/>
                  <a:pt x="3535" y="2142"/>
                </a:cubicBezTo>
                <a:moveTo>
                  <a:pt x="3634" y="2142"/>
                </a:moveTo>
                <a:cubicBezTo>
                  <a:pt x="3634" y="2124"/>
                  <a:pt x="3619" y="2110"/>
                  <a:pt x="3601" y="2110"/>
                </a:cubicBezTo>
                <a:cubicBezTo>
                  <a:pt x="3583" y="2110"/>
                  <a:pt x="3569" y="2124"/>
                  <a:pt x="3569" y="2142"/>
                </a:cubicBezTo>
                <a:cubicBezTo>
                  <a:pt x="3569" y="2238"/>
                  <a:pt x="3569" y="2238"/>
                  <a:pt x="3569" y="2238"/>
                </a:cubicBezTo>
                <a:cubicBezTo>
                  <a:pt x="3569" y="2256"/>
                  <a:pt x="3583" y="2271"/>
                  <a:pt x="3601" y="2271"/>
                </a:cubicBezTo>
                <a:cubicBezTo>
                  <a:pt x="3619" y="2271"/>
                  <a:pt x="3634" y="2256"/>
                  <a:pt x="3634" y="2238"/>
                </a:cubicBezTo>
                <a:cubicBezTo>
                  <a:pt x="3634" y="2142"/>
                  <a:pt x="3634" y="2142"/>
                  <a:pt x="3634" y="2142"/>
                </a:cubicBezTo>
                <a:moveTo>
                  <a:pt x="3733" y="2142"/>
                </a:moveTo>
                <a:cubicBezTo>
                  <a:pt x="3733" y="2124"/>
                  <a:pt x="3719" y="2110"/>
                  <a:pt x="3700" y="2110"/>
                </a:cubicBezTo>
                <a:cubicBezTo>
                  <a:pt x="3682" y="2110"/>
                  <a:pt x="3668" y="2124"/>
                  <a:pt x="3668" y="2142"/>
                </a:cubicBezTo>
                <a:cubicBezTo>
                  <a:pt x="3668" y="2238"/>
                  <a:pt x="3668" y="2238"/>
                  <a:pt x="3668" y="2238"/>
                </a:cubicBezTo>
                <a:cubicBezTo>
                  <a:pt x="3668" y="2256"/>
                  <a:pt x="3682" y="2271"/>
                  <a:pt x="3700" y="2271"/>
                </a:cubicBezTo>
                <a:cubicBezTo>
                  <a:pt x="3719" y="2271"/>
                  <a:pt x="3733" y="2256"/>
                  <a:pt x="3733" y="2238"/>
                </a:cubicBezTo>
                <a:cubicBezTo>
                  <a:pt x="3733" y="2142"/>
                  <a:pt x="3733" y="2142"/>
                  <a:pt x="3733" y="2142"/>
                </a:cubicBezTo>
                <a:moveTo>
                  <a:pt x="3832" y="2142"/>
                </a:moveTo>
                <a:cubicBezTo>
                  <a:pt x="3832" y="2124"/>
                  <a:pt x="3818" y="2110"/>
                  <a:pt x="3800" y="2110"/>
                </a:cubicBezTo>
                <a:cubicBezTo>
                  <a:pt x="3781" y="2110"/>
                  <a:pt x="3767" y="2124"/>
                  <a:pt x="3767" y="2142"/>
                </a:cubicBezTo>
                <a:cubicBezTo>
                  <a:pt x="3767" y="2238"/>
                  <a:pt x="3767" y="2238"/>
                  <a:pt x="3767" y="2238"/>
                </a:cubicBezTo>
                <a:cubicBezTo>
                  <a:pt x="3767" y="2256"/>
                  <a:pt x="3781" y="2271"/>
                  <a:pt x="3800" y="2271"/>
                </a:cubicBezTo>
                <a:cubicBezTo>
                  <a:pt x="3818" y="2271"/>
                  <a:pt x="3832" y="2256"/>
                  <a:pt x="3832" y="2238"/>
                </a:cubicBezTo>
                <a:cubicBezTo>
                  <a:pt x="3832" y="2142"/>
                  <a:pt x="3832" y="2142"/>
                  <a:pt x="3832" y="2142"/>
                </a:cubicBezTo>
                <a:moveTo>
                  <a:pt x="3932" y="2142"/>
                </a:moveTo>
                <a:cubicBezTo>
                  <a:pt x="3932" y="2124"/>
                  <a:pt x="3917" y="2110"/>
                  <a:pt x="3899" y="2110"/>
                </a:cubicBezTo>
                <a:cubicBezTo>
                  <a:pt x="3881" y="2110"/>
                  <a:pt x="3866" y="2124"/>
                  <a:pt x="3866" y="2142"/>
                </a:cubicBezTo>
                <a:cubicBezTo>
                  <a:pt x="3866" y="2238"/>
                  <a:pt x="3866" y="2238"/>
                  <a:pt x="3866" y="2238"/>
                </a:cubicBezTo>
                <a:cubicBezTo>
                  <a:pt x="3866" y="2256"/>
                  <a:pt x="3881" y="2271"/>
                  <a:pt x="3899" y="2271"/>
                </a:cubicBezTo>
                <a:cubicBezTo>
                  <a:pt x="3917" y="2271"/>
                  <a:pt x="3932" y="2256"/>
                  <a:pt x="3932" y="2238"/>
                </a:cubicBezTo>
                <a:cubicBezTo>
                  <a:pt x="3932" y="2142"/>
                  <a:pt x="3932" y="2142"/>
                  <a:pt x="3932" y="2142"/>
                </a:cubicBezTo>
                <a:moveTo>
                  <a:pt x="4031" y="2142"/>
                </a:moveTo>
                <a:cubicBezTo>
                  <a:pt x="4031" y="2124"/>
                  <a:pt x="4016" y="2110"/>
                  <a:pt x="3998" y="2110"/>
                </a:cubicBezTo>
                <a:cubicBezTo>
                  <a:pt x="3980" y="2110"/>
                  <a:pt x="3965" y="2124"/>
                  <a:pt x="3965" y="2142"/>
                </a:cubicBezTo>
                <a:cubicBezTo>
                  <a:pt x="3965" y="2238"/>
                  <a:pt x="3965" y="2238"/>
                  <a:pt x="3965" y="2238"/>
                </a:cubicBezTo>
                <a:cubicBezTo>
                  <a:pt x="3965" y="2256"/>
                  <a:pt x="3980" y="2271"/>
                  <a:pt x="3998" y="2271"/>
                </a:cubicBezTo>
                <a:cubicBezTo>
                  <a:pt x="4016" y="2271"/>
                  <a:pt x="4031" y="2256"/>
                  <a:pt x="4031" y="2238"/>
                </a:cubicBezTo>
                <a:cubicBezTo>
                  <a:pt x="4031" y="2142"/>
                  <a:pt x="4031" y="2142"/>
                  <a:pt x="4031" y="2142"/>
                </a:cubicBezTo>
              </a:path>
            </a:pathLst>
          </a:custGeom>
          <a:solidFill>
            <a:srgbClr val="66A9E2">
              <a:alpha val="3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0" i="0" dirty="0">
              <a:latin typeface="BentonSans Book" panose="02000503000000020004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EEF7577-3151-DA8A-9F56-0E18F5CC81E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8207"/>
            <a:ext cx="12191999" cy="15544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D813454-156D-425F-BBD2-ADE99FA2D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2449678"/>
            <a:ext cx="5522912" cy="1709662"/>
          </a:xfrm>
        </p:spPr>
        <p:txBody>
          <a:bodyPr/>
          <a:lstStyle>
            <a:lvl1pPr>
              <a:defRPr lang="en-US" sz="4200" b="1" i="0" kern="1200" spc="-97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079E7D-D876-00E4-D3EB-3BAB934E62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088" y="4247176"/>
            <a:ext cx="5522912" cy="608012"/>
          </a:xfrm>
        </p:spPr>
        <p:txBody>
          <a:bodyPr/>
          <a:lstStyle>
            <a:lvl1pPr marL="0" algn="l" defTabSz="914400" rtl="0" eaLnBrk="1" latinLnBrk="0" hangingPunct="1">
              <a:spcBef>
                <a:spcPts val="0"/>
              </a:spcBef>
              <a:defRPr lang="en-GB" sz="2001" b="0" i="0" kern="1200" spc="-24" dirty="0" smtClean="0">
                <a:solidFill>
                  <a:schemeClr val="bg1"/>
                </a:solidFill>
                <a:latin typeface="+mn-lt"/>
                <a:ea typeface="+mn-ea"/>
                <a:cs typeface="BentonSans Book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2A94534-94D8-E8AD-50E5-5E48C7B30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5917548"/>
            <a:ext cx="12192000" cy="940452"/>
          </a:xfrm>
          <a:custGeom>
            <a:avLst/>
            <a:gdLst>
              <a:gd name="connsiteX0" fmla="*/ 0 w 12192000"/>
              <a:gd name="connsiteY0" fmla="*/ 0 h 940452"/>
              <a:gd name="connsiteX1" fmla="*/ 5094 w 12192000"/>
              <a:gd name="connsiteY1" fmla="*/ 0 h 940452"/>
              <a:gd name="connsiteX2" fmla="*/ 15281 w 12192000"/>
              <a:gd name="connsiteY2" fmla="*/ 50458 h 940452"/>
              <a:gd name="connsiteX3" fmla="*/ 194444 w 12192000"/>
              <a:gd name="connsiteY3" fmla="*/ 169216 h 940452"/>
              <a:gd name="connsiteX4" fmla="*/ 11997556 w 12192000"/>
              <a:gd name="connsiteY4" fmla="*/ 169216 h 940452"/>
              <a:gd name="connsiteX5" fmla="*/ 12176720 w 12192000"/>
              <a:gd name="connsiteY5" fmla="*/ 50458 h 940452"/>
              <a:gd name="connsiteX6" fmla="*/ 12186907 w 12192000"/>
              <a:gd name="connsiteY6" fmla="*/ 0 h 940452"/>
              <a:gd name="connsiteX7" fmla="*/ 12192000 w 12192000"/>
              <a:gd name="connsiteY7" fmla="*/ 0 h 940452"/>
              <a:gd name="connsiteX8" fmla="*/ 12192000 w 12192000"/>
              <a:gd name="connsiteY8" fmla="*/ 940452 h 940452"/>
              <a:gd name="connsiteX9" fmla="*/ 0 w 12192000"/>
              <a:gd name="connsiteY9" fmla="*/ 940452 h 9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40452">
                <a:moveTo>
                  <a:pt x="0" y="0"/>
                </a:moveTo>
                <a:lnTo>
                  <a:pt x="5094" y="0"/>
                </a:lnTo>
                <a:lnTo>
                  <a:pt x="15281" y="50458"/>
                </a:lnTo>
                <a:cubicBezTo>
                  <a:pt x="44799" y="120247"/>
                  <a:pt x="113903" y="169216"/>
                  <a:pt x="194444" y="169216"/>
                </a:cubicBezTo>
                <a:lnTo>
                  <a:pt x="11997556" y="169216"/>
                </a:lnTo>
                <a:cubicBezTo>
                  <a:pt x="12078097" y="169216"/>
                  <a:pt x="12147201" y="120247"/>
                  <a:pt x="12176720" y="50458"/>
                </a:cubicBezTo>
                <a:lnTo>
                  <a:pt x="12186907" y="0"/>
                </a:lnTo>
                <a:lnTo>
                  <a:pt x="12192000" y="0"/>
                </a:lnTo>
                <a:lnTo>
                  <a:pt x="12192000" y="940452"/>
                </a:lnTo>
                <a:lnTo>
                  <a:pt x="0" y="940452"/>
                </a:lnTo>
                <a:close/>
              </a:path>
            </a:pathLst>
          </a:custGeom>
        </p:spPr>
      </p:pic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EA39983-AED8-F9BF-58DC-D23C2C2D75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" y="-192915"/>
            <a:ext cx="2420879" cy="19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3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mex GBT Neo-Title Slide with Portal Patter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1A541CB-4D07-AC9F-94DA-37117FF2E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11113" y="0"/>
            <a:ext cx="12169775" cy="6858000"/>
          </a:xfrm>
          <a:custGeom>
            <a:avLst/>
            <a:gdLst>
              <a:gd name="T0" fmla="*/ 66 w 4031"/>
              <a:gd name="T1" fmla="*/ 2042 h 2271"/>
              <a:gd name="T2" fmla="*/ 107 w 4031"/>
              <a:gd name="T3" fmla="*/ 1194 h 2271"/>
              <a:gd name="T4" fmla="*/ 250 w 4031"/>
              <a:gd name="T5" fmla="*/ 490 h 2271"/>
              <a:gd name="T6" fmla="*/ 250 w 4031"/>
              <a:gd name="T7" fmla="*/ 369 h 2271"/>
              <a:gd name="T8" fmla="*/ 358 w 4031"/>
              <a:gd name="T9" fmla="*/ 1337 h 2271"/>
              <a:gd name="T10" fmla="*/ 450 w 4031"/>
              <a:gd name="T11" fmla="*/ 637 h 2271"/>
              <a:gd name="T12" fmla="*/ 448 w 4031"/>
              <a:gd name="T13" fmla="*/ 252 h 2271"/>
              <a:gd name="T14" fmla="*/ 556 w 4031"/>
              <a:gd name="T15" fmla="*/ 1337 h 2271"/>
              <a:gd name="T16" fmla="*/ 607 w 4031"/>
              <a:gd name="T17" fmla="*/ 783 h 2271"/>
              <a:gd name="T18" fmla="*/ 646 w 4031"/>
              <a:gd name="T19" fmla="*/ 135 h 2271"/>
              <a:gd name="T20" fmla="*/ 757 w 4031"/>
              <a:gd name="T21" fmla="*/ 1687 h 2271"/>
              <a:gd name="T22" fmla="*/ 803 w 4031"/>
              <a:gd name="T23" fmla="*/ 910 h 2271"/>
              <a:gd name="T24" fmla="*/ 845 w 4031"/>
              <a:gd name="T25" fmla="*/ 19 h 2271"/>
              <a:gd name="T26" fmla="*/ 925 w 4031"/>
              <a:gd name="T27" fmla="*/ 1888 h 2271"/>
              <a:gd name="T28" fmla="*/ 1049 w 4031"/>
              <a:gd name="T29" fmla="*/ 1052 h 2271"/>
              <a:gd name="T30" fmla="*/ 1024 w 4031"/>
              <a:gd name="T31" fmla="*/ 1553 h 2271"/>
              <a:gd name="T32" fmla="*/ 1091 w 4031"/>
              <a:gd name="T33" fmla="*/ 1953 h 2271"/>
              <a:gd name="T34" fmla="*/ 1247 w 4031"/>
              <a:gd name="T35" fmla="*/ 1052 h 2271"/>
              <a:gd name="T36" fmla="*/ 1303 w 4031"/>
              <a:gd name="T37" fmla="*/ 490 h 2271"/>
              <a:gd name="T38" fmla="*/ 1322 w 4031"/>
              <a:gd name="T39" fmla="*/ 351 h 2271"/>
              <a:gd name="T40" fmla="*/ 1447 w 4031"/>
              <a:gd name="T41" fmla="*/ 1223 h 2271"/>
              <a:gd name="T42" fmla="*/ 1500 w 4031"/>
              <a:gd name="T43" fmla="*/ 625 h 2271"/>
              <a:gd name="T44" fmla="*/ 1520 w 4031"/>
              <a:gd name="T45" fmla="*/ 234 h 2271"/>
              <a:gd name="T46" fmla="*/ 1592 w 4031"/>
              <a:gd name="T47" fmla="*/ 1370 h 2271"/>
              <a:gd name="T48" fmla="*/ 1740 w 4031"/>
              <a:gd name="T49" fmla="*/ 767 h 2271"/>
              <a:gd name="T50" fmla="*/ 1718 w 4031"/>
              <a:gd name="T51" fmla="*/ 117 h 2271"/>
              <a:gd name="T52" fmla="*/ 1787 w 4031"/>
              <a:gd name="T53" fmla="*/ 1629 h 2271"/>
              <a:gd name="T54" fmla="*/ 1938 w 4031"/>
              <a:gd name="T55" fmla="*/ 767 h 2271"/>
              <a:gd name="T56" fmla="*/ 1916 w 4031"/>
              <a:gd name="T57" fmla="*/ 0 h 2271"/>
              <a:gd name="T58" fmla="*/ 2016 w 4031"/>
              <a:gd name="T59" fmla="*/ 1756 h 2271"/>
              <a:gd name="T60" fmla="*/ 2137 w 4031"/>
              <a:gd name="T61" fmla="*/ 930 h 2271"/>
              <a:gd name="T62" fmla="*/ 2115 w 4031"/>
              <a:gd name="T63" fmla="*/ 1451 h 2271"/>
              <a:gd name="T64" fmla="*/ 2214 w 4031"/>
              <a:gd name="T65" fmla="*/ 1756 h 2271"/>
              <a:gd name="T66" fmla="*/ 2289 w 4031"/>
              <a:gd name="T67" fmla="*/ 1077 h 2271"/>
              <a:gd name="T68" fmla="*/ 2313 w 4031"/>
              <a:gd name="T69" fmla="*/ 1451 h 2271"/>
              <a:gd name="T70" fmla="*/ 2445 w 4031"/>
              <a:gd name="T71" fmla="*/ 2042 h 2271"/>
              <a:gd name="T72" fmla="*/ 2485 w 4031"/>
              <a:gd name="T73" fmla="*/ 1194 h 2271"/>
              <a:gd name="T74" fmla="*/ 2629 w 4031"/>
              <a:gd name="T75" fmla="*/ 490 h 2271"/>
              <a:gd name="T76" fmla="*/ 2629 w 4031"/>
              <a:gd name="T77" fmla="*/ 369 h 2271"/>
              <a:gd name="T78" fmla="*/ 2736 w 4031"/>
              <a:gd name="T79" fmla="*/ 1337 h 2271"/>
              <a:gd name="T80" fmla="*/ 2828 w 4031"/>
              <a:gd name="T81" fmla="*/ 637 h 2271"/>
              <a:gd name="T82" fmla="*/ 2827 w 4031"/>
              <a:gd name="T83" fmla="*/ 252 h 2271"/>
              <a:gd name="T84" fmla="*/ 2935 w 4031"/>
              <a:gd name="T85" fmla="*/ 1337 h 2271"/>
              <a:gd name="T86" fmla="*/ 2985 w 4031"/>
              <a:gd name="T87" fmla="*/ 783 h 2271"/>
              <a:gd name="T88" fmla="*/ 3025 w 4031"/>
              <a:gd name="T89" fmla="*/ 135 h 2271"/>
              <a:gd name="T90" fmla="*/ 3136 w 4031"/>
              <a:gd name="T91" fmla="*/ 1687 h 2271"/>
              <a:gd name="T92" fmla="*/ 3182 w 4031"/>
              <a:gd name="T93" fmla="*/ 910 h 2271"/>
              <a:gd name="T94" fmla="*/ 3223 w 4031"/>
              <a:gd name="T95" fmla="*/ 19 h 2271"/>
              <a:gd name="T96" fmla="*/ 3304 w 4031"/>
              <a:gd name="T97" fmla="*/ 1888 h 2271"/>
              <a:gd name="T98" fmla="*/ 3427 w 4031"/>
              <a:gd name="T99" fmla="*/ 1052 h 2271"/>
              <a:gd name="T100" fmla="*/ 3403 w 4031"/>
              <a:gd name="T101" fmla="*/ 1553 h 2271"/>
              <a:gd name="T102" fmla="*/ 3469 w 4031"/>
              <a:gd name="T103" fmla="*/ 1953 h 2271"/>
              <a:gd name="T104" fmla="*/ 3626 w 4031"/>
              <a:gd name="T105" fmla="*/ 1052 h 2271"/>
              <a:gd name="T106" fmla="*/ 3682 w 4031"/>
              <a:gd name="T107" fmla="*/ 490 h 2271"/>
              <a:gd name="T108" fmla="*/ 3700 w 4031"/>
              <a:gd name="T109" fmla="*/ 351 h 2271"/>
              <a:gd name="T110" fmla="*/ 3825 w 4031"/>
              <a:gd name="T111" fmla="*/ 1223 h 2271"/>
              <a:gd name="T112" fmla="*/ 3879 w 4031"/>
              <a:gd name="T113" fmla="*/ 625 h 2271"/>
              <a:gd name="T114" fmla="*/ 3899 w 4031"/>
              <a:gd name="T115" fmla="*/ 234 h 2271"/>
              <a:gd name="T116" fmla="*/ 3971 w 4031"/>
              <a:gd name="T117" fmla="*/ 1370 h 2271"/>
              <a:gd name="T118" fmla="*/ 264 w 4031"/>
              <a:gd name="T119" fmla="*/ 2142 h 2271"/>
              <a:gd name="T120" fmla="*/ 1190 w 4031"/>
              <a:gd name="T121" fmla="*/ 2142 h 2271"/>
              <a:gd name="T122" fmla="*/ 2214 w 4031"/>
              <a:gd name="T123" fmla="*/ 2271 h 2271"/>
              <a:gd name="T124" fmla="*/ 3238 w 4031"/>
              <a:gd name="T125" fmla="*/ 2142 h 2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031" h="2271">
                <a:moveTo>
                  <a:pt x="52" y="490"/>
                </a:moveTo>
                <a:cubicBezTo>
                  <a:pt x="52" y="490"/>
                  <a:pt x="52" y="490"/>
                  <a:pt x="52" y="490"/>
                </a:cubicBezTo>
                <a:cubicBezTo>
                  <a:pt x="52" y="500"/>
                  <a:pt x="43" y="509"/>
                  <a:pt x="33" y="509"/>
                </a:cubicBezTo>
                <a:cubicBezTo>
                  <a:pt x="23" y="509"/>
                  <a:pt x="15" y="500"/>
                  <a:pt x="15" y="490"/>
                </a:cubicBezTo>
                <a:cubicBezTo>
                  <a:pt x="15" y="480"/>
                  <a:pt x="23" y="472"/>
                  <a:pt x="33" y="472"/>
                </a:cubicBezTo>
                <a:cubicBezTo>
                  <a:pt x="43" y="472"/>
                  <a:pt x="52" y="480"/>
                  <a:pt x="52" y="490"/>
                </a:cubicBezTo>
                <a:moveTo>
                  <a:pt x="33" y="605"/>
                </a:moveTo>
                <a:cubicBezTo>
                  <a:pt x="33" y="605"/>
                  <a:pt x="33" y="605"/>
                  <a:pt x="33" y="605"/>
                </a:cubicBezTo>
                <a:cubicBezTo>
                  <a:pt x="22" y="605"/>
                  <a:pt x="13" y="614"/>
                  <a:pt x="13" y="625"/>
                </a:cubicBezTo>
                <a:cubicBezTo>
                  <a:pt x="13" y="637"/>
                  <a:pt x="13" y="637"/>
                  <a:pt x="13" y="637"/>
                </a:cubicBezTo>
                <a:cubicBezTo>
                  <a:pt x="13" y="648"/>
                  <a:pt x="22" y="657"/>
                  <a:pt x="33" y="657"/>
                </a:cubicBezTo>
                <a:cubicBezTo>
                  <a:pt x="44" y="657"/>
                  <a:pt x="53" y="648"/>
                  <a:pt x="53" y="637"/>
                </a:cubicBezTo>
                <a:cubicBezTo>
                  <a:pt x="53" y="625"/>
                  <a:pt x="53" y="625"/>
                  <a:pt x="53" y="625"/>
                </a:cubicBezTo>
                <a:cubicBezTo>
                  <a:pt x="53" y="614"/>
                  <a:pt x="44" y="605"/>
                  <a:pt x="33" y="605"/>
                </a:cubicBezTo>
                <a:moveTo>
                  <a:pt x="55" y="767"/>
                </a:moveTo>
                <a:cubicBezTo>
                  <a:pt x="55" y="755"/>
                  <a:pt x="45" y="746"/>
                  <a:pt x="33" y="746"/>
                </a:cubicBezTo>
                <a:cubicBezTo>
                  <a:pt x="21" y="746"/>
                  <a:pt x="12" y="755"/>
                  <a:pt x="12" y="767"/>
                </a:cubicBezTo>
                <a:cubicBezTo>
                  <a:pt x="12" y="783"/>
                  <a:pt x="12" y="783"/>
                  <a:pt x="12" y="783"/>
                </a:cubicBezTo>
                <a:cubicBezTo>
                  <a:pt x="12" y="795"/>
                  <a:pt x="21" y="805"/>
                  <a:pt x="33" y="805"/>
                </a:cubicBezTo>
                <a:cubicBezTo>
                  <a:pt x="45" y="805"/>
                  <a:pt x="55" y="795"/>
                  <a:pt x="55" y="783"/>
                </a:cubicBezTo>
                <a:cubicBezTo>
                  <a:pt x="55" y="767"/>
                  <a:pt x="55" y="767"/>
                  <a:pt x="55" y="767"/>
                </a:cubicBezTo>
                <a:moveTo>
                  <a:pt x="33" y="887"/>
                </a:moveTo>
                <a:cubicBezTo>
                  <a:pt x="33" y="887"/>
                  <a:pt x="33" y="887"/>
                  <a:pt x="33" y="887"/>
                </a:cubicBezTo>
                <a:cubicBezTo>
                  <a:pt x="21" y="887"/>
                  <a:pt x="10" y="897"/>
                  <a:pt x="10" y="910"/>
                </a:cubicBezTo>
                <a:cubicBezTo>
                  <a:pt x="10" y="930"/>
                  <a:pt x="10" y="930"/>
                  <a:pt x="10" y="930"/>
                </a:cubicBezTo>
                <a:cubicBezTo>
                  <a:pt x="10" y="943"/>
                  <a:pt x="21" y="953"/>
                  <a:pt x="33" y="953"/>
                </a:cubicBezTo>
                <a:cubicBezTo>
                  <a:pt x="46" y="953"/>
                  <a:pt x="56" y="943"/>
                  <a:pt x="56" y="930"/>
                </a:cubicBezTo>
                <a:cubicBezTo>
                  <a:pt x="56" y="910"/>
                  <a:pt x="56" y="910"/>
                  <a:pt x="56" y="910"/>
                </a:cubicBezTo>
                <a:cubicBezTo>
                  <a:pt x="56" y="897"/>
                  <a:pt x="46" y="887"/>
                  <a:pt x="33" y="887"/>
                </a:cubicBezTo>
                <a:moveTo>
                  <a:pt x="57" y="1052"/>
                </a:moveTo>
                <a:cubicBezTo>
                  <a:pt x="57" y="1039"/>
                  <a:pt x="47" y="1028"/>
                  <a:pt x="33" y="1028"/>
                </a:cubicBezTo>
                <a:cubicBezTo>
                  <a:pt x="20" y="1028"/>
                  <a:pt x="9" y="1039"/>
                  <a:pt x="9" y="1052"/>
                </a:cubicBezTo>
                <a:cubicBezTo>
                  <a:pt x="9" y="1077"/>
                  <a:pt x="9" y="1077"/>
                  <a:pt x="9" y="1077"/>
                </a:cubicBezTo>
                <a:cubicBezTo>
                  <a:pt x="9" y="1090"/>
                  <a:pt x="20" y="1101"/>
                  <a:pt x="33" y="1101"/>
                </a:cubicBezTo>
                <a:cubicBezTo>
                  <a:pt x="47" y="1101"/>
                  <a:pt x="57" y="1090"/>
                  <a:pt x="57" y="1077"/>
                </a:cubicBezTo>
                <a:cubicBezTo>
                  <a:pt x="57" y="1052"/>
                  <a:pt x="57" y="1052"/>
                  <a:pt x="57" y="1052"/>
                </a:cubicBezTo>
                <a:moveTo>
                  <a:pt x="33" y="1169"/>
                </a:moveTo>
                <a:cubicBezTo>
                  <a:pt x="33" y="1169"/>
                  <a:pt x="33" y="1169"/>
                  <a:pt x="33" y="1169"/>
                </a:cubicBezTo>
                <a:cubicBezTo>
                  <a:pt x="19" y="1169"/>
                  <a:pt x="8" y="1180"/>
                  <a:pt x="8" y="1194"/>
                </a:cubicBezTo>
                <a:cubicBezTo>
                  <a:pt x="8" y="1223"/>
                  <a:pt x="8" y="1223"/>
                  <a:pt x="8" y="1223"/>
                </a:cubicBezTo>
                <a:cubicBezTo>
                  <a:pt x="8" y="1238"/>
                  <a:pt x="19" y="1249"/>
                  <a:pt x="33" y="1249"/>
                </a:cubicBezTo>
                <a:cubicBezTo>
                  <a:pt x="47" y="1249"/>
                  <a:pt x="59" y="1238"/>
                  <a:pt x="59" y="1223"/>
                </a:cubicBezTo>
                <a:cubicBezTo>
                  <a:pt x="59" y="1194"/>
                  <a:pt x="59" y="1194"/>
                  <a:pt x="59" y="1194"/>
                </a:cubicBezTo>
                <a:cubicBezTo>
                  <a:pt x="59" y="1180"/>
                  <a:pt x="47" y="1169"/>
                  <a:pt x="33" y="1169"/>
                </a:cubicBezTo>
                <a:moveTo>
                  <a:pt x="60" y="1337"/>
                </a:moveTo>
                <a:cubicBezTo>
                  <a:pt x="60" y="1322"/>
                  <a:pt x="48" y="1310"/>
                  <a:pt x="33" y="1310"/>
                </a:cubicBezTo>
                <a:cubicBezTo>
                  <a:pt x="18" y="1310"/>
                  <a:pt x="6" y="1322"/>
                  <a:pt x="6" y="1337"/>
                </a:cubicBezTo>
                <a:cubicBezTo>
                  <a:pt x="6" y="1370"/>
                  <a:pt x="6" y="1370"/>
                  <a:pt x="6" y="1370"/>
                </a:cubicBezTo>
                <a:cubicBezTo>
                  <a:pt x="6" y="1385"/>
                  <a:pt x="18" y="1397"/>
                  <a:pt x="33" y="1397"/>
                </a:cubicBezTo>
                <a:cubicBezTo>
                  <a:pt x="48" y="1397"/>
                  <a:pt x="60" y="1385"/>
                  <a:pt x="60" y="1370"/>
                </a:cubicBezTo>
                <a:cubicBezTo>
                  <a:pt x="60" y="1337"/>
                  <a:pt x="60" y="1337"/>
                  <a:pt x="60" y="1337"/>
                </a:cubicBezTo>
                <a:moveTo>
                  <a:pt x="63" y="1629"/>
                </a:moveTo>
                <a:cubicBezTo>
                  <a:pt x="63" y="1613"/>
                  <a:pt x="50" y="1599"/>
                  <a:pt x="33" y="1599"/>
                </a:cubicBezTo>
                <a:cubicBezTo>
                  <a:pt x="17" y="1599"/>
                  <a:pt x="3" y="1613"/>
                  <a:pt x="3" y="1629"/>
                </a:cubicBezTo>
                <a:cubicBezTo>
                  <a:pt x="3" y="1687"/>
                  <a:pt x="3" y="1687"/>
                  <a:pt x="3" y="1687"/>
                </a:cubicBezTo>
                <a:cubicBezTo>
                  <a:pt x="3" y="1703"/>
                  <a:pt x="17" y="1717"/>
                  <a:pt x="33" y="1717"/>
                </a:cubicBezTo>
                <a:cubicBezTo>
                  <a:pt x="50" y="1717"/>
                  <a:pt x="63" y="1703"/>
                  <a:pt x="63" y="1687"/>
                </a:cubicBezTo>
                <a:cubicBezTo>
                  <a:pt x="63" y="1629"/>
                  <a:pt x="63" y="1629"/>
                  <a:pt x="63" y="1629"/>
                </a:cubicBezTo>
                <a:moveTo>
                  <a:pt x="33" y="1756"/>
                </a:moveTo>
                <a:cubicBezTo>
                  <a:pt x="33" y="1756"/>
                  <a:pt x="33" y="1756"/>
                  <a:pt x="33" y="1756"/>
                </a:cubicBezTo>
                <a:cubicBezTo>
                  <a:pt x="16" y="1756"/>
                  <a:pt x="2" y="1770"/>
                  <a:pt x="2" y="1787"/>
                </a:cubicBezTo>
                <a:cubicBezTo>
                  <a:pt x="2" y="1857"/>
                  <a:pt x="2" y="1857"/>
                  <a:pt x="2" y="1857"/>
                </a:cubicBezTo>
                <a:cubicBezTo>
                  <a:pt x="2" y="1874"/>
                  <a:pt x="16" y="1888"/>
                  <a:pt x="33" y="1888"/>
                </a:cubicBezTo>
                <a:cubicBezTo>
                  <a:pt x="51" y="1888"/>
                  <a:pt x="65" y="1874"/>
                  <a:pt x="65" y="1857"/>
                </a:cubicBezTo>
                <a:cubicBezTo>
                  <a:pt x="65" y="1787"/>
                  <a:pt x="65" y="1787"/>
                  <a:pt x="65" y="1787"/>
                </a:cubicBezTo>
                <a:cubicBezTo>
                  <a:pt x="65" y="1770"/>
                  <a:pt x="51" y="1756"/>
                  <a:pt x="33" y="1756"/>
                </a:cubicBezTo>
                <a:moveTo>
                  <a:pt x="66" y="1953"/>
                </a:moveTo>
                <a:cubicBezTo>
                  <a:pt x="66" y="1935"/>
                  <a:pt x="51" y="1920"/>
                  <a:pt x="33" y="1920"/>
                </a:cubicBezTo>
                <a:cubicBezTo>
                  <a:pt x="15" y="1920"/>
                  <a:pt x="0" y="1935"/>
                  <a:pt x="0" y="1953"/>
                </a:cubicBezTo>
                <a:cubicBezTo>
                  <a:pt x="0" y="2042"/>
                  <a:pt x="0" y="2042"/>
                  <a:pt x="0" y="2042"/>
                </a:cubicBezTo>
                <a:cubicBezTo>
                  <a:pt x="0" y="2060"/>
                  <a:pt x="15" y="2075"/>
                  <a:pt x="33" y="2075"/>
                </a:cubicBezTo>
                <a:cubicBezTo>
                  <a:pt x="51" y="2075"/>
                  <a:pt x="66" y="2060"/>
                  <a:pt x="66" y="2042"/>
                </a:cubicBezTo>
                <a:cubicBezTo>
                  <a:pt x="66" y="1953"/>
                  <a:pt x="66" y="1953"/>
                  <a:pt x="66" y="1953"/>
                </a:cubicBezTo>
                <a:moveTo>
                  <a:pt x="52" y="369"/>
                </a:moveTo>
                <a:cubicBezTo>
                  <a:pt x="52" y="359"/>
                  <a:pt x="43" y="351"/>
                  <a:pt x="33" y="351"/>
                </a:cubicBezTo>
                <a:cubicBezTo>
                  <a:pt x="23" y="351"/>
                  <a:pt x="15" y="359"/>
                  <a:pt x="15" y="369"/>
                </a:cubicBezTo>
                <a:cubicBezTo>
                  <a:pt x="15" y="379"/>
                  <a:pt x="23" y="387"/>
                  <a:pt x="33" y="387"/>
                </a:cubicBezTo>
                <a:cubicBezTo>
                  <a:pt x="43" y="387"/>
                  <a:pt x="52" y="379"/>
                  <a:pt x="52" y="369"/>
                </a:cubicBezTo>
                <a:cubicBezTo>
                  <a:pt x="52" y="369"/>
                  <a:pt x="52" y="369"/>
                  <a:pt x="52" y="369"/>
                </a:cubicBezTo>
                <a:moveTo>
                  <a:pt x="52" y="252"/>
                </a:moveTo>
                <a:cubicBezTo>
                  <a:pt x="52" y="242"/>
                  <a:pt x="43" y="234"/>
                  <a:pt x="33" y="234"/>
                </a:cubicBezTo>
                <a:cubicBezTo>
                  <a:pt x="23" y="234"/>
                  <a:pt x="15" y="242"/>
                  <a:pt x="15" y="252"/>
                </a:cubicBezTo>
                <a:cubicBezTo>
                  <a:pt x="15" y="262"/>
                  <a:pt x="23" y="271"/>
                  <a:pt x="33" y="271"/>
                </a:cubicBezTo>
                <a:cubicBezTo>
                  <a:pt x="43" y="271"/>
                  <a:pt x="52" y="262"/>
                  <a:pt x="52" y="252"/>
                </a:cubicBezTo>
                <a:cubicBezTo>
                  <a:pt x="52" y="252"/>
                  <a:pt x="52" y="252"/>
                  <a:pt x="52" y="252"/>
                </a:cubicBezTo>
                <a:moveTo>
                  <a:pt x="52" y="135"/>
                </a:moveTo>
                <a:cubicBezTo>
                  <a:pt x="52" y="125"/>
                  <a:pt x="43" y="117"/>
                  <a:pt x="33" y="117"/>
                </a:cubicBezTo>
                <a:cubicBezTo>
                  <a:pt x="23" y="117"/>
                  <a:pt x="15" y="125"/>
                  <a:pt x="15" y="135"/>
                </a:cubicBezTo>
                <a:cubicBezTo>
                  <a:pt x="15" y="146"/>
                  <a:pt x="23" y="154"/>
                  <a:pt x="33" y="154"/>
                </a:cubicBezTo>
                <a:cubicBezTo>
                  <a:pt x="43" y="154"/>
                  <a:pt x="52" y="146"/>
                  <a:pt x="52" y="135"/>
                </a:cubicBezTo>
                <a:cubicBezTo>
                  <a:pt x="52" y="135"/>
                  <a:pt x="52" y="135"/>
                  <a:pt x="52" y="135"/>
                </a:cubicBezTo>
                <a:moveTo>
                  <a:pt x="52" y="19"/>
                </a:moveTo>
                <a:cubicBezTo>
                  <a:pt x="52" y="9"/>
                  <a:pt x="43" y="0"/>
                  <a:pt x="33" y="0"/>
                </a:cubicBezTo>
                <a:cubicBezTo>
                  <a:pt x="23" y="0"/>
                  <a:pt x="15" y="9"/>
                  <a:pt x="15" y="19"/>
                </a:cubicBezTo>
                <a:cubicBezTo>
                  <a:pt x="15" y="29"/>
                  <a:pt x="23" y="37"/>
                  <a:pt x="33" y="37"/>
                </a:cubicBezTo>
                <a:cubicBezTo>
                  <a:pt x="43" y="37"/>
                  <a:pt x="52" y="29"/>
                  <a:pt x="52" y="19"/>
                </a:cubicBezTo>
                <a:cubicBezTo>
                  <a:pt x="52" y="19"/>
                  <a:pt x="52" y="19"/>
                  <a:pt x="52" y="19"/>
                </a:cubicBezTo>
                <a:moveTo>
                  <a:pt x="33" y="1451"/>
                </a:moveTo>
                <a:cubicBezTo>
                  <a:pt x="33" y="1451"/>
                  <a:pt x="33" y="1451"/>
                  <a:pt x="33" y="1451"/>
                </a:cubicBezTo>
                <a:cubicBezTo>
                  <a:pt x="17" y="1451"/>
                  <a:pt x="5" y="1463"/>
                  <a:pt x="5" y="1479"/>
                </a:cubicBezTo>
                <a:cubicBezTo>
                  <a:pt x="5" y="1525"/>
                  <a:pt x="5" y="1525"/>
                  <a:pt x="5" y="1525"/>
                </a:cubicBezTo>
                <a:cubicBezTo>
                  <a:pt x="5" y="1540"/>
                  <a:pt x="17" y="1553"/>
                  <a:pt x="33" y="1553"/>
                </a:cubicBezTo>
                <a:cubicBezTo>
                  <a:pt x="49" y="1553"/>
                  <a:pt x="62" y="1540"/>
                  <a:pt x="62" y="1525"/>
                </a:cubicBezTo>
                <a:cubicBezTo>
                  <a:pt x="62" y="1479"/>
                  <a:pt x="62" y="1479"/>
                  <a:pt x="62" y="1479"/>
                </a:cubicBezTo>
                <a:cubicBezTo>
                  <a:pt x="62" y="1463"/>
                  <a:pt x="49" y="1451"/>
                  <a:pt x="33" y="1451"/>
                </a:cubicBezTo>
                <a:moveTo>
                  <a:pt x="151" y="490"/>
                </a:moveTo>
                <a:cubicBezTo>
                  <a:pt x="151" y="480"/>
                  <a:pt x="143" y="472"/>
                  <a:pt x="132" y="472"/>
                </a:cubicBezTo>
                <a:cubicBezTo>
                  <a:pt x="122" y="472"/>
                  <a:pt x="114" y="480"/>
                  <a:pt x="114" y="490"/>
                </a:cubicBezTo>
                <a:cubicBezTo>
                  <a:pt x="114" y="500"/>
                  <a:pt x="122" y="509"/>
                  <a:pt x="132" y="509"/>
                </a:cubicBezTo>
                <a:cubicBezTo>
                  <a:pt x="143" y="509"/>
                  <a:pt x="151" y="500"/>
                  <a:pt x="151" y="490"/>
                </a:cubicBezTo>
                <a:cubicBezTo>
                  <a:pt x="151" y="490"/>
                  <a:pt x="151" y="490"/>
                  <a:pt x="151" y="490"/>
                </a:cubicBezTo>
                <a:moveTo>
                  <a:pt x="132" y="605"/>
                </a:moveTo>
                <a:cubicBezTo>
                  <a:pt x="132" y="605"/>
                  <a:pt x="132" y="605"/>
                  <a:pt x="132" y="605"/>
                </a:cubicBezTo>
                <a:cubicBezTo>
                  <a:pt x="121" y="605"/>
                  <a:pt x="112" y="614"/>
                  <a:pt x="112" y="625"/>
                </a:cubicBezTo>
                <a:cubicBezTo>
                  <a:pt x="112" y="637"/>
                  <a:pt x="112" y="637"/>
                  <a:pt x="112" y="637"/>
                </a:cubicBezTo>
                <a:cubicBezTo>
                  <a:pt x="112" y="648"/>
                  <a:pt x="121" y="657"/>
                  <a:pt x="132" y="657"/>
                </a:cubicBezTo>
                <a:cubicBezTo>
                  <a:pt x="143" y="657"/>
                  <a:pt x="152" y="648"/>
                  <a:pt x="152" y="637"/>
                </a:cubicBezTo>
                <a:cubicBezTo>
                  <a:pt x="152" y="625"/>
                  <a:pt x="152" y="625"/>
                  <a:pt x="152" y="625"/>
                </a:cubicBezTo>
                <a:cubicBezTo>
                  <a:pt x="152" y="614"/>
                  <a:pt x="143" y="605"/>
                  <a:pt x="132" y="605"/>
                </a:cubicBezTo>
                <a:moveTo>
                  <a:pt x="154" y="767"/>
                </a:moveTo>
                <a:cubicBezTo>
                  <a:pt x="154" y="755"/>
                  <a:pt x="144" y="746"/>
                  <a:pt x="132" y="746"/>
                </a:cubicBezTo>
                <a:cubicBezTo>
                  <a:pt x="121" y="746"/>
                  <a:pt x="111" y="755"/>
                  <a:pt x="111" y="767"/>
                </a:cubicBezTo>
                <a:cubicBezTo>
                  <a:pt x="111" y="783"/>
                  <a:pt x="111" y="783"/>
                  <a:pt x="111" y="783"/>
                </a:cubicBezTo>
                <a:cubicBezTo>
                  <a:pt x="111" y="795"/>
                  <a:pt x="121" y="805"/>
                  <a:pt x="132" y="805"/>
                </a:cubicBezTo>
                <a:cubicBezTo>
                  <a:pt x="144" y="805"/>
                  <a:pt x="154" y="795"/>
                  <a:pt x="154" y="783"/>
                </a:cubicBezTo>
                <a:cubicBezTo>
                  <a:pt x="154" y="767"/>
                  <a:pt x="154" y="767"/>
                  <a:pt x="154" y="767"/>
                </a:cubicBezTo>
                <a:moveTo>
                  <a:pt x="132" y="887"/>
                </a:moveTo>
                <a:cubicBezTo>
                  <a:pt x="132" y="887"/>
                  <a:pt x="132" y="887"/>
                  <a:pt x="132" y="887"/>
                </a:cubicBezTo>
                <a:cubicBezTo>
                  <a:pt x="120" y="887"/>
                  <a:pt x="110" y="897"/>
                  <a:pt x="110" y="910"/>
                </a:cubicBezTo>
                <a:cubicBezTo>
                  <a:pt x="110" y="930"/>
                  <a:pt x="110" y="930"/>
                  <a:pt x="110" y="930"/>
                </a:cubicBezTo>
                <a:cubicBezTo>
                  <a:pt x="110" y="943"/>
                  <a:pt x="120" y="953"/>
                  <a:pt x="132" y="953"/>
                </a:cubicBezTo>
                <a:cubicBezTo>
                  <a:pt x="145" y="953"/>
                  <a:pt x="155" y="943"/>
                  <a:pt x="155" y="930"/>
                </a:cubicBezTo>
                <a:cubicBezTo>
                  <a:pt x="155" y="910"/>
                  <a:pt x="155" y="910"/>
                  <a:pt x="155" y="910"/>
                </a:cubicBezTo>
                <a:cubicBezTo>
                  <a:pt x="155" y="897"/>
                  <a:pt x="145" y="887"/>
                  <a:pt x="132" y="887"/>
                </a:cubicBezTo>
                <a:moveTo>
                  <a:pt x="157" y="1052"/>
                </a:moveTo>
                <a:cubicBezTo>
                  <a:pt x="157" y="1039"/>
                  <a:pt x="146" y="1028"/>
                  <a:pt x="132" y="1028"/>
                </a:cubicBezTo>
                <a:cubicBezTo>
                  <a:pt x="119" y="1028"/>
                  <a:pt x="108" y="1039"/>
                  <a:pt x="108" y="1052"/>
                </a:cubicBezTo>
                <a:cubicBezTo>
                  <a:pt x="108" y="1077"/>
                  <a:pt x="108" y="1077"/>
                  <a:pt x="108" y="1077"/>
                </a:cubicBezTo>
                <a:cubicBezTo>
                  <a:pt x="108" y="1090"/>
                  <a:pt x="119" y="1101"/>
                  <a:pt x="132" y="1101"/>
                </a:cubicBezTo>
                <a:cubicBezTo>
                  <a:pt x="146" y="1101"/>
                  <a:pt x="157" y="1090"/>
                  <a:pt x="157" y="1077"/>
                </a:cubicBezTo>
                <a:cubicBezTo>
                  <a:pt x="157" y="1052"/>
                  <a:pt x="157" y="1052"/>
                  <a:pt x="157" y="1052"/>
                </a:cubicBezTo>
                <a:moveTo>
                  <a:pt x="132" y="1169"/>
                </a:moveTo>
                <a:cubicBezTo>
                  <a:pt x="132" y="1169"/>
                  <a:pt x="132" y="1169"/>
                  <a:pt x="132" y="1169"/>
                </a:cubicBezTo>
                <a:cubicBezTo>
                  <a:pt x="118" y="1169"/>
                  <a:pt x="107" y="1180"/>
                  <a:pt x="107" y="1194"/>
                </a:cubicBezTo>
                <a:cubicBezTo>
                  <a:pt x="107" y="1223"/>
                  <a:pt x="107" y="1223"/>
                  <a:pt x="107" y="1223"/>
                </a:cubicBezTo>
                <a:cubicBezTo>
                  <a:pt x="107" y="1238"/>
                  <a:pt x="118" y="1249"/>
                  <a:pt x="132" y="1249"/>
                </a:cubicBezTo>
                <a:cubicBezTo>
                  <a:pt x="147" y="1249"/>
                  <a:pt x="158" y="1238"/>
                  <a:pt x="158" y="1223"/>
                </a:cubicBezTo>
                <a:cubicBezTo>
                  <a:pt x="158" y="1194"/>
                  <a:pt x="158" y="1194"/>
                  <a:pt x="158" y="1194"/>
                </a:cubicBezTo>
                <a:cubicBezTo>
                  <a:pt x="158" y="1180"/>
                  <a:pt x="147" y="1169"/>
                  <a:pt x="132" y="1169"/>
                </a:cubicBezTo>
                <a:moveTo>
                  <a:pt x="159" y="1337"/>
                </a:moveTo>
                <a:cubicBezTo>
                  <a:pt x="159" y="1322"/>
                  <a:pt x="147" y="1310"/>
                  <a:pt x="132" y="1310"/>
                </a:cubicBezTo>
                <a:cubicBezTo>
                  <a:pt x="117" y="1310"/>
                  <a:pt x="105" y="1322"/>
                  <a:pt x="105" y="1337"/>
                </a:cubicBezTo>
                <a:cubicBezTo>
                  <a:pt x="105" y="1370"/>
                  <a:pt x="105" y="1370"/>
                  <a:pt x="105" y="1370"/>
                </a:cubicBezTo>
                <a:cubicBezTo>
                  <a:pt x="105" y="1385"/>
                  <a:pt x="117" y="1397"/>
                  <a:pt x="132" y="1397"/>
                </a:cubicBezTo>
                <a:cubicBezTo>
                  <a:pt x="147" y="1397"/>
                  <a:pt x="159" y="1385"/>
                  <a:pt x="159" y="1370"/>
                </a:cubicBezTo>
                <a:cubicBezTo>
                  <a:pt x="159" y="1337"/>
                  <a:pt x="159" y="1337"/>
                  <a:pt x="159" y="1337"/>
                </a:cubicBezTo>
                <a:moveTo>
                  <a:pt x="162" y="1629"/>
                </a:moveTo>
                <a:cubicBezTo>
                  <a:pt x="162" y="1613"/>
                  <a:pt x="149" y="1599"/>
                  <a:pt x="132" y="1599"/>
                </a:cubicBezTo>
                <a:cubicBezTo>
                  <a:pt x="116" y="1599"/>
                  <a:pt x="102" y="1613"/>
                  <a:pt x="102" y="1629"/>
                </a:cubicBezTo>
                <a:cubicBezTo>
                  <a:pt x="102" y="1687"/>
                  <a:pt x="102" y="1687"/>
                  <a:pt x="102" y="1687"/>
                </a:cubicBezTo>
                <a:cubicBezTo>
                  <a:pt x="102" y="1703"/>
                  <a:pt x="116" y="1717"/>
                  <a:pt x="132" y="1717"/>
                </a:cubicBezTo>
                <a:cubicBezTo>
                  <a:pt x="149" y="1717"/>
                  <a:pt x="162" y="1703"/>
                  <a:pt x="162" y="1687"/>
                </a:cubicBezTo>
                <a:cubicBezTo>
                  <a:pt x="162" y="1629"/>
                  <a:pt x="162" y="1629"/>
                  <a:pt x="162" y="1629"/>
                </a:cubicBezTo>
                <a:moveTo>
                  <a:pt x="132" y="1756"/>
                </a:moveTo>
                <a:cubicBezTo>
                  <a:pt x="132" y="1756"/>
                  <a:pt x="132" y="1756"/>
                  <a:pt x="132" y="1756"/>
                </a:cubicBezTo>
                <a:cubicBezTo>
                  <a:pt x="115" y="1756"/>
                  <a:pt x="101" y="1770"/>
                  <a:pt x="101" y="1787"/>
                </a:cubicBezTo>
                <a:cubicBezTo>
                  <a:pt x="101" y="1857"/>
                  <a:pt x="101" y="1857"/>
                  <a:pt x="101" y="1857"/>
                </a:cubicBezTo>
                <a:cubicBezTo>
                  <a:pt x="101" y="1874"/>
                  <a:pt x="115" y="1888"/>
                  <a:pt x="132" y="1888"/>
                </a:cubicBezTo>
                <a:cubicBezTo>
                  <a:pt x="150" y="1888"/>
                  <a:pt x="164" y="1874"/>
                  <a:pt x="164" y="1857"/>
                </a:cubicBezTo>
                <a:cubicBezTo>
                  <a:pt x="164" y="1787"/>
                  <a:pt x="164" y="1787"/>
                  <a:pt x="164" y="1787"/>
                </a:cubicBezTo>
                <a:cubicBezTo>
                  <a:pt x="164" y="1770"/>
                  <a:pt x="150" y="1756"/>
                  <a:pt x="132" y="1756"/>
                </a:cubicBezTo>
                <a:moveTo>
                  <a:pt x="165" y="1953"/>
                </a:moveTo>
                <a:cubicBezTo>
                  <a:pt x="165" y="1935"/>
                  <a:pt x="150" y="1920"/>
                  <a:pt x="132" y="1920"/>
                </a:cubicBezTo>
                <a:cubicBezTo>
                  <a:pt x="114" y="1920"/>
                  <a:pt x="100" y="1935"/>
                  <a:pt x="100" y="1953"/>
                </a:cubicBezTo>
                <a:cubicBezTo>
                  <a:pt x="100" y="2042"/>
                  <a:pt x="100" y="2042"/>
                  <a:pt x="100" y="2042"/>
                </a:cubicBezTo>
                <a:cubicBezTo>
                  <a:pt x="100" y="2060"/>
                  <a:pt x="114" y="2075"/>
                  <a:pt x="132" y="2075"/>
                </a:cubicBezTo>
                <a:cubicBezTo>
                  <a:pt x="150" y="2075"/>
                  <a:pt x="165" y="2060"/>
                  <a:pt x="165" y="2042"/>
                </a:cubicBezTo>
                <a:cubicBezTo>
                  <a:pt x="165" y="1953"/>
                  <a:pt x="165" y="1953"/>
                  <a:pt x="165" y="1953"/>
                </a:cubicBezTo>
                <a:moveTo>
                  <a:pt x="151" y="369"/>
                </a:moveTo>
                <a:cubicBezTo>
                  <a:pt x="151" y="359"/>
                  <a:pt x="143" y="351"/>
                  <a:pt x="132" y="351"/>
                </a:cubicBezTo>
                <a:cubicBezTo>
                  <a:pt x="122" y="351"/>
                  <a:pt x="114" y="359"/>
                  <a:pt x="114" y="369"/>
                </a:cubicBezTo>
                <a:cubicBezTo>
                  <a:pt x="114" y="379"/>
                  <a:pt x="122" y="387"/>
                  <a:pt x="132" y="387"/>
                </a:cubicBezTo>
                <a:cubicBezTo>
                  <a:pt x="143" y="387"/>
                  <a:pt x="151" y="379"/>
                  <a:pt x="151" y="369"/>
                </a:cubicBezTo>
                <a:cubicBezTo>
                  <a:pt x="151" y="369"/>
                  <a:pt x="151" y="369"/>
                  <a:pt x="151" y="369"/>
                </a:cubicBezTo>
                <a:moveTo>
                  <a:pt x="151" y="252"/>
                </a:moveTo>
                <a:cubicBezTo>
                  <a:pt x="151" y="242"/>
                  <a:pt x="143" y="234"/>
                  <a:pt x="132" y="234"/>
                </a:cubicBezTo>
                <a:cubicBezTo>
                  <a:pt x="122" y="234"/>
                  <a:pt x="114" y="242"/>
                  <a:pt x="114" y="252"/>
                </a:cubicBezTo>
                <a:cubicBezTo>
                  <a:pt x="114" y="262"/>
                  <a:pt x="122" y="271"/>
                  <a:pt x="132" y="271"/>
                </a:cubicBezTo>
                <a:cubicBezTo>
                  <a:pt x="143" y="271"/>
                  <a:pt x="151" y="262"/>
                  <a:pt x="151" y="252"/>
                </a:cubicBezTo>
                <a:cubicBezTo>
                  <a:pt x="151" y="252"/>
                  <a:pt x="151" y="252"/>
                  <a:pt x="151" y="252"/>
                </a:cubicBezTo>
                <a:moveTo>
                  <a:pt x="151" y="135"/>
                </a:moveTo>
                <a:cubicBezTo>
                  <a:pt x="151" y="125"/>
                  <a:pt x="143" y="117"/>
                  <a:pt x="132" y="117"/>
                </a:cubicBezTo>
                <a:cubicBezTo>
                  <a:pt x="122" y="117"/>
                  <a:pt x="114" y="125"/>
                  <a:pt x="114" y="135"/>
                </a:cubicBezTo>
                <a:cubicBezTo>
                  <a:pt x="114" y="146"/>
                  <a:pt x="122" y="154"/>
                  <a:pt x="132" y="154"/>
                </a:cubicBezTo>
                <a:cubicBezTo>
                  <a:pt x="143" y="154"/>
                  <a:pt x="151" y="146"/>
                  <a:pt x="151" y="135"/>
                </a:cubicBezTo>
                <a:cubicBezTo>
                  <a:pt x="151" y="135"/>
                  <a:pt x="151" y="135"/>
                  <a:pt x="151" y="135"/>
                </a:cubicBezTo>
                <a:moveTo>
                  <a:pt x="151" y="19"/>
                </a:moveTo>
                <a:cubicBezTo>
                  <a:pt x="151" y="9"/>
                  <a:pt x="143" y="0"/>
                  <a:pt x="132" y="0"/>
                </a:cubicBezTo>
                <a:cubicBezTo>
                  <a:pt x="122" y="0"/>
                  <a:pt x="114" y="9"/>
                  <a:pt x="114" y="19"/>
                </a:cubicBezTo>
                <a:cubicBezTo>
                  <a:pt x="114" y="29"/>
                  <a:pt x="122" y="37"/>
                  <a:pt x="132" y="37"/>
                </a:cubicBezTo>
                <a:cubicBezTo>
                  <a:pt x="143" y="37"/>
                  <a:pt x="151" y="29"/>
                  <a:pt x="151" y="19"/>
                </a:cubicBezTo>
                <a:cubicBezTo>
                  <a:pt x="151" y="19"/>
                  <a:pt x="151" y="19"/>
                  <a:pt x="151" y="19"/>
                </a:cubicBezTo>
                <a:moveTo>
                  <a:pt x="132" y="1451"/>
                </a:moveTo>
                <a:cubicBezTo>
                  <a:pt x="132" y="1451"/>
                  <a:pt x="132" y="1451"/>
                  <a:pt x="132" y="1451"/>
                </a:cubicBezTo>
                <a:cubicBezTo>
                  <a:pt x="117" y="1451"/>
                  <a:pt x="104" y="1463"/>
                  <a:pt x="104" y="1479"/>
                </a:cubicBezTo>
                <a:cubicBezTo>
                  <a:pt x="104" y="1525"/>
                  <a:pt x="104" y="1525"/>
                  <a:pt x="104" y="1525"/>
                </a:cubicBezTo>
                <a:cubicBezTo>
                  <a:pt x="104" y="1540"/>
                  <a:pt x="117" y="1553"/>
                  <a:pt x="132" y="1553"/>
                </a:cubicBezTo>
                <a:cubicBezTo>
                  <a:pt x="148" y="1553"/>
                  <a:pt x="161" y="1540"/>
                  <a:pt x="161" y="1525"/>
                </a:cubicBezTo>
                <a:cubicBezTo>
                  <a:pt x="161" y="1479"/>
                  <a:pt x="161" y="1479"/>
                  <a:pt x="161" y="1479"/>
                </a:cubicBezTo>
                <a:cubicBezTo>
                  <a:pt x="161" y="1463"/>
                  <a:pt x="148" y="1451"/>
                  <a:pt x="132" y="1451"/>
                </a:cubicBezTo>
                <a:moveTo>
                  <a:pt x="250" y="490"/>
                </a:moveTo>
                <a:cubicBezTo>
                  <a:pt x="250" y="480"/>
                  <a:pt x="242" y="472"/>
                  <a:pt x="231" y="472"/>
                </a:cubicBezTo>
                <a:cubicBezTo>
                  <a:pt x="221" y="472"/>
                  <a:pt x="213" y="480"/>
                  <a:pt x="213" y="490"/>
                </a:cubicBezTo>
                <a:cubicBezTo>
                  <a:pt x="213" y="500"/>
                  <a:pt x="221" y="509"/>
                  <a:pt x="231" y="509"/>
                </a:cubicBezTo>
                <a:cubicBezTo>
                  <a:pt x="242" y="509"/>
                  <a:pt x="250" y="500"/>
                  <a:pt x="250" y="490"/>
                </a:cubicBezTo>
                <a:cubicBezTo>
                  <a:pt x="250" y="490"/>
                  <a:pt x="250" y="490"/>
                  <a:pt x="250" y="490"/>
                </a:cubicBezTo>
                <a:moveTo>
                  <a:pt x="231" y="605"/>
                </a:moveTo>
                <a:cubicBezTo>
                  <a:pt x="231" y="605"/>
                  <a:pt x="231" y="605"/>
                  <a:pt x="231" y="605"/>
                </a:cubicBezTo>
                <a:cubicBezTo>
                  <a:pt x="220" y="605"/>
                  <a:pt x="211" y="614"/>
                  <a:pt x="211" y="625"/>
                </a:cubicBezTo>
                <a:cubicBezTo>
                  <a:pt x="211" y="637"/>
                  <a:pt x="211" y="637"/>
                  <a:pt x="211" y="637"/>
                </a:cubicBezTo>
                <a:cubicBezTo>
                  <a:pt x="211" y="648"/>
                  <a:pt x="220" y="657"/>
                  <a:pt x="231" y="657"/>
                </a:cubicBezTo>
                <a:cubicBezTo>
                  <a:pt x="242" y="657"/>
                  <a:pt x="251" y="648"/>
                  <a:pt x="251" y="637"/>
                </a:cubicBezTo>
                <a:cubicBezTo>
                  <a:pt x="251" y="625"/>
                  <a:pt x="251" y="625"/>
                  <a:pt x="251" y="625"/>
                </a:cubicBezTo>
                <a:cubicBezTo>
                  <a:pt x="251" y="614"/>
                  <a:pt x="242" y="605"/>
                  <a:pt x="231" y="605"/>
                </a:cubicBezTo>
                <a:moveTo>
                  <a:pt x="253" y="767"/>
                </a:moveTo>
                <a:cubicBezTo>
                  <a:pt x="253" y="755"/>
                  <a:pt x="243" y="746"/>
                  <a:pt x="231" y="746"/>
                </a:cubicBezTo>
                <a:cubicBezTo>
                  <a:pt x="220" y="746"/>
                  <a:pt x="210" y="755"/>
                  <a:pt x="210" y="767"/>
                </a:cubicBezTo>
                <a:cubicBezTo>
                  <a:pt x="210" y="783"/>
                  <a:pt x="210" y="783"/>
                  <a:pt x="210" y="783"/>
                </a:cubicBezTo>
                <a:cubicBezTo>
                  <a:pt x="210" y="795"/>
                  <a:pt x="220" y="805"/>
                  <a:pt x="231" y="805"/>
                </a:cubicBezTo>
                <a:cubicBezTo>
                  <a:pt x="243" y="805"/>
                  <a:pt x="253" y="795"/>
                  <a:pt x="253" y="783"/>
                </a:cubicBezTo>
                <a:cubicBezTo>
                  <a:pt x="253" y="767"/>
                  <a:pt x="253" y="767"/>
                  <a:pt x="253" y="767"/>
                </a:cubicBezTo>
                <a:moveTo>
                  <a:pt x="231" y="887"/>
                </a:moveTo>
                <a:cubicBezTo>
                  <a:pt x="231" y="887"/>
                  <a:pt x="231" y="887"/>
                  <a:pt x="231" y="887"/>
                </a:cubicBezTo>
                <a:cubicBezTo>
                  <a:pt x="219" y="887"/>
                  <a:pt x="209" y="897"/>
                  <a:pt x="209" y="910"/>
                </a:cubicBezTo>
                <a:cubicBezTo>
                  <a:pt x="209" y="930"/>
                  <a:pt x="209" y="930"/>
                  <a:pt x="209" y="930"/>
                </a:cubicBezTo>
                <a:cubicBezTo>
                  <a:pt x="209" y="943"/>
                  <a:pt x="219" y="953"/>
                  <a:pt x="231" y="953"/>
                </a:cubicBezTo>
                <a:cubicBezTo>
                  <a:pt x="244" y="953"/>
                  <a:pt x="254" y="943"/>
                  <a:pt x="254" y="930"/>
                </a:cubicBezTo>
                <a:cubicBezTo>
                  <a:pt x="254" y="910"/>
                  <a:pt x="254" y="910"/>
                  <a:pt x="254" y="910"/>
                </a:cubicBezTo>
                <a:cubicBezTo>
                  <a:pt x="254" y="897"/>
                  <a:pt x="244" y="887"/>
                  <a:pt x="231" y="887"/>
                </a:cubicBezTo>
                <a:moveTo>
                  <a:pt x="256" y="1052"/>
                </a:moveTo>
                <a:cubicBezTo>
                  <a:pt x="256" y="1039"/>
                  <a:pt x="245" y="1028"/>
                  <a:pt x="231" y="1028"/>
                </a:cubicBezTo>
                <a:cubicBezTo>
                  <a:pt x="218" y="1028"/>
                  <a:pt x="207" y="1039"/>
                  <a:pt x="207" y="1052"/>
                </a:cubicBezTo>
                <a:cubicBezTo>
                  <a:pt x="207" y="1077"/>
                  <a:pt x="207" y="1077"/>
                  <a:pt x="207" y="1077"/>
                </a:cubicBezTo>
                <a:cubicBezTo>
                  <a:pt x="207" y="1090"/>
                  <a:pt x="218" y="1101"/>
                  <a:pt x="231" y="1101"/>
                </a:cubicBezTo>
                <a:cubicBezTo>
                  <a:pt x="245" y="1101"/>
                  <a:pt x="256" y="1090"/>
                  <a:pt x="256" y="1077"/>
                </a:cubicBezTo>
                <a:cubicBezTo>
                  <a:pt x="256" y="1052"/>
                  <a:pt x="256" y="1052"/>
                  <a:pt x="256" y="1052"/>
                </a:cubicBezTo>
                <a:moveTo>
                  <a:pt x="231" y="1169"/>
                </a:moveTo>
                <a:cubicBezTo>
                  <a:pt x="231" y="1169"/>
                  <a:pt x="231" y="1169"/>
                  <a:pt x="231" y="1169"/>
                </a:cubicBezTo>
                <a:cubicBezTo>
                  <a:pt x="217" y="1169"/>
                  <a:pt x="206" y="1180"/>
                  <a:pt x="206" y="1194"/>
                </a:cubicBezTo>
                <a:cubicBezTo>
                  <a:pt x="206" y="1223"/>
                  <a:pt x="206" y="1223"/>
                  <a:pt x="206" y="1223"/>
                </a:cubicBezTo>
                <a:cubicBezTo>
                  <a:pt x="206" y="1238"/>
                  <a:pt x="217" y="1249"/>
                  <a:pt x="231" y="1249"/>
                </a:cubicBezTo>
                <a:cubicBezTo>
                  <a:pt x="246" y="1249"/>
                  <a:pt x="257" y="1238"/>
                  <a:pt x="257" y="1223"/>
                </a:cubicBezTo>
                <a:cubicBezTo>
                  <a:pt x="257" y="1194"/>
                  <a:pt x="257" y="1194"/>
                  <a:pt x="257" y="1194"/>
                </a:cubicBezTo>
                <a:cubicBezTo>
                  <a:pt x="257" y="1180"/>
                  <a:pt x="246" y="1169"/>
                  <a:pt x="231" y="1169"/>
                </a:cubicBezTo>
                <a:moveTo>
                  <a:pt x="259" y="1337"/>
                </a:moveTo>
                <a:cubicBezTo>
                  <a:pt x="259" y="1322"/>
                  <a:pt x="246" y="1310"/>
                  <a:pt x="231" y="1310"/>
                </a:cubicBezTo>
                <a:cubicBezTo>
                  <a:pt x="216" y="1310"/>
                  <a:pt x="204" y="1322"/>
                  <a:pt x="204" y="1337"/>
                </a:cubicBezTo>
                <a:cubicBezTo>
                  <a:pt x="204" y="1370"/>
                  <a:pt x="204" y="1370"/>
                  <a:pt x="204" y="1370"/>
                </a:cubicBezTo>
                <a:cubicBezTo>
                  <a:pt x="204" y="1385"/>
                  <a:pt x="216" y="1397"/>
                  <a:pt x="231" y="1397"/>
                </a:cubicBezTo>
                <a:cubicBezTo>
                  <a:pt x="246" y="1397"/>
                  <a:pt x="259" y="1385"/>
                  <a:pt x="259" y="1370"/>
                </a:cubicBezTo>
                <a:cubicBezTo>
                  <a:pt x="259" y="1337"/>
                  <a:pt x="259" y="1337"/>
                  <a:pt x="259" y="1337"/>
                </a:cubicBezTo>
                <a:moveTo>
                  <a:pt x="261" y="1629"/>
                </a:moveTo>
                <a:cubicBezTo>
                  <a:pt x="261" y="1613"/>
                  <a:pt x="248" y="1599"/>
                  <a:pt x="231" y="1599"/>
                </a:cubicBezTo>
                <a:cubicBezTo>
                  <a:pt x="215" y="1599"/>
                  <a:pt x="202" y="1613"/>
                  <a:pt x="202" y="1629"/>
                </a:cubicBezTo>
                <a:cubicBezTo>
                  <a:pt x="202" y="1687"/>
                  <a:pt x="202" y="1687"/>
                  <a:pt x="202" y="1687"/>
                </a:cubicBezTo>
                <a:cubicBezTo>
                  <a:pt x="202" y="1703"/>
                  <a:pt x="215" y="1717"/>
                  <a:pt x="231" y="1717"/>
                </a:cubicBezTo>
                <a:cubicBezTo>
                  <a:pt x="248" y="1717"/>
                  <a:pt x="261" y="1703"/>
                  <a:pt x="261" y="1687"/>
                </a:cubicBezTo>
                <a:cubicBezTo>
                  <a:pt x="261" y="1629"/>
                  <a:pt x="261" y="1629"/>
                  <a:pt x="261" y="1629"/>
                </a:cubicBezTo>
                <a:moveTo>
                  <a:pt x="231" y="1756"/>
                </a:moveTo>
                <a:cubicBezTo>
                  <a:pt x="231" y="1756"/>
                  <a:pt x="231" y="1756"/>
                  <a:pt x="231" y="1756"/>
                </a:cubicBezTo>
                <a:cubicBezTo>
                  <a:pt x="214" y="1756"/>
                  <a:pt x="200" y="1770"/>
                  <a:pt x="200" y="1787"/>
                </a:cubicBezTo>
                <a:cubicBezTo>
                  <a:pt x="200" y="1857"/>
                  <a:pt x="200" y="1857"/>
                  <a:pt x="200" y="1857"/>
                </a:cubicBezTo>
                <a:cubicBezTo>
                  <a:pt x="200" y="1874"/>
                  <a:pt x="214" y="1888"/>
                  <a:pt x="231" y="1888"/>
                </a:cubicBezTo>
                <a:cubicBezTo>
                  <a:pt x="249" y="1888"/>
                  <a:pt x="263" y="1874"/>
                  <a:pt x="263" y="1857"/>
                </a:cubicBezTo>
                <a:cubicBezTo>
                  <a:pt x="263" y="1787"/>
                  <a:pt x="263" y="1787"/>
                  <a:pt x="263" y="1787"/>
                </a:cubicBezTo>
                <a:cubicBezTo>
                  <a:pt x="263" y="1770"/>
                  <a:pt x="249" y="1756"/>
                  <a:pt x="231" y="1756"/>
                </a:cubicBezTo>
                <a:moveTo>
                  <a:pt x="264" y="1953"/>
                </a:moveTo>
                <a:cubicBezTo>
                  <a:pt x="264" y="1935"/>
                  <a:pt x="250" y="1920"/>
                  <a:pt x="231" y="1920"/>
                </a:cubicBezTo>
                <a:cubicBezTo>
                  <a:pt x="213" y="1920"/>
                  <a:pt x="199" y="1935"/>
                  <a:pt x="199" y="1953"/>
                </a:cubicBezTo>
                <a:cubicBezTo>
                  <a:pt x="199" y="2042"/>
                  <a:pt x="199" y="2042"/>
                  <a:pt x="199" y="2042"/>
                </a:cubicBezTo>
                <a:cubicBezTo>
                  <a:pt x="199" y="2060"/>
                  <a:pt x="213" y="2075"/>
                  <a:pt x="231" y="2075"/>
                </a:cubicBezTo>
                <a:cubicBezTo>
                  <a:pt x="250" y="2075"/>
                  <a:pt x="264" y="2060"/>
                  <a:pt x="264" y="2042"/>
                </a:cubicBezTo>
                <a:cubicBezTo>
                  <a:pt x="264" y="1953"/>
                  <a:pt x="264" y="1953"/>
                  <a:pt x="264" y="1953"/>
                </a:cubicBezTo>
                <a:moveTo>
                  <a:pt x="250" y="369"/>
                </a:moveTo>
                <a:cubicBezTo>
                  <a:pt x="250" y="359"/>
                  <a:pt x="242" y="351"/>
                  <a:pt x="231" y="351"/>
                </a:cubicBezTo>
                <a:cubicBezTo>
                  <a:pt x="221" y="351"/>
                  <a:pt x="213" y="359"/>
                  <a:pt x="213" y="369"/>
                </a:cubicBezTo>
                <a:cubicBezTo>
                  <a:pt x="213" y="379"/>
                  <a:pt x="221" y="387"/>
                  <a:pt x="231" y="387"/>
                </a:cubicBezTo>
                <a:cubicBezTo>
                  <a:pt x="242" y="387"/>
                  <a:pt x="250" y="379"/>
                  <a:pt x="250" y="369"/>
                </a:cubicBezTo>
                <a:cubicBezTo>
                  <a:pt x="250" y="369"/>
                  <a:pt x="250" y="369"/>
                  <a:pt x="250" y="369"/>
                </a:cubicBezTo>
                <a:moveTo>
                  <a:pt x="250" y="252"/>
                </a:moveTo>
                <a:cubicBezTo>
                  <a:pt x="250" y="242"/>
                  <a:pt x="242" y="234"/>
                  <a:pt x="231" y="234"/>
                </a:cubicBezTo>
                <a:cubicBezTo>
                  <a:pt x="221" y="234"/>
                  <a:pt x="213" y="242"/>
                  <a:pt x="213" y="252"/>
                </a:cubicBezTo>
                <a:cubicBezTo>
                  <a:pt x="213" y="262"/>
                  <a:pt x="221" y="271"/>
                  <a:pt x="231" y="271"/>
                </a:cubicBezTo>
                <a:cubicBezTo>
                  <a:pt x="242" y="271"/>
                  <a:pt x="250" y="262"/>
                  <a:pt x="250" y="252"/>
                </a:cubicBezTo>
                <a:cubicBezTo>
                  <a:pt x="250" y="252"/>
                  <a:pt x="250" y="252"/>
                  <a:pt x="250" y="252"/>
                </a:cubicBezTo>
                <a:moveTo>
                  <a:pt x="250" y="135"/>
                </a:moveTo>
                <a:cubicBezTo>
                  <a:pt x="250" y="125"/>
                  <a:pt x="242" y="117"/>
                  <a:pt x="231" y="117"/>
                </a:cubicBezTo>
                <a:cubicBezTo>
                  <a:pt x="221" y="117"/>
                  <a:pt x="213" y="125"/>
                  <a:pt x="213" y="135"/>
                </a:cubicBezTo>
                <a:cubicBezTo>
                  <a:pt x="213" y="146"/>
                  <a:pt x="221" y="154"/>
                  <a:pt x="231" y="154"/>
                </a:cubicBezTo>
                <a:cubicBezTo>
                  <a:pt x="242" y="154"/>
                  <a:pt x="250" y="146"/>
                  <a:pt x="250" y="135"/>
                </a:cubicBezTo>
                <a:cubicBezTo>
                  <a:pt x="250" y="135"/>
                  <a:pt x="250" y="135"/>
                  <a:pt x="250" y="135"/>
                </a:cubicBezTo>
                <a:moveTo>
                  <a:pt x="250" y="19"/>
                </a:moveTo>
                <a:cubicBezTo>
                  <a:pt x="250" y="9"/>
                  <a:pt x="242" y="0"/>
                  <a:pt x="231" y="0"/>
                </a:cubicBezTo>
                <a:cubicBezTo>
                  <a:pt x="221" y="0"/>
                  <a:pt x="213" y="9"/>
                  <a:pt x="213" y="19"/>
                </a:cubicBezTo>
                <a:cubicBezTo>
                  <a:pt x="213" y="29"/>
                  <a:pt x="221" y="37"/>
                  <a:pt x="231" y="37"/>
                </a:cubicBezTo>
                <a:cubicBezTo>
                  <a:pt x="242" y="37"/>
                  <a:pt x="250" y="29"/>
                  <a:pt x="250" y="19"/>
                </a:cubicBezTo>
                <a:cubicBezTo>
                  <a:pt x="250" y="19"/>
                  <a:pt x="250" y="19"/>
                  <a:pt x="250" y="19"/>
                </a:cubicBezTo>
                <a:moveTo>
                  <a:pt x="231" y="1451"/>
                </a:moveTo>
                <a:cubicBezTo>
                  <a:pt x="231" y="1451"/>
                  <a:pt x="231" y="1451"/>
                  <a:pt x="231" y="1451"/>
                </a:cubicBezTo>
                <a:cubicBezTo>
                  <a:pt x="216" y="1451"/>
                  <a:pt x="203" y="1463"/>
                  <a:pt x="203" y="1479"/>
                </a:cubicBezTo>
                <a:cubicBezTo>
                  <a:pt x="203" y="1525"/>
                  <a:pt x="203" y="1525"/>
                  <a:pt x="203" y="1525"/>
                </a:cubicBezTo>
                <a:cubicBezTo>
                  <a:pt x="203" y="1540"/>
                  <a:pt x="216" y="1553"/>
                  <a:pt x="231" y="1553"/>
                </a:cubicBezTo>
                <a:cubicBezTo>
                  <a:pt x="247" y="1553"/>
                  <a:pt x="260" y="1540"/>
                  <a:pt x="260" y="1525"/>
                </a:cubicBezTo>
                <a:cubicBezTo>
                  <a:pt x="260" y="1479"/>
                  <a:pt x="260" y="1479"/>
                  <a:pt x="260" y="1479"/>
                </a:cubicBezTo>
                <a:cubicBezTo>
                  <a:pt x="260" y="1463"/>
                  <a:pt x="247" y="1451"/>
                  <a:pt x="231" y="1451"/>
                </a:cubicBezTo>
                <a:moveTo>
                  <a:pt x="349" y="490"/>
                </a:moveTo>
                <a:cubicBezTo>
                  <a:pt x="349" y="480"/>
                  <a:pt x="341" y="472"/>
                  <a:pt x="331" y="472"/>
                </a:cubicBezTo>
                <a:cubicBezTo>
                  <a:pt x="320" y="472"/>
                  <a:pt x="312" y="480"/>
                  <a:pt x="312" y="490"/>
                </a:cubicBezTo>
                <a:cubicBezTo>
                  <a:pt x="312" y="500"/>
                  <a:pt x="320" y="509"/>
                  <a:pt x="331" y="509"/>
                </a:cubicBezTo>
                <a:cubicBezTo>
                  <a:pt x="341" y="509"/>
                  <a:pt x="349" y="500"/>
                  <a:pt x="349" y="490"/>
                </a:cubicBezTo>
                <a:cubicBezTo>
                  <a:pt x="349" y="490"/>
                  <a:pt x="349" y="490"/>
                  <a:pt x="349" y="490"/>
                </a:cubicBezTo>
                <a:moveTo>
                  <a:pt x="331" y="605"/>
                </a:moveTo>
                <a:cubicBezTo>
                  <a:pt x="331" y="605"/>
                  <a:pt x="331" y="605"/>
                  <a:pt x="331" y="605"/>
                </a:cubicBezTo>
                <a:cubicBezTo>
                  <a:pt x="320" y="605"/>
                  <a:pt x="311" y="614"/>
                  <a:pt x="311" y="625"/>
                </a:cubicBezTo>
                <a:cubicBezTo>
                  <a:pt x="311" y="637"/>
                  <a:pt x="311" y="637"/>
                  <a:pt x="311" y="637"/>
                </a:cubicBezTo>
                <a:cubicBezTo>
                  <a:pt x="311" y="648"/>
                  <a:pt x="320" y="657"/>
                  <a:pt x="331" y="657"/>
                </a:cubicBezTo>
                <a:cubicBezTo>
                  <a:pt x="342" y="657"/>
                  <a:pt x="351" y="648"/>
                  <a:pt x="351" y="637"/>
                </a:cubicBezTo>
                <a:cubicBezTo>
                  <a:pt x="351" y="625"/>
                  <a:pt x="351" y="625"/>
                  <a:pt x="351" y="625"/>
                </a:cubicBezTo>
                <a:cubicBezTo>
                  <a:pt x="351" y="614"/>
                  <a:pt x="342" y="605"/>
                  <a:pt x="331" y="605"/>
                </a:cubicBezTo>
                <a:moveTo>
                  <a:pt x="352" y="767"/>
                </a:moveTo>
                <a:cubicBezTo>
                  <a:pt x="352" y="755"/>
                  <a:pt x="342" y="746"/>
                  <a:pt x="331" y="746"/>
                </a:cubicBezTo>
                <a:cubicBezTo>
                  <a:pt x="319" y="746"/>
                  <a:pt x="309" y="755"/>
                  <a:pt x="309" y="767"/>
                </a:cubicBezTo>
                <a:cubicBezTo>
                  <a:pt x="309" y="783"/>
                  <a:pt x="309" y="783"/>
                  <a:pt x="309" y="783"/>
                </a:cubicBezTo>
                <a:cubicBezTo>
                  <a:pt x="309" y="795"/>
                  <a:pt x="319" y="805"/>
                  <a:pt x="331" y="805"/>
                </a:cubicBezTo>
                <a:cubicBezTo>
                  <a:pt x="342" y="805"/>
                  <a:pt x="352" y="795"/>
                  <a:pt x="352" y="783"/>
                </a:cubicBezTo>
                <a:cubicBezTo>
                  <a:pt x="352" y="767"/>
                  <a:pt x="352" y="767"/>
                  <a:pt x="352" y="767"/>
                </a:cubicBezTo>
                <a:moveTo>
                  <a:pt x="331" y="887"/>
                </a:moveTo>
                <a:cubicBezTo>
                  <a:pt x="331" y="887"/>
                  <a:pt x="331" y="887"/>
                  <a:pt x="331" y="887"/>
                </a:cubicBezTo>
                <a:cubicBezTo>
                  <a:pt x="318" y="887"/>
                  <a:pt x="308" y="897"/>
                  <a:pt x="308" y="910"/>
                </a:cubicBezTo>
                <a:cubicBezTo>
                  <a:pt x="308" y="930"/>
                  <a:pt x="308" y="930"/>
                  <a:pt x="308" y="930"/>
                </a:cubicBezTo>
                <a:cubicBezTo>
                  <a:pt x="308" y="943"/>
                  <a:pt x="318" y="953"/>
                  <a:pt x="331" y="953"/>
                </a:cubicBezTo>
                <a:cubicBezTo>
                  <a:pt x="343" y="953"/>
                  <a:pt x="353" y="943"/>
                  <a:pt x="353" y="930"/>
                </a:cubicBezTo>
                <a:cubicBezTo>
                  <a:pt x="353" y="910"/>
                  <a:pt x="353" y="910"/>
                  <a:pt x="353" y="910"/>
                </a:cubicBezTo>
                <a:cubicBezTo>
                  <a:pt x="353" y="897"/>
                  <a:pt x="343" y="887"/>
                  <a:pt x="331" y="887"/>
                </a:cubicBezTo>
                <a:moveTo>
                  <a:pt x="355" y="1052"/>
                </a:moveTo>
                <a:cubicBezTo>
                  <a:pt x="355" y="1039"/>
                  <a:pt x="344" y="1028"/>
                  <a:pt x="331" y="1028"/>
                </a:cubicBezTo>
                <a:cubicBezTo>
                  <a:pt x="317" y="1028"/>
                  <a:pt x="306" y="1039"/>
                  <a:pt x="306" y="1052"/>
                </a:cubicBezTo>
                <a:cubicBezTo>
                  <a:pt x="306" y="1077"/>
                  <a:pt x="306" y="1077"/>
                  <a:pt x="306" y="1077"/>
                </a:cubicBezTo>
                <a:cubicBezTo>
                  <a:pt x="306" y="1090"/>
                  <a:pt x="317" y="1101"/>
                  <a:pt x="331" y="1101"/>
                </a:cubicBezTo>
                <a:cubicBezTo>
                  <a:pt x="344" y="1101"/>
                  <a:pt x="355" y="1090"/>
                  <a:pt x="355" y="1077"/>
                </a:cubicBezTo>
                <a:cubicBezTo>
                  <a:pt x="355" y="1052"/>
                  <a:pt x="355" y="1052"/>
                  <a:pt x="355" y="1052"/>
                </a:cubicBezTo>
                <a:moveTo>
                  <a:pt x="331" y="1169"/>
                </a:moveTo>
                <a:cubicBezTo>
                  <a:pt x="331" y="1169"/>
                  <a:pt x="331" y="1169"/>
                  <a:pt x="331" y="1169"/>
                </a:cubicBezTo>
                <a:cubicBezTo>
                  <a:pt x="316" y="1169"/>
                  <a:pt x="305" y="1180"/>
                  <a:pt x="305" y="1194"/>
                </a:cubicBezTo>
                <a:cubicBezTo>
                  <a:pt x="305" y="1223"/>
                  <a:pt x="305" y="1223"/>
                  <a:pt x="305" y="1223"/>
                </a:cubicBezTo>
                <a:cubicBezTo>
                  <a:pt x="305" y="1238"/>
                  <a:pt x="316" y="1249"/>
                  <a:pt x="331" y="1249"/>
                </a:cubicBezTo>
                <a:cubicBezTo>
                  <a:pt x="345" y="1249"/>
                  <a:pt x="356" y="1238"/>
                  <a:pt x="356" y="1223"/>
                </a:cubicBezTo>
                <a:cubicBezTo>
                  <a:pt x="356" y="1194"/>
                  <a:pt x="356" y="1194"/>
                  <a:pt x="356" y="1194"/>
                </a:cubicBezTo>
                <a:cubicBezTo>
                  <a:pt x="356" y="1180"/>
                  <a:pt x="345" y="1169"/>
                  <a:pt x="331" y="1169"/>
                </a:cubicBezTo>
                <a:moveTo>
                  <a:pt x="358" y="1337"/>
                </a:moveTo>
                <a:cubicBezTo>
                  <a:pt x="358" y="1322"/>
                  <a:pt x="346" y="1310"/>
                  <a:pt x="331" y="1310"/>
                </a:cubicBezTo>
                <a:cubicBezTo>
                  <a:pt x="316" y="1310"/>
                  <a:pt x="303" y="1322"/>
                  <a:pt x="303" y="1337"/>
                </a:cubicBezTo>
                <a:cubicBezTo>
                  <a:pt x="303" y="1370"/>
                  <a:pt x="303" y="1370"/>
                  <a:pt x="303" y="1370"/>
                </a:cubicBezTo>
                <a:cubicBezTo>
                  <a:pt x="303" y="1385"/>
                  <a:pt x="316" y="1397"/>
                  <a:pt x="331" y="1397"/>
                </a:cubicBezTo>
                <a:cubicBezTo>
                  <a:pt x="346" y="1397"/>
                  <a:pt x="358" y="1385"/>
                  <a:pt x="358" y="1370"/>
                </a:cubicBezTo>
                <a:cubicBezTo>
                  <a:pt x="358" y="1337"/>
                  <a:pt x="358" y="1337"/>
                  <a:pt x="358" y="1337"/>
                </a:cubicBezTo>
                <a:moveTo>
                  <a:pt x="361" y="1629"/>
                </a:moveTo>
                <a:cubicBezTo>
                  <a:pt x="361" y="1613"/>
                  <a:pt x="347" y="1599"/>
                  <a:pt x="331" y="1599"/>
                </a:cubicBezTo>
                <a:cubicBezTo>
                  <a:pt x="314" y="1599"/>
                  <a:pt x="301" y="1613"/>
                  <a:pt x="301" y="1629"/>
                </a:cubicBezTo>
                <a:cubicBezTo>
                  <a:pt x="301" y="1687"/>
                  <a:pt x="301" y="1687"/>
                  <a:pt x="301" y="1687"/>
                </a:cubicBezTo>
                <a:cubicBezTo>
                  <a:pt x="301" y="1703"/>
                  <a:pt x="314" y="1717"/>
                  <a:pt x="331" y="1717"/>
                </a:cubicBezTo>
                <a:cubicBezTo>
                  <a:pt x="347" y="1717"/>
                  <a:pt x="361" y="1703"/>
                  <a:pt x="361" y="1687"/>
                </a:cubicBezTo>
                <a:cubicBezTo>
                  <a:pt x="361" y="1629"/>
                  <a:pt x="361" y="1629"/>
                  <a:pt x="361" y="1629"/>
                </a:cubicBezTo>
                <a:moveTo>
                  <a:pt x="331" y="1756"/>
                </a:moveTo>
                <a:cubicBezTo>
                  <a:pt x="331" y="1756"/>
                  <a:pt x="331" y="1756"/>
                  <a:pt x="331" y="1756"/>
                </a:cubicBezTo>
                <a:cubicBezTo>
                  <a:pt x="313" y="1756"/>
                  <a:pt x="299" y="1770"/>
                  <a:pt x="299" y="1787"/>
                </a:cubicBezTo>
                <a:cubicBezTo>
                  <a:pt x="299" y="1857"/>
                  <a:pt x="299" y="1857"/>
                  <a:pt x="299" y="1857"/>
                </a:cubicBezTo>
                <a:cubicBezTo>
                  <a:pt x="299" y="1874"/>
                  <a:pt x="313" y="1888"/>
                  <a:pt x="331" y="1888"/>
                </a:cubicBezTo>
                <a:cubicBezTo>
                  <a:pt x="348" y="1888"/>
                  <a:pt x="362" y="1874"/>
                  <a:pt x="362" y="1857"/>
                </a:cubicBezTo>
                <a:cubicBezTo>
                  <a:pt x="362" y="1787"/>
                  <a:pt x="362" y="1787"/>
                  <a:pt x="362" y="1787"/>
                </a:cubicBezTo>
                <a:cubicBezTo>
                  <a:pt x="362" y="1770"/>
                  <a:pt x="348" y="1756"/>
                  <a:pt x="331" y="1756"/>
                </a:cubicBezTo>
                <a:moveTo>
                  <a:pt x="363" y="1953"/>
                </a:moveTo>
                <a:cubicBezTo>
                  <a:pt x="363" y="1935"/>
                  <a:pt x="349" y="1920"/>
                  <a:pt x="331" y="1920"/>
                </a:cubicBezTo>
                <a:cubicBezTo>
                  <a:pt x="312" y="1920"/>
                  <a:pt x="298" y="1935"/>
                  <a:pt x="298" y="1953"/>
                </a:cubicBezTo>
                <a:cubicBezTo>
                  <a:pt x="298" y="2042"/>
                  <a:pt x="298" y="2042"/>
                  <a:pt x="298" y="2042"/>
                </a:cubicBezTo>
                <a:cubicBezTo>
                  <a:pt x="298" y="2060"/>
                  <a:pt x="312" y="2075"/>
                  <a:pt x="331" y="2075"/>
                </a:cubicBezTo>
                <a:cubicBezTo>
                  <a:pt x="349" y="2075"/>
                  <a:pt x="363" y="2060"/>
                  <a:pt x="363" y="2042"/>
                </a:cubicBezTo>
                <a:cubicBezTo>
                  <a:pt x="363" y="1953"/>
                  <a:pt x="363" y="1953"/>
                  <a:pt x="363" y="1953"/>
                </a:cubicBezTo>
                <a:moveTo>
                  <a:pt x="349" y="369"/>
                </a:moveTo>
                <a:cubicBezTo>
                  <a:pt x="349" y="359"/>
                  <a:pt x="341" y="351"/>
                  <a:pt x="331" y="351"/>
                </a:cubicBezTo>
                <a:cubicBezTo>
                  <a:pt x="320" y="351"/>
                  <a:pt x="312" y="359"/>
                  <a:pt x="312" y="369"/>
                </a:cubicBezTo>
                <a:cubicBezTo>
                  <a:pt x="312" y="379"/>
                  <a:pt x="320" y="387"/>
                  <a:pt x="331" y="387"/>
                </a:cubicBezTo>
                <a:cubicBezTo>
                  <a:pt x="341" y="387"/>
                  <a:pt x="349" y="379"/>
                  <a:pt x="349" y="369"/>
                </a:cubicBezTo>
                <a:cubicBezTo>
                  <a:pt x="349" y="369"/>
                  <a:pt x="349" y="369"/>
                  <a:pt x="349" y="369"/>
                </a:cubicBezTo>
                <a:moveTo>
                  <a:pt x="349" y="252"/>
                </a:moveTo>
                <a:cubicBezTo>
                  <a:pt x="349" y="242"/>
                  <a:pt x="341" y="234"/>
                  <a:pt x="331" y="234"/>
                </a:cubicBezTo>
                <a:cubicBezTo>
                  <a:pt x="320" y="234"/>
                  <a:pt x="312" y="242"/>
                  <a:pt x="312" y="252"/>
                </a:cubicBezTo>
                <a:cubicBezTo>
                  <a:pt x="312" y="262"/>
                  <a:pt x="320" y="271"/>
                  <a:pt x="331" y="271"/>
                </a:cubicBezTo>
                <a:cubicBezTo>
                  <a:pt x="341" y="271"/>
                  <a:pt x="349" y="262"/>
                  <a:pt x="349" y="252"/>
                </a:cubicBezTo>
                <a:cubicBezTo>
                  <a:pt x="349" y="252"/>
                  <a:pt x="349" y="252"/>
                  <a:pt x="349" y="252"/>
                </a:cubicBezTo>
                <a:moveTo>
                  <a:pt x="349" y="135"/>
                </a:moveTo>
                <a:cubicBezTo>
                  <a:pt x="349" y="125"/>
                  <a:pt x="341" y="117"/>
                  <a:pt x="331" y="117"/>
                </a:cubicBezTo>
                <a:cubicBezTo>
                  <a:pt x="320" y="117"/>
                  <a:pt x="312" y="125"/>
                  <a:pt x="312" y="135"/>
                </a:cubicBezTo>
                <a:cubicBezTo>
                  <a:pt x="312" y="146"/>
                  <a:pt x="320" y="154"/>
                  <a:pt x="331" y="154"/>
                </a:cubicBezTo>
                <a:cubicBezTo>
                  <a:pt x="341" y="154"/>
                  <a:pt x="349" y="146"/>
                  <a:pt x="349" y="135"/>
                </a:cubicBezTo>
                <a:cubicBezTo>
                  <a:pt x="349" y="135"/>
                  <a:pt x="349" y="135"/>
                  <a:pt x="349" y="135"/>
                </a:cubicBezTo>
                <a:moveTo>
                  <a:pt x="349" y="19"/>
                </a:moveTo>
                <a:cubicBezTo>
                  <a:pt x="349" y="9"/>
                  <a:pt x="341" y="0"/>
                  <a:pt x="331" y="0"/>
                </a:cubicBezTo>
                <a:cubicBezTo>
                  <a:pt x="320" y="0"/>
                  <a:pt x="312" y="9"/>
                  <a:pt x="312" y="19"/>
                </a:cubicBezTo>
                <a:cubicBezTo>
                  <a:pt x="312" y="29"/>
                  <a:pt x="320" y="37"/>
                  <a:pt x="331" y="37"/>
                </a:cubicBezTo>
                <a:cubicBezTo>
                  <a:pt x="341" y="37"/>
                  <a:pt x="349" y="29"/>
                  <a:pt x="349" y="19"/>
                </a:cubicBezTo>
                <a:cubicBezTo>
                  <a:pt x="349" y="19"/>
                  <a:pt x="349" y="19"/>
                  <a:pt x="349" y="19"/>
                </a:cubicBezTo>
                <a:moveTo>
                  <a:pt x="331" y="1451"/>
                </a:moveTo>
                <a:cubicBezTo>
                  <a:pt x="331" y="1451"/>
                  <a:pt x="331" y="1451"/>
                  <a:pt x="331" y="1451"/>
                </a:cubicBezTo>
                <a:cubicBezTo>
                  <a:pt x="315" y="1451"/>
                  <a:pt x="302" y="1463"/>
                  <a:pt x="302" y="1479"/>
                </a:cubicBezTo>
                <a:cubicBezTo>
                  <a:pt x="302" y="1525"/>
                  <a:pt x="302" y="1525"/>
                  <a:pt x="302" y="1525"/>
                </a:cubicBezTo>
                <a:cubicBezTo>
                  <a:pt x="302" y="1540"/>
                  <a:pt x="315" y="1553"/>
                  <a:pt x="331" y="1553"/>
                </a:cubicBezTo>
                <a:cubicBezTo>
                  <a:pt x="346" y="1553"/>
                  <a:pt x="359" y="1540"/>
                  <a:pt x="359" y="1525"/>
                </a:cubicBezTo>
                <a:cubicBezTo>
                  <a:pt x="359" y="1479"/>
                  <a:pt x="359" y="1479"/>
                  <a:pt x="359" y="1479"/>
                </a:cubicBezTo>
                <a:cubicBezTo>
                  <a:pt x="359" y="1463"/>
                  <a:pt x="346" y="1451"/>
                  <a:pt x="331" y="1451"/>
                </a:cubicBezTo>
                <a:moveTo>
                  <a:pt x="448" y="490"/>
                </a:moveTo>
                <a:cubicBezTo>
                  <a:pt x="448" y="480"/>
                  <a:pt x="440" y="472"/>
                  <a:pt x="430" y="472"/>
                </a:cubicBezTo>
                <a:cubicBezTo>
                  <a:pt x="419" y="472"/>
                  <a:pt x="411" y="480"/>
                  <a:pt x="411" y="490"/>
                </a:cubicBezTo>
                <a:cubicBezTo>
                  <a:pt x="411" y="500"/>
                  <a:pt x="419" y="509"/>
                  <a:pt x="430" y="509"/>
                </a:cubicBezTo>
                <a:cubicBezTo>
                  <a:pt x="440" y="509"/>
                  <a:pt x="448" y="500"/>
                  <a:pt x="448" y="490"/>
                </a:cubicBezTo>
                <a:cubicBezTo>
                  <a:pt x="448" y="490"/>
                  <a:pt x="448" y="490"/>
                  <a:pt x="448" y="490"/>
                </a:cubicBezTo>
                <a:moveTo>
                  <a:pt x="430" y="605"/>
                </a:moveTo>
                <a:cubicBezTo>
                  <a:pt x="430" y="605"/>
                  <a:pt x="430" y="605"/>
                  <a:pt x="430" y="605"/>
                </a:cubicBezTo>
                <a:cubicBezTo>
                  <a:pt x="419" y="605"/>
                  <a:pt x="410" y="614"/>
                  <a:pt x="410" y="625"/>
                </a:cubicBezTo>
                <a:cubicBezTo>
                  <a:pt x="410" y="637"/>
                  <a:pt x="410" y="637"/>
                  <a:pt x="410" y="637"/>
                </a:cubicBezTo>
                <a:cubicBezTo>
                  <a:pt x="410" y="648"/>
                  <a:pt x="419" y="657"/>
                  <a:pt x="430" y="657"/>
                </a:cubicBezTo>
                <a:cubicBezTo>
                  <a:pt x="441" y="657"/>
                  <a:pt x="450" y="648"/>
                  <a:pt x="450" y="637"/>
                </a:cubicBezTo>
                <a:cubicBezTo>
                  <a:pt x="450" y="625"/>
                  <a:pt x="450" y="625"/>
                  <a:pt x="450" y="625"/>
                </a:cubicBezTo>
                <a:cubicBezTo>
                  <a:pt x="450" y="614"/>
                  <a:pt x="441" y="605"/>
                  <a:pt x="430" y="605"/>
                </a:cubicBezTo>
                <a:moveTo>
                  <a:pt x="451" y="767"/>
                </a:moveTo>
                <a:cubicBezTo>
                  <a:pt x="451" y="755"/>
                  <a:pt x="442" y="746"/>
                  <a:pt x="430" y="746"/>
                </a:cubicBezTo>
                <a:cubicBezTo>
                  <a:pt x="418" y="746"/>
                  <a:pt x="408" y="755"/>
                  <a:pt x="408" y="767"/>
                </a:cubicBezTo>
                <a:cubicBezTo>
                  <a:pt x="408" y="783"/>
                  <a:pt x="408" y="783"/>
                  <a:pt x="408" y="783"/>
                </a:cubicBezTo>
                <a:cubicBezTo>
                  <a:pt x="408" y="795"/>
                  <a:pt x="418" y="805"/>
                  <a:pt x="430" y="805"/>
                </a:cubicBezTo>
                <a:cubicBezTo>
                  <a:pt x="442" y="805"/>
                  <a:pt x="451" y="795"/>
                  <a:pt x="451" y="783"/>
                </a:cubicBezTo>
                <a:cubicBezTo>
                  <a:pt x="451" y="767"/>
                  <a:pt x="451" y="767"/>
                  <a:pt x="451" y="767"/>
                </a:cubicBezTo>
                <a:moveTo>
                  <a:pt x="430" y="887"/>
                </a:moveTo>
                <a:cubicBezTo>
                  <a:pt x="430" y="887"/>
                  <a:pt x="430" y="887"/>
                  <a:pt x="430" y="887"/>
                </a:cubicBezTo>
                <a:cubicBezTo>
                  <a:pt x="417" y="887"/>
                  <a:pt x="407" y="897"/>
                  <a:pt x="407" y="910"/>
                </a:cubicBezTo>
                <a:cubicBezTo>
                  <a:pt x="407" y="930"/>
                  <a:pt x="407" y="930"/>
                  <a:pt x="407" y="930"/>
                </a:cubicBezTo>
                <a:cubicBezTo>
                  <a:pt x="407" y="943"/>
                  <a:pt x="417" y="953"/>
                  <a:pt x="430" y="953"/>
                </a:cubicBezTo>
                <a:cubicBezTo>
                  <a:pt x="442" y="953"/>
                  <a:pt x="453" y="943"/>
                  <a:pt x="453" y="930"/>
                </a:cubicBezTo>
                <a:cubicBezTo>
                  <a:pt x="453" y="910"/>
                  <a:pt x="453" y="910"/>
                  <a:pt x="453" y="910"/>
                </a:cubicBezTo>
                <a:cubicBezTo>
                  <a:pt x="453" y="897"/>
                  <a:pt x="442" y="887"/>
                  <a:pt x="430" y="887"/>
                </a:cubicBezTo>
                <a:moveTo>
                  <a:pt x="454" y="1052"/>
                </a:moveTo>
                <a:cubicBezTo>
                  <a:pt x="454" y="1039"/>
                  <a:pt x="443" y="1028"/>
                  <a:pt x="430" y="1028"/>
                </a:cubicBezTo>
                <a:cubicBezTo>
                  <a:pt x="416" y="1028"/>
                  <a:pt x="405" y="1039"/>
                  <a:pt x="405" y="1052"/>
                </a:cubicBezTo>
                <a:cubicBezTo>
                  <a:pt x="405" y="1077"/>
                  <a:pt x="405" y="1077"/>
                  <a:pt x="405" y="1077"/>
                </a:cubicBezTo>
                <a:cubicBezTo>
                  <a:pt x="405" y="1090"/>
                  <a:pt x="416" y="1101"/>
                  <a:pt x="430" y="1101"/>
                </a:cubicBezTo>
                <a:cubicBezTo>
                  <a:pt x="443" y="1101"/>
                  <a:pt x="454" y="1090"/>
                  <a:pt x="454" y="1077"/>
                </a:cubicBezTo>
                <a:cubicBezTo>
                  <a:pt x="454" y="1052"/>
                  <a:pt x="454" y="1052"/>
                  <a:pt x="454" y="1052"/>
                </a:cubicBezTo>
                <a:moveTo>
                  <a:pt x="430" y="1169"/>
                </a:moveTo>
                <a:cubicBezTo>
                  <a:pt x="430" y="1169"/>
                  <a:pt x="430" y="1169"/>
                  <a:pt x="430" y="1169"/>
                </a:cubicBezTo>
                <a:cubicBezTo>
                  <a:pt x="416" y="1169"/>
                  <a:pt x="404" y="1180"/>
                  <a:pt x="404" y="1194"/>
                </a:cubicBezTo>
                <a:cubicBezTo>
                  <a:pt x="404" y="1223"/>
                  <a:pt x="404" y="1223"/>
                  <a:pt x="404" y="1223"/>
                </a:cubicBezTo>
                <a:cubicBezTo>
                  <a:pt x="404" y="1238"/>
                  <a:pt x="416" y="1249"/>
                  <a:pt x="430" y="1249"/>
                </a:cubicBezTo>
                <a:cubicBezTo>
                  <a:pt x="444" y="1249"/>
                  <a:pt x="455" y="1238"/>
                  <a:pt x="455" y="1223"/>
                </a:cubicBezTo>
                <a:cubicBezTo>
                  <a:pt x="455" y="1194"/>
                  <a:pt x="455" y="1194"/>
                  <a:pt x="455" y="1194"/>
                </a:cubicBezTo>
                <a:cubicBezTo>
                  <a:pt x="455" y="1180"/>
                  <a:pt x="444" y="1169"/>
                  <a:pt x="430" y="1169"/>
                </a:cubicBezTo>
                <a:moveTo>
                  <a:pt x="457" y="1337"/>
                </a:moveTo>
                <a:cubicBezTo>
                  <a:pt x="457" y="1322"/>
                  <a:pt x="445" y="1310"/>
                  <a:pt x="430" y="1310"/>
                </a:cubicBezTo>
                <a:cubicBezTo>
                  <a:pt x="415" y="1310"/>
                  <a:pt x="403" y="1322"/>
                  <a:pt x="403" y="1337"/>
                </a:cubicBezTo>
                <a:cubicBezTo>
                  <a:pt x="403" y="1370"/>
                  <a:pt x="403" y="1370"/>
                  <a:pt x="403" y="1370"/>
                </a:cubicBezTo>
                <a:cubicBezTo>
                  <a:pt x="403" y="1385"/>
                  <a:pt x="415" y="1397"/>
                  <a:pt x="430" y="1397"/>
                </a:cubicBezTo>
                <a:cubicBezTo>
                  <a:pt x="445" y="1397"/>
                  <a:pt x="457" y="1385"/>
                  <a:pt x="457" y="1370"/>
                </a:cubicBezTo>
                <a:cubicBezTo>
                  <a:pt x="457" y="1337"/>
                  <a:pt x="457" y="1337"/>
                  <a:pt x="457" y="1337"/>
                </a:cubicBezTo>
                <a:moveTo>
                  <a:pt x="460" y="1629"/>
                </a:moveTo>
                <a:cubicBezTo>
                  <a:pt x="460" y="1613"/>
                  <a:pt x="446" y="1599"/>
                  <a:pt x="430" y="1599"/>
                </a:cubicBezTo>
                <a:cubicBezTo>
                  <a:pt x="413" y="1599"/>
                  <a:pt x="400" y="1613"/>
                  <a:pt x="400" y="1629"/>
                </a:cubicBezTo>
                <a:cubicBezTo>
                  <a:pt x="400" y="1687"/>
                  <a:pt x="400" y="1687"/>
                  <a:pt x="400" y="1687"/>
                </a:cubicBezTo>
                <a:cubicBezTo>
                  <a:pt x="400" y="1703"/>
                  <a:pt x="413" y="1717"/>
                  <a:pt x="430" y="1717"/>
                </a:cubicBezTo>
                <a:cubicBezTo>
                  <a:pt x="446" y="1717"/>
                  <a:pt x="460" y="1703"/>
                  <a:pt x="460" y="1687"/>
                </a:cubicBezTo>
                <a:cubicBezTo>
                  <a:pt x="460" y="1629"/>
                  <a:pt x="460" y="1629"/>
                  <a:pt x="460" y="1629"/>
                </a:cubicBezTo>
                <a:moveTo>
                  <a:pt x="430" y="1756"/>
                </a:moveTo>
                <a:cubicBezTo>
                  <a:pt x="430" y="1756"/>
                  <a:pt x="430" y="1756"/>
                  <a:pt x="430" y="1756"/>
                </a:cubicBezTo>
                <a:cubicBezTo>
                  <a:pt x="412" y="1756"/>
                  <a:pt x="398" y="1770"/>
                  <a:pt x="398" y="1787"/>
                </a:cubicBezTo>
                <a:cubicBezTo>
                  <a:pt x="398" y="1857"/>
                  <a:pt x="398" y="1857"/>
                  <a:pt x="398" y="1857"/>
                </a:cubicBezTo>
                <a:cubicBezTo>
                  <a:pt x="398" y="1874"/>
                  <a:pt x="412" y="1888"/>
                  <a:pt x="430" y="1888"/>
                </a:cubicBezTo>
                <a:cubicBezTo>
                  <a:pt x="447" y="1888"/>
                  <a:pt x="461" y="1874"/>
                  <a:pt x="461" y="1857"/>
                </a:cubicBezTo>
                <a:cubicBezTo>
                  <a:pt x="461" y="1787"/>
                  <a:pt x="461" y="1787"/>
                  <a:pt x="461" y="1787"/>
                </a:cubicBezTo>
                <a:cubicBezTo>
                  <a:pt x="461" y="1770"/>
                  <a:pt x="447" y="1756"/>
                  <a:pt x="430" y="1756"/>
                </a:cubicBezTo>
                <a:moveTo>
                  <a:pt x="463" y="1953"/>
                </a:moveTo>
                <a:cubicBezTo>
                  <a:pt x="463" y="1935"/>
                  <a:pt x="448" y="1920"/>
                  <a:pt x="430" y="1920"/>
                </a:cubicBezTo>
                <a:cubicBezTo>
                  <a:pt x="412" y="1920"/>
                  <a:pt x="397" y="1935"/>
                  <a:pt x="397" y="1953"/>
                </a:cubicBezTo>
                <a:cubicBezTo>
                  <a:pt x="397" y="2042"/>
                  <a:pt x="397" y="2042"/>
                  <a:pt x="397" y="2042"/>
                </a:cubicBezTo>
                <a:cubicBezTo>
                  <a:pt x="397" y="2060"/>
                  <a:pt x="412" y="2075"/>
                  <a:pt x="430" y="2075"/>
                </a:cubicBezTo>
                <a:cubicBezTo>
                  <a:pt x="448" y="2075"/>
                  <a:pt x="463" y="2060"/>
                  <a:pt x="463" y="2042"/>
                </a:cubicBezTo>
                <a:cubicBezTo>
                  <a:pt x="463" y="1953"/>
                  <a:pt x="463" y="1953"/>
                  <a:pt x="463" y="1953"/>
                </a:cubicBezTo>
                <a:moveTo>
                  <a:pt x="448" y="369"/>
                </a:moveTo>
                <a:cubicBezTo>
                  <a:pt x="448" y="359"/>
                  <a:pt x="440" y="351"/>
                  <a:pt x="430" y="351"/>
                </a:cubicBezTo>
                <a:cubicBezTo>
                  <a:pt x="419" y="351"/>
                  <a:pt x="411" y="359"/>
                  <a:pt x="411" y="369"/>
                </a:cubicBezTo>
                <a:cubicBezTo>
                  <a:pt x="411" y="379"/>
                  <a:pt x="419" y="387"/>
                  <a:pt x="430" y="387"/>
                </a:cubicBezTo>
                <a:cubicBezTo>
                  <a:pt x="440" y="387"/>
                  <a:pt x="448" y="379"/>
                  <a:pt x="448" y="369"/>
                </a:cubicBezTo>
                <a:cubicBezTo>
                  <a:pt x="448" y="369"/>
                  <a:pt x="448" y="369"/>
                  <a:pt x="448" y="369"/>
                </a:cubicBezTo>
                <a:moveTo>
                  <a:pt x="448" y="252"/>
                </a:moveTo>
                <a:cubicBezTo>
                  <a:pt x="448" y="242"/>
                  <a:pt x="440" y="234"/>
                  <a:pt x="430" y="234"/>
                </a:cubicBezTo>
                <a:cubicBezTo>
                  <a:pt x="419" y="234"/>
                  <a:pt x="411" y="242"/>
                  <a:pt x="411" y="252"/>
                </a:cubicBezTo>
                <a:cubicBezTo>
                  <a:pt x="411" y="262"/>
                  <a:pt x="419" y="271"/>
                  <a:pt x="430" y="271"/>
                </a:cubicBezTo>
                <a:cubicBezTo>
                  <a:pt x="440" y="271"/>
                  <a:pt x="448" y="262"/>
                  <a:pt x="448" y="252"/>
                </a:cubicBezTo>
                <a:cubicBezTo>
                  <a:pt x="448" y="252"/>
                  <a:pt x="448" y="252"/>
                  <a:pt x="448" y="252"/>
                </a:cubicBezTo>
                <a:moveTo>
                  <a:pt x="448" y="135"/>
                </a:moveTo>
                <a:cubicBezTo>
                  <a:pt x="448" y="125"/>
                  <a:pt x="440" y="117"/>
                  <a:pt x="430" y="117"/>
                </a:cubicBezTo>
                <a:cubicBezTo>
                  <a:pt x="419" y="117"/>
                  <a:pt x="411" y="125"/>
                  <a:pt x="411" y="135"/>
                </a:cubicBezTo>
                <a:cubicBezTo>
                  <a:pt x="411" y="146"/>
                  <a:pt x="419" y="154"/>
                  <a:pt x="430" y="154"/>
                </a:cubicBezTo>
                <a:cubicBezTo>
                  <a:pt x="440" y="154"/>
                  <a:pt x="448" y="146"/>
                  <a:pt x="448" y="135"/>
                </a:cubicBezTo>
                <a:cubicBezTo>
                  <a:pt x="448" y="135"/>
                  <a:pt x="448" y="135"/>
                  <a:pt x="448" y="135"/>
                </a:cubicBezTo>
                <a:moveTo>
                  <a:pt x="448" y="19"/>
                </a:moveTo>
                <a:cubicBezTo>
                  <a:pt x="448" y="9"/>
                  <a:pt x="440" y="0"/>
                  <a:pt x="430" y="0"/>
                </a:cubicBezTo>
                <a:cubicBezTo>
                  <a:pt x="419" y="0"/>
                  <a:pt x="411" y="9"/>
                  <a:pt x="411" y="19"/>
                </a:cubicBezTo>
                <a:cubicBezTo>
                  <a:pt x="411" y="29"/>
                  <a:pt x="419" y="37"/>
                  <a:pt x="430" y="37"/>
                </a:cubicBezTo>
                <a:cubicBezTo>
                  <a:pt x="440" y="37"/>
                  <a:pt x="448" y="29"/>
                  <a:pt x="448" y="19"/>
                </a:cubicBezTo>
                <a:cubicBezTo>
                  <a:pt x="448" y="19"/>
                  <a:pt x="448" y="19"/>
                  <a:pt x="448" y="19"/>
                </a:cubicBezTo>
                <a:moveTo>
                  <a:pt x="430" y="1451"/>
                </a:moveTo>
                <a:cubicBezTo>
                  <a:pt x="430" y="1451"/>
                  <a:pt x="430" y="1451"/>
                  <a:pt x="430" y="1451"/>
                </a:cubicBezTo>
                <a:cubicBezTo>
                  <a:pt x="414" y="1451"/>
                  <a:pt x="401" y="1463"/>
                  <a:pt x="401" y="1479"/>
                </a:cubicBezTo>
                <a:cubicBezTo>
                  <a:pt x="401" y="1525"/>
                  <a:pt x="401" y="1525"/>
                  <a:pt x="401" y="1525"/>
                </a:cubicBezTo>
                <a:cubicBezTo>
                  <a:pt x="401" y="1540"/>
                  <a:pt x="414" y="1553"/>
                  <a:pt x="430" y="1553"/>
                </a:cubicBezTo>
                <a:cubicBezTo>
                  <a:pt x="445" y="1553"/>
                  <a:pt x="458" y="1540"/>
                  <a:pt x="458" y="1525"/>
                </a:cubicBezTo>
                <a:cubicBezTo>
                  <a:pt x="458" y="1479"/>
                  <a:pt x="458" y="1479"/>
                  <a:pt x="458" y="1479"/>
                </a:cubicBezTo>
                <a:cubicBezTo>
                  <a:pt x="458" y="1463"/>
                  <a:pt x="445" y="1451"/>
                  <a:pt x="430" y="1451"/>
                </a:cubicBezTo>
                <a:moveTo>
                  <a:pt x="547" y="490"/>
                </a:moveTo>
                <a:cubicBezTo>
                  <a:pt x="547" y="480"/>
                  <a:pt x="539" y="472"/>
                  <a:pt x="529" y="472"/>
                </a:cubicBezTo>
                <a:cubicBezTo>
                  <a:pt x="519" y="472"/>
                  <a:pt x="510" y="480"/>
                  <a:pt x="510" y="490"/>
                </a:cubicBezTo>
                <a:cubicBezTo>
                  <a:pt x="510" y="500"/>
                  <a:pt x="519" y="509"/>
                  <a:pt x="529" y="509"/>
                </a:cubicBezTo>
                <a:cubicBezTo>
                  <a:pt x="539" y="509"/>
                  <a:pt x="547" y="500"/>
                  <a:pt x="547" y="490"/>
                </a:cubicBezTo>
                <a:cubicBezTo>
                  <a:pt x="547" y="490"/>
                  <a:pt x="547" y="490"/>
                  <a:pt x="547" y="490"/>
                </a:cubicBezTo>
                <a:moveTo>
                  <a:pt x="529" y="605"/>
                </a:moveTo>
                <a:cubicBezTo>
                  <a:pt x="529" y="605"/>
                  <a:pt x="529" y="605"/>
                  <a:pt x="529" y="605"/>
                </a:cubicBezTo>
                <a:cubicBezTo>
                  <a:pt x="518" y="605"/>
                  <a:pt x="509" y="614"/>
                  <a:pt x="509" y="625"/>
                </a:cubicBezTo>
                <a:cubicBezTo>
                  <a:pt x="509" y="637"/>
                  <a:pt x="509" y="637"/>
                  <a:pt x="509" y="637"/>
                </a:cubicBezTo>
                <a:cubicBezTo>
                  <a:pt x="509" y="648"/>
                  <a:pt x="518" y="657"/>
                  <a:pt x="529" y="657"/>
                </a:cubicBezTo>
                <a:cubicBezTo>
                  <a:pt x="540" y="657"/>
                  <a:pt x="549" y="648"/>
                  <a:pt x="549" y="637"/>
                </a:cubicBezTo>
                <a:cubicBezTo>
                  <a:pt x="549" y="625"/>
                  <a:pt x="549" y="625"/>
                  <a:pt x="549" y="625"/>
                </a:cubicBezTo>
                <a:cubicBezTo>
                  <a:pt x="549" y="614"/>
                  <a:pt x="540" y="605"/>
                  <a:pt x="529" y="605"/>
                </a:cubicBezTo>
                <a:moveTo>
                  <a:pt x="550" y="767"/>
                </a:moveTo>
                <a:cubicBezTo>
                  <a:pt x="550" y="755"/>
                  <a:pt x="541" y="746"/>
                  <a:pt x="529" y="746"/>
                </a:cubicBezTo>
                <a:cubicBezTo>
                  <a:pt x="517" y="746"/>
                  <a:pt x="507" y="755"/>
                  <a:pt x="507" y="767"/>
                </a:cubicBezTo>
                <a:cubicBezTo>
                  <a:pt x="507" y="783"/>
                  <a:pt x="507" y="783"/>
                  <a:pt x="507" y="783"/>
                </a:cubicBezTo>
                <a:cubicBezTo>
                  <a:pt x="507" y="795"/>
                  <a:pt x="517" y="805"/>
                  <a:pt x="529" y="805"/>
                </a:cubicBezTo>
                <a:cubicBezTo>
                  <a:pt x="541" y="805"/>
                  <a:pt x="550" y="795"/>
                  <a:pt x="550" y="783"/>
                </a:cubicBezTo>
                <a:cubicBezTo>
                  <a:pt x="550" y="767"/>
                  <a:pt x="550" y="767"/>
                  <a:pt x="550" y="767"/>
                </a:cubicBezTo>
                <a:moveTo>
                  <a:pt x="529" y="887"/>
                </a:moveTo>
                <a:cubicBezTo>
                  <a:pt x="529" y="887"/>
                  <a:pt x="529" y="887"/>
                  <a:pt x="529" y="887"/>
                </a:cubicBezTo>
                <a:cubicBezTo>
                  <a:pt x="516" y="887"/>
                  <a:pt x="506" y="897"/>
                  <a:pt x="506" y="910"/>
                </a:cubicBezTo>
                <a:cubicBezTo>
                  <a:pt x="506" y="930"/>
                  <a:pt x="506" y="930"/>
                  <a:pt x="506" y="930"/>
                </a:cubicBezTo>
                <a:cubicBezTo>
                  <a:pt x="506" y="943"/>
                  <a:pt x="516" y="953"/>
                  <a:pt x="529" y="953"/>
                </a:cubicBezTo>
                <a:cubicBezTo>
                  <a:pt x="541" y="953"/>
                  <a:pt x="552" y="943"/>
                  <a:pt x="552" y="930"/>
                </a:cubicBezTo>
                <a:cubicBezTo>
                  <a:pt x="552" y="910"/>
                  <a:pt x="552" y="910"/>
                  <a:pt x="552" y="910"/>
                </a:cubicBezTo>
                <a:cubicBezTo>
                  <a:pt x="552" y="897"/>
                  <a:pt x="541" y="887"/>
                  <a:pt x="529" y="887"/>
                </a:cubicBezTo>
                <a:moveTo>
                  <a:pt x="553" y="1052"/>
                </a:moveTo>
                <a:cubicBezTo>
                  <a:pt x="553" y="1039"/>
                  <a:pt x="542" y="1028"/>
                  <a:pt x="529" y="1028"/>
                </a:cubicBezTo>
                <a:cubicBezTo>
                  <a:pt x="515" y="1028"/>
                  <a:pt x="505" y="1039"/>
                  <a:pt x="505" y="1052"/>
                </a:cubicBezTo>
                <a:cubicBezTo>
                  <a:pt x="505" y="1077"/>
                  <a:pt x="505" y="1077"/>
                  <a:pt x="505" y="1077"/>
                </a:cubicBezTo>
                <a:cubicBezTo>
                  <a:pt x="505" y="1090"/>
                  <a:pt x="515" y="1101"/>
                  <a:pt x="529" y="1101"/>
                </a:cubicBezTo>
                <a:cubicBezTo>
                  <a:pt x="542" y="1101"/>
                  <a:pt x="553" y="1090"/>
                  <a:pt x="553" y="1077"/>
                </a:cubicBezTo>
                <a:cubicBezTo>
                  <a:pt x="553" y="1052"/>
                  <a:pt x="553" y="1052"/>
                  <a:pt x="553" y="1052"/>
                </a:cubicBezTo>
                <a:moveTo>
                  <a:pt x="529" y="1169"/>
                </a:moveTo>
                <a:cubicBezTo>
                  <a:pt x="529" y="1169"/>
                  <a:pt x="529" y="1169"/>
                  <a:pt x="529" y="1169"/>
                </a:cubicBezTo>
                <a:cubicBezTo>
                  <a:pt x="515" y="1169"/>
                  <a:pt x="503" y="1180"/>
                  <a:pt x="503" y="1194"/>
                </a:cubicBezTo>
                <a:cubicBezTo>
                  <a:pt x="503" y="1223"/>
                  <a:pt x="503" y="1223"/>
                  <a:pt x="503" y="1223"/>
                </a:cubicBezTo>
                <a:cubicBezTo>
                  <a:pt x="503" y="1238"/>
                  <a:pt x="515" y="1249"/>
                  <a:pt x="529" y="1249"/>
                </a:cubicBezTo>
                <a:cubicBezTo>
                  <a:pt x="543" y="1249"/>
                  <a:pt x="554" y="1238"/>
                  <a:pt x="554" y="1223"/>
                </a:cubicBezTo>
                <a:cubicBezTo>
                  <a:pt x="554" y="1194"/>
                  <a:pt x="554" y="1194"/>
                  <a:pt x="554" y="1194"/>
                </a:cubicBezTo>
                <a:cubicBezTo>
                  <a:pt x="554" y="1180"/>
                  <a:pt x="543" y="1169"/>
                  <a:pt x="529" y="1169"/>
                </a:cubicBezTo>
                <a:moveTo>
                  <a:pt x="556" y="1337"/>
                </a:moveTo>
                <a:cubicBezTo>
                  <a:pt x="556" y="1322"/>
                  <a:pt x="544" y="1310"/>
                  <a:pt x="529" y="1310"/>
                </a:cubicBezTo>
                <a:cubicBezTo>
                  <a:pt x="514" y="1310"/>
                  <a:pt x="502" y="1322"/>
                  <a:pt x="502" y="1337"/>
                </a:cubicBezTo>
                <a:cubicBezTo>
                  <a:pt x="502" y="1370"/>
                  <a:pt x="502" y="1370"/>
                  <a:pt x="502" y="1370"/>
                </a:cubicBezTo>
                <a:cubicBezTo>
                  <a:pt x="502" y="1385"/>
                  <a:pt x="514" y="1397"/>
                  <a:pt x="529" y="1397"/>
                </a:cubicBezTo>
                <a:cubicBezTo>
                  <a:pt x="544" y="1397"/>
                  <a:pt x="556" y="1385"/>
                  <a:pt x="556" y="1370"/>
                </a:cubicBezTo>
                <a:cubicBezTo>
                  <a:pt x="556" y="1337"/>
                  <a:pt x="556" y="1337"/>
                  <a:pt x="556" y="1337"/>
                </a:cubicBezTo>
                <a:moveTo>
                  <a:pt x="559" y="1629"/>
                </a:moveTo>
                <a:cubicBezTo>
                  <a:pt x="559" y="1613"/>
                  <a:pt x="545" y="1599"/>
                  <a:pt x="529" y="1599"/>
                </a:cubicBezTo>
                <a:cubicBezTo>
                  <a:pt x="512" y="1599"/>
                  <a:pt x="499" y="1613"/>
                  <a:pt x="499" y="1629"/>
                </a:cubicBezTo>
                <a:cubicBezTo>
                  <a:pt x="499" y="1687"/>
                  <a:pt x="499" y="1687"/>
                  <a:pt x="499" y="1687"/>
                </a:cubicBezTo>
                <a:cubicBezTo>
                  <a:pt x="499" y="1703"/>
                  <a:pt x="512" y="1717"/>
                  <a:pt x="529" y="1717"/>
                </a:cubicBezTo>
                <a:cubicBezTo>
                  <a:pt x="545" y="1717"/>
                  <a:pt x="559" y="1703"/>
                  <a:pt x="559" y="1687"/>
                </a:cubicBezTo>
                <a:cubicBezTo>
                  <a:pt x="559" y="1629"/>
                  <a:pt x="559" y="1629"/>
                  <a:pt x="559" y="1629"/>
                </a:cubicBezTo>
                <a:moveTo>
                  <a:pt x="529" y="1756"/>
                </a:moveTo>
                <a:cubicBezTo>
                  <a:pt x="529" y="1756"/>
                  <a:pt x="529" y="1756"/>
                  <a:pt x="529" y="1756"/>
                </a:cubicBezTo>
                <a:cubicBezTo>
                  <a:pt x="511" y="1756"/>
                  <a:pt x="497" y="1770"/>
                  <a:pt x="497" y="1787"/>
                </a:cubicBezTo>
                <a:cubicBezTo>
                  <a:pt x="497" y="1857"/>
                  <a:pt x="497" y="1857"/>
                  <a:pt x="497" y="1857"/>
                </a:cubicBezTo>
                <a:cubicBezTo>
                  <a:pt x="497" y="1874"/>
                  <a:pt x="511" y="1888"/>
                  <a:pt x="529" y="1888"/>
                </a:cubicBezTo>
                <a:cubicBezTo>
                  <a:pt x="546" y="1888"/>
                  <a:pt x="560" y="1874"/>
                  <a:pt x="560" y="1857"/>
                </a:cubicBezTo>
                <a:cubicBezTo>
                  <a:pt x="560" y="1787"/>
                  <a:pt x="560" y="1787"/>
                  <a:pt x="560" y="1787"/>
                </a:cubicBezTo>
                <a:cubicBezTo>
                  <a:pt x="560" y="1770"/>
                  <a:pt x="546" y="1756"/>
                  <a:pt x="529" y="1756"/>
                </a:cubicBezTo>
                <a:moveTo>
                  <a:pt x="562" y="1953"/>
                </a:moveTo>
                <a:cubicBezTo>
                  <a:pt x="562" y="1935"/>
                  <a:pt x="547" y="1920"/>
                  <a:pt x="529" y="1920"/>
                </a:cubicBezTo>
                <a:cubicBezTo>
                  <a:pt x="511" y="1920"/>
                  <a:pt x="496" y="1935"/>
                  <a:pt x="496" y="1953"/>
                </a:cubicBezTo>
                <a:cubicBezTo>
                  <a:pt x="496" y="2042"/>
                  <a:pt x="496" y="2042"/>
                  <a:pt x="496" y="2042"/>
                </a:cubicBezTo>
                <a:cubicBezTo>
                  <a:pt x="496" y="2060"/>
                  <a:pt x="511" y="2075"/>
                  <a:pt x="529" y="2075"/>
                </a:cubicBezTo>
                <a:cubicBezTo>
                  <a:pt x="547" y="2075"/>
                  <a:pt x="562" y="2060"/>
                  <a:pt x="562" y="2042"/>
                </a:cubicBezTo>
                <a:cubicBezTo>
                  <a:pt x="562" y="1953"/>
                  <a:pt x="562" y="1953"/>
                  <a:pt x="562" y="1953"/>
                </a:cubicBezTo>
                <a:moveTo>
                  <a:pt x="547" y="369"/>
                </a:moveTo>
                <a:cubicBezTo>
                  <a:pt x="547" y="359"/>
                  <a:pt x="539" y="351"/>
                  <a:pt x="529" y="351"/>
                </a:cubicBezTo>
                <a:cubicBezTo>
                  <a:pt x="519" y="351"/>
                  <a:pt x="510" y="359"/>
                  <a:pt x="510" y="369"/>
                </a:cubicBezTo>
                <a:cubicBezTo>
                  <a:pt x="510" y="379"/>
                  <a:pt x="519" y="387"/>
                  <a:pt x="529" y="387"/>
                </a:cubicBezTo>
                <a:cubicBezTo>
                  <a:pt x="539" y="387"/>
                  <a:pt x="547" y="379"/>
                  <a:pt x="547" y="369"/>
                </a:cubicBezTo>
                <a:cubicBezTo>
                  <a:pt x="547" y="369"/>
                  <a:pt x="547" y="369"/>
                  <a:pt x="547" y="369"/>
                </a:cubicBezTo>
                <a:moveTo>
                  <a:pt x="547" y="252"/>
                </a:moveTo>
                <a:cubicBezTo>
                  <a:pt x="547" y="242"/>
                  <a:pt x="539" y="234"/>
                  <a:pt x="529" y="234"/>
                </a:cubicBezTo>
                <a:cubicBezTo>
                  <a:pt x="519" y="234"/>
                  <a:pt x="510" y="242"/>
                  <a:pt x="510" y="252"/>
                </a:cubicBezTo>
                <a:cubicBezTo>
                  <a:pt x="510" y="262"/>
                  <a:pt x="519" y="271"/>
                  <a:pt x="529" y="271"/>
                </a:cubicBezTo>
                <a:cubicBezTo>
                  <a:pt x="539" y="271"/>
                  <a:pt x="547" y="262"/>
                  <a:pt x="547" y="252"/>
                </a:cubicBezTo>
                <a:cubicBezTo>
                  <a:pt x="547" y="252"/>
                  <a:pt x="547" y="252"/>
                  <a:pt x="547" y="252"/>
                </a:cubicBezTo>
                <a:moveTo>
                  <a:pt x="547" y="135"/>
                </a:moveTo>
                <a:cubicBezTo>
                  <a:pt x="547" y="125"/>
                  <a:pt x="539" y="117"/>
                  <a:pt x="529" y="117"/>
                </a:cubicBezTo>
                <a:cubicBezTo>
                  <a:pt x="519" y="117"/>
                  <a:pt x="510" y="125"/>
                  <a:pt x="510" y="135"/>
                </a:cubicBezTo>
                <a:cubicBezTo>
                  <a:pt x="510" y="146"/>
                  <a:pt x="519" y="154"/>
                  <a:pt x="529" y="154"/>
                </a:cubicBezTo>
                <a:cubicBezTo>
                  <a:pt x="539" y="154"/>
                  <a:pt x="547" y="146"/>
                  <a:pt x="547" y="135"/>
                </a:cubicBezTo>
                <a:cubicBezTo>
                  <a:pt x="547" y="135"/>
                  <a:pt x="547" y="135"/>
                  <a:pt x="547" y="135"/>
                </a:cubicBezTo>
                <a:moveTo>
                  <a:pt x="547" y="19"/>
                </a:moveTo>
                <a:cubicBezTo>
                  <a:pt x="547" y="9"/>
                  <a:pt x="539" y="0"/>
                  <a:pt x="529" y="0"/>
                </a:cubicBezTo>
                <a:cubicBezTo>
                  <a:pt x="519" y="0"/>
                  <a:pt x="510" y="9"/>
                  <a:pt x="510" y="19"/>
                </a:cubicBezTo>
                <a:cubicBezTo>
                  <a:pt x="510" y="29"/>
                  <a:pt x="519" y="37"/>
                  <a:pt x="529" y="37"/>
                </a:cubicBezTo>
                <a:cubicBezTo>
                  <a:pt x="539" y="37"/>
                  <a:pt x="547" y="29"/>
                  <a:pt x="547" y="19"/>
                </a:cubicBezTo>
                <a:cubicBezTo>
                  <a:pt x="547" y="19"/>
                  <a:pt x="547" y="19"/>
                  <a:pt x="547" y="19"/>
                </a:cubicBezTo>
                <a:moveTo>
                  <a:pt x="529" y="1451"/>
                </a:moveTo>
                <a:cubicBezTo>
                  <a:pt x="529" y="1451"/>
                  <a:pt x="529" y="1451"/>
                  <a:pt x="529" y="1451"/>
                </a:cubicBezTo>
                <a:cubicBezTo>
                  <a:pt x="513" y="1451"/>
                  <a:pt x="500" y="1463"/>
                  <a:pt x="500" y="1479"/>
                </a:cubicBezTo>
                <a:cubicBezTo>
                  <a:pt x="500" y="1525"/>
                  <a:pt x="500" y="1525"/>
                  <a:pt x="500" y="1525"/>
                </a:cubicBezTo>
                <a:cubicBezTo>
                  <a:pt x="500" y="1540"/>
                  <a:pt x="513" y="1553"/>
                  <a:pt x="529" y="1553"/>
                </a:cubicBezTo>
                <a:cubicBezTo>
                  <a:pt x="545" y="1553"/>
                  <a:pt x="557" y="1540"/>
                  <a:pt x="557" y="1525"/>
                </a:cubicBezTo>
                <a:cubicBezTo>
                  <a:pt x="557" y="1479"/>
                  <a:pt x="557" y="1479"/>
                  <a:pt x="557" y="1479"/>
                </a:cubicBezTo>
                <a:cubicBezTo>
                  <a:pt x="557" y="1463"/>
                  <a:pt x="545" y="1451"/>
                  <a:pt x="529" y="1451"/>
                </a:cubicBezTo>
                <a:moveTo>
                  <a:pt x="646" y="490"/>
                </a:moveTo>
                <a:cubicBezTo>
                  <a:pt x="646" y="480"/>
                  <a:pt x="638" y="472"/>
                  <a:pt x="628" y="472"/>
                </a:cubicBezTo>
                <a:cubicBezTo>
                  <a:pt x="618" y="472"/>
                  <a:pt x="609" y="480"/>
                  <a:pt x="609" y="490"/>
                </a:cubicBezTo>
                <a:cubicBezTo>
                  <a:pt x="609" y="500"/>
                  <a:pt x="618" y="509"/>
                  <a:pt x="628" y="509"/>
                </a:cubicBezTo>
                <a:cubicBezTo>
                  <a:pt x="638" y="509"/>
                  <a:pt x="646" y="500"/>
                  <a:pt x="646" y="490"/>
                </a:cubicBezTo>
                <a:cubicBezTo>
                  <a:pt x="646" y="490"/>
                  <a:pt x="646" y="490"/>
                  <a:pt x="646" y="490"/>
                </a:cubicBezTo>
                <a:moveTo>
                  <a:pt x="628" y="605"/>
                </a:moveTo>
                <a:cubicBezTo>
                  <a:pt x="628" y="605"/>
                  <a:pt x="628" y="605"/>
                  <a:pt x="628" y="605"/>
                </a:cubicBezTo>
                <a:cubicBezTo>
                  <a:pt x="617" y="605"/>
                  <a:pt x="608" y="614"/>
                  <a:pt x="608" y="625"/>
                </a:cubicBezTo>
                <a:cubicBezTo>
                  <a:pt x="608" y="637"/>
                  <a:pt x="608" y="637"/>
                  <a:pt x="608" y="637"/>
                </a:cubicBezTo>
                <a:cubicBezTo>
                  <a:pt x="608" y="648"/>
                  <a:pt x="617" y="657"/>
                  <a:pt x="628" y="657"/>
                </a:cubicBezTo>
                <a:cubicBezTo>
                  <a:pt x="639" y="657"/>
                  <a:pt x="648" y="648"/>
                  <a:pt x="648" y="637"/>
                </a:cubicBezTo>
                <a:cubicBezTo>
                  <a:pt x="648" y="625"/>
                  <a:pt x="648" y="625"/>
                  <a:pt x="648" y="625"/>
                </a:cubicBezTo>
                <a:cubicBezTo>
                  <a:pt x="648" y="614"/>
                  <a:pt x="639" y="605"/>
                  <a:pt x="628" y="605"/>
                </a:cubicBezTo>
                <a:moveTo>
                  <a:pt x="649" y="767"/>
                </a:moveTo>
                <a:cubicBezTo>
                  <a:pt x="649" y="755"/>
                  <a:pt x="640" y="746"/>
                  <a:pt x="628" y="746"/>
                </a:cubicBezTo>
                <a:cubicBezTo>
                  <a:pt x="616" y="746"/>
                  <a:pt x="607" y="755"/>
                  <a:pt x="607" y="767"/>
                </a:cubicBezTo>
                <a:cubicBezTo>
                  <a:pt x="607" y="783"/>
                  <a:pt x="607" y="783"/>
                  <a:pt x="607" y="783"/>
                </a:cubicBezTo>
                <a:cubicBezTo>
                  <a:pt x="607" y="795"/>
                  <a:pt x="616" y="805"/>
                  <a:pt x="628" y="805"/>
                </a:cubicBezTo>
                <a:cubicBezTo>
                  <a:pt x="640" y="805"/>
                  <a:pt x="649" y="795"/>
                  <a:pt x="649" y="783"/>
                </a:cubicBezTo>
                <a:cubicBezTo>
                  <a:pt x="649" y="767"/>
                  <a:pt x="649" y="767"/>
                  <a:pt x="649" y="767"/>
                </a:cubicBezTo>
                <a:moveTo>
                  <a:pt x="628" y="887"/>
                </a:moveTo>
                <a:cubicBezTo>
                  <a:pt x="628" y="887"/>
                  <a:pt x="628" y="887"/>
                  <a:pt x="628" y="887"/>
                </a:cubicBezTo>
                <a:cubicBezTo>
                  <a:pt x="615" y="887"/>
                  <a:pt x="605" y="897"/>
                  <a:pt x="605" y="910"/>
                </a:cubicBezTo>
                <a:cubicBezTo>
                  <a:pt x="605" y="930"/>
                  <a:pt x="605" y="930"/>
                  <a:pt x="605" y="930"/>
                </a:cubicBezTo>
                <a:cubicBezTo>
                  <a:pt x="605" y="943"/>
                  <a:pt x="615" y="953"/>
                  <a:pt x="628" y="953"/>
                </a:cubicBezTo>
                <a:cubicBezTo>
                  <a:pt x="641" y="953"/>
                  <a:pt x="651" y="943"/>
                  <a:pt x="651" y="930"/>
                </a:cubicBezTo>
                <a:cubicBezTo>
                  <a:pt x="651" y="910"/>
                  <a:pt x="651" y="910"/>
                  <a:pt x="651" y="910"/>
                </a:cubicBezTo>
                <a:cubicBezTo>
                  <a:pt x="651" y="897"/>
                  <a:pt x="641" y="887"/>
                  <a:pt x="628" y="887"/>
                </a:cubicBezTo>
                <a:moveTo>
                  <a:pt x="652" y="1052"/>
                </a:moveTo>
                <a:cubicBezTo>
                  <a:pt x="652" y="1039"/>
                  <a:pt x="641" y="1028"/>
                  <a:pt x="628" y="1028"/>
                </a:cubicBezTo>
                <a:cubicBezTo>
                  <a:pt x="615" y="1028"/>
                  <a:pt x="604" y="1039"/>
                  <a:pt x="604" y="1052"/>
                </a:cubicBezTo>
                <a:cubicBezTo>
                  <a:pt x="604" y="1077"/>
                  <a:pt x="604" y="1077"/>
                  <a:pt x="604" y="1077"/>
                </a:cubicBezTo>
                <a:cubicBezTo>
                  <a:pt x="604" y="1090"/>
                  <a:pt x="615" y="1101"/>
                  <a:pt x="628" y="1101"/>
                </a:cubicBezTo>
                <a:cubicBezTo>
                  <a:pt x="641" y="1101"/>
                  <a:pt x="652" y="1090"/>
                  <a:pt x="652" y="1077"/>
                </a:cubicBezTo>
                <a:cubicBezTo>
                  <a:pt x="652" y="1052"/>
                  <a:pt x="652" y="1052"/>
                  <a:pt x="652" y="1052"/>
                </a:cubicBezTo>
                <a:moveTo>
                  <a:pt x="628" y="1169"/>
                </a:moveTo>
                <a:cubicBezTo>
                  <a:pt x="628" y="1169"/>
                  <a:pt x="628" y="1169"/>
                  <a:pt x="628" y="1169"/>
                </a:cubicBezTo>
                <a:cubicBezTo>
                  <a:pt x="614" y="1169"/>
                  <a:pt x="602" y="1180"/>
                  <a:pt x="602" y="1194"/>
                </a:cubicBezTo>
                <a:cubicBezTo>
                  <a:pt x="602" y="1223"/>
                  <a:pt x="602" y="1223"/>
                  <a:pt x="602" y="1223"/>
                </a:cubicBezTo>
                <a:cubicBezTo>
                  <a:pt x="602" y="1238"/>
                  <a:pt x="614" y="1249"/>
                  <a:pt x="628" y="1249"/>
                </a:cubicBezTo>
                <a:cubicBezTo>
                  <a:pt x="642" y="1249"/>
                  <a:pt x="654" y="1238"/>
                  <a:pt x="654" y="1223"/>
                </a:cubicBezTo>
                <a:cubicBezTo>
                  <a:pt x="654" y="1194"/>
                  <a:pt x="654" y="1194"/>
                  <a:pt x="654" y="1194"/>
                </a:cubicBezTo>
                <a:cubicBezTo>
                  <a:pt x="654" y="1180"/>
                  <a:pt x="642" y="1169"/>
                  <a:pt x="628" y="1169"/>
                </a:cubicBezTo>
                <a:moveTo>
                  <a:pt x="655" y="1337"/>
                </a:moveTo>
                <a:cubicBezTo>
                  <a:pt x="655" y="1322"/>
                  <a:pt x="643" y="1310"/>
                  <a:pt x="628" y="1310"/>
                </a:cubicBezTo>
                <a:cubicBezTo>
                  <a:pt x="613" y="1310"/>
                  <a:pt x="601" y="1322"/>
                  <a:pt x="601" y="1337"/>
                </a:cubicBezTo>
                <a:cubicBezTo>
                  <a:pt x="601" y="1370"/>
                  <a:pt x="601" y="1370"/>
                  <a:pt x="601" y="1370"/>
                </a:cubicBezTo>
                <a:cubicBezTo>
                  <a:pt x="601" y="1385"/>
                  <a:pt x="613" y="1397"/>
                  <a:pt x="628" y="1397"/>
                </a:cubicBezTo>
                <a:cubicBezTo>
                  <a:pt x="643" y="1397"/>
                  <a:pt x="655" y="1385"/>
                  <a:pt x="655" y="1370"/>
                </a:cubicBezTo>
                <a:cubicBezTo>
                  <a:pt x="655" y="1337"/>
                  <a:pt x="655" y="1337"/>
                  <a:pt x="655" y="1337"/>
                </a:cubicBezTo>
                <a:moveTo>
                  <a:pt x="658" y="1629"/>
                </a:moveTo>
                <a:cubicBezTo>
                  <a:pt x="658" y="1613"/>
                  <a:pt x="644" y="1599"/>
                  <a:pt x="628" y="1599"/>
                </a:cubicBezTo>
                <a:cubicBezTo>
                  <a:pt x="611" y="1599"/>
                  <a:pt x="598" y="1613"/>
                  <a:pt x="598" y="1629"/>
                </a:cubicBezTo>
                <a:cubicBezTo>
                  <a:pt x="598" y="1687"/>
                  <a:pt x="598" y="1687"/>
                  <a:pt x="598" y="1687"/>
                </a:cubicBezTo>
                <a:cubicBezTo>
                  <a:pt x="598" y="1703"/>
                  <a:pt x="611" y="1717"/>
                  <a:pt x="628" y="1717"/>
                </a:cubicBezTo>
                <a:cubicBezTo>
                  <a:pt x="644" y="1717"/>
                  <a:pt x="658" y="1703"/>
                  <a:pt x="658" y="1687"/>
                </a:cubicBezTo>
                <a:cubicBezTo>
                  <a:pt x="658" y="1629"/>
                  <a:pt x="658" y="1629"/>
                  <a:pt x="658" y="1629"/>
                </a:cubicBezTo>
                <a:moveTo>
                  <a:pt x="628" y="1756"/>
                </a:moveTo>
                <a:cubicBezTo>
                  <a:pt x="628" y="1756"/>
                  <a:pt x="628" y="1756"/>
                  <a:pt x="628" y="1756"/>
                </a:cubicBezTo>
                <a:cubicBezTo>
                  <a:pt x="611" y="1756"/>
                  <a:pt x="597" y="1770"/>
                  <a:pt x="597" y="1787"/>
                </a:cubicBezTo>
                <a:cubicBezTo>
                  <a:pt x="597" y="1857"/>
                  <a:pt x="597" y="1857"/>
                  <a:pt x="597" y="1857"/>
                </a:cubicBezTo>
                <a:cubicBezTo>
                  <a:pt x="597" y="1874"/>
                  <a:pt x="611" y="1888"/>
                  <a:pt x="628" y="1888"/>
                </a:cubicBezTo>
                <a:cubicBezTo>
                  <a:pt x="645" y="1888"/>
                  <a:pt x="659" y="1874"/>
                  <a:pt x="659" y="1857"/>
                </a:cubicBezTo>
                <a:cubicBezTo>
                  <a:pt x="659" y="1787"/>
                  <a:pt x="659" y="1787"/>
                  <a:pt x="659" y="1787"/>
                </a:cubicBezTo>
                <a:cubicBezTo>
                  <a:pt x="659" y="1770"/>
                  <a:pt x="645" y="1756"/>
                  <a:pt x="628" y="1756"/>
                </a:cubicBezTo>
                <a:moveTo>
                  <a:pt x="661" y="1953"/>
                </a:moveTo>
                <a:cubicBezTo>
                  <a:pt x="661" y="1935"/>
                  <a:pt x="646" y="1920"/>
                  <a:pt x="628" y="1920"/>
                </a:cubicBezTo>
                <a:cubicBezTo>
                  <a:pt x="610" y="1920"/>
                  <a:pt x="595" y="1935"/>
                  <a:pt x="595" y="1953"/>
                </a:cubicBezTo>
                <a:cubicBezTo>
                  <a:pt x="595" y="2042"/>
                  <a:pt x="595" y="2042"/>
                  <a:pt x="595" y="2042"/>
                </a:cubicBezTo>
                <a:cubicBezTo>
                  <a:pt x="595" y="2060"/>
                  <a:pt x="610" y="2075"/>
                  <a:pt x="628" y="2075"/>
                </a:cubicBezTo>
                <a:cubicBezTo>
                  <a:pt x="646" y="2075"/>
                  <a:pt x="661" y="2060"/>
                  <a:pt x="661" y="2042"/>
                </a:cubicBezTo>
                <a:cubicBezTo>
                  <a:pt x="661" y="1953"/>
                  <a:pt x="661" y="1953"/>
                  <a:pt x="661" y="1953"/>
                </a:cubicBezTo>
                <a:moveTo>
                  <a:pt x="646" y="369"/>
                </a:moveTo>
                <a:cubicBezTo>
                  <a:pt x="646" y="359"/>
                  <a:pt x="638" y="351"/>
                  <a:pt x="628" y="351"/>
                </a:cubicBezTo>
                <a:cubicBezTo>
                  <a:pt x="618" y="351"/>
                  <a:pt x="609" y="359"/>
                  <a:pt x="609" y="369"/>
                </a:cubicBezTo>
                <a:cubicBezTo>
                  <a:pt x="609" y="379"/>
                  <a:pt x="618" y="387"/>
                  <a:pt x="628" y="387"/>
                </a:cubicBezTo>
                <a:cubicBezTo>
                  <a:pt x="638" y="387"/>
                  <a:pt x="646" y="379"/>
                  <a:pt x="646" y="369"/>
                </a:cubicBezTo>
                <a:cubicBezTo>
                  <a:pt x="646" y="369"/>
                  <a:pt x="646" y="369"/>
                  <a:pt x="646" y="369"/>
                </a:cubicBezTo>
                <a:moveTo>
                  <a:pt x="646" y="252"/>
                </a:moveTo>
                <a:cubicBezTo>
                  <a:pt x="646" y="242"/>
                  <a:pt x="638" y="234"/>
                  <a:pt x="628" y="234"/>
                </a:cubicBezTo>
                <a:cubicBezTo>
                  <a:pt x="618" y="234"/>
                  <a:pt x="609" y="242"/>
                  <a:pt x="609" y="252"/>
                </a:cubicBezTo>
                <a:cubicBezTo>
                  <a:pt x="609" y="262"/>
                  <a:pt x="618" y="271"/>
                  <a:pt x="628" y="271"/>
                </a:cubicBezTo>
                <a:cubicBezTo>
                  <a:pt x="638" y="271"/>
                  <a:pt x="646" y="262"/>
                  <a:pt x="646" y="252"/>
                </a:cubicBezTo>
                <a:cubicBezTo>
                  <a:pt x="646" y="252"/>
                  <a:pt x="646" y="252"/>
                  <a:pt x="646" y="252"/>
                </a:cubicBezTo>
                <a:moveTo>
                  <a:pt x="646" y="135"/>
                </a:moveTo>
                <a:cubicBezTo>
                  <a:pt x="646" y="125"/>
                  <a:pt x="638" y="117"/>
                  <a:pt x="628" y="117"/>
                </a:cubicBezTo>
                <a:cubicBezTo>
                  <a:pt x="618" y="117"/>
                  <a:pt x="609" y="125"/>
                  <a:pt x="609" y="135"/>
                </a:cubicBezTo>
                <a:cubicBezTo>
                  <a:pt x="609" y="146"/>
                  <a:pt x="618" y="154"/>
                  <a:pt x="628" y="154"/>
                </a:cubicBezTo>
                <a:cubicBezTo>
                  <a:pt x="638" y="154"/>
                  <a:pt x="646" y="146"/>
                  <a:pt x="646" y="135"/>
                </a:cubicBezTo>
                <a:cubicBezTo>
                  <a:pt x="646" y="135"/>
                  <a:pt x="646" y="135"/>
                  <a:pt x="646" y="135"/>
                </a:cubicBezTo>
                <a:moveTo>
                  <a:pt x="646" y="19"/>
                </a:moveTo>
                <a:cubicBezTo>
                  <a:pt x="646" y="9"/>
                  <a:pt x="638" y="0"/>
                  <a:pt x="628" y="0"/>
                </a:cubicBezTo>
                <a:cubicBezTo>
                  <a:pt x="618" y="0"/>
                  <a:pt x="609" y="9"/>
                  <a:pt x="609" y="19"/>
                </a:cubicBezTo>
                <a:cubicBezTo>
                  <a:pt x="609" y="29"/>
                  <a:pt x="618" y="37"/>
                  <a:pt x="628" y="37"/>
                </a:cubicBezTo>
                <a:cubicBezTo>
                  <a:pt x="638" y="37"/>
                  <a:pt x="646" y="29"/>
                  <a:pt x="646" y="19"/>
                </a:cubicBezTo>
                <a:cubicBezTo>
                  <a:pt x="646" y="19"/>
                  <a:pt x="646" y="19"/>
                  <a:pt x="646" y="19"/>
                </a:cubicBezTo>
                <a:moveTo>
                  <a:pt x="628" y="1451"/>
                </a:moveTo>
                <a:cubicBezTo>
                  <a:pt x="628" y="1451"/>
                  <a:pt x="628" y="1451"/>
                  <a:pt x="628" y="1451"/>
                </a:cubicBezTo>
                <a:cubicBezTo>
                  <a:pt x="612" y="1451"/>
                  <a:pt x="599" y="1463"/>
                  <a:pt x="599" y="1479"/>
                </a:cubicBezTo>
                <a:cubicBezTo>
                  <a:pt x="599" y="1525"/>
                  <a:pt x="599" y="1525"/>
                  <a:pt x="599" y="1525"/>
                </a:cubicBezTo>
                <a:cubicBezTo>
                  <a:pt x="599" y="1540"/>
                  <a:pt x="612" y="1553"/>
                  <a:pt x="628" y="1553"/>
                </a:cubicBezTo>
                <a:cubicBezTo>
                  <a:pt x="644" y="1553"/>
                  <a:pt x="656" y="1540"/>
                  <a:pt x="656" y="1525"/>
                </a:cubicBezTo>
                <a:cubicBezTo>
                  <a:pt x="656" y="1479"/>
                  <a:pt x="656" y="1479"/>
                  <a:pt x="656" y="1479"/>
                </a:cubicBezTo>
                <a:cubicBezTo>
                  <a:pt x="656" y="1463"/>
                  <a:pt x="644" y="1451"/>
                  <a:pt x="628" y="1451"/>
                </a:cubicBezTo>
                <a:moveTo>
                  <a:pt x="746" y="490"/>
                </a:moveTo>
                <a:cubicBezTo>
                  <a:pt x="746" y="480"/>
                  <a:pt x="737" y="472"/>
                  <a:pt x="727" y="472"/>
                </a:cubicBezTo>
                <a:cubicBezTo>
                  <a:pt x="717" y="472"/>
                  <a:pt x="708" y="480"/>
                  <a:pt x="708" y="490"/>
                </a:cubicBezTo>
                <a:cubicBezTo>
                  <a:pt x="708" y="500"/>
                  <a:pt x="717" y="509"/>
                  <a:pt x="727" y="509"/>
                </a:cubicBezTo>
                <a:cubicBezTo>
                  <a:pt x="737" y="509"/>
                  <a:pt x="746" y="500"/>
                  <a:pt x="746" y="490"/>
                </a:cubicBezTo>
                <a:cubicBezTo>
                  <a:pt x="746" y="490"/>
                  <a:pt x="746" y="490"/>
                  <a:pt x="746" y="490"/>
                </a:cubicBezTo>
                <a:moveTo>
                  <a:pt x="727" y="605"/>
                </a:moveTo>
                <a:cubicBezTo>
                  <a:pt x="727" y="605"/>
                  <a:pt x="727" y="605"/>
                  <a:pt x="727" y="605"/>
                </a:cubicBezTo>
                <a:cubicBezTo>
                  <a:pt x="716" y="605"/>
                  <a:pt x="707" y="614"/>
                  <a:pt x="707" y="625"/>
                </a:cubicBezTo>
                <a:cubicBezTo>
                  <a:pt x="707" y="637"/>
                  <a:pt x="707" y="637"/>
                  <a:pt x="707" y="637"/>
                </a:cubicBezTo>
                <a:cubicBezTo>
                  <a:pt x="707" y="648"/>
                  <a:pt x="716" y="657"/>
                  <a:pt x="727" y="657"/>
                </a:cubicBezTo>
                <a:cubicBezTo>
                  <a:pt x="738" y="657"/>
                  <a:pt x="747" y="648"/>
                  <a:pt x="747" y="637"/>
                </a:cubicBezTo>
                <a:cubicBezTo>
                  <a:pt x="747" y="625"/>
                  <a:pt x="747" y="625"/>
                  <a:pt x="747" y="625"/>
                </a:cubicBezTo>
                <a:cubicBezTo>
                  <a:pt x="747" y="614"/>
                  <a:pt x="738" y="605"/>
                  <a:pt x="727" y="605"/>
                </a:cubicBezTo>
                <a:moveTo>
                  <a:pt x="748" y="767"/>
                </a:moveTo>
                <a:cubicBezTo>
                  <a:pt x="748" y="755"/>
                  <a:pt x="739" y="746"/>
                  <a:pt x="727" y="746"/>
                </a:cubicBezTo>
                <a:cubicBezTo>
                  <a:pt x="715" y="746"/>
                  <a:pt x="706" y="755"/>
                  <a:pt x="706" y="767"/>
                </a:cubicBezTo>
                <a:cubicBezTo>
                  <a:pt x="706" y="783"/>
                  <a:pt x="706" y="783"/>
                  <a:pt x="706" y="783"/>
                </a:cubicBezTo>
                <a:cubicBezTo>
                  <a:pt x="706" y="795"/>
                  <a:pt x="715" y="805"/>
                  <a:pt x="727" y="805"/>
                </a:cubicBezTo>
                <a:cubicBezTo>
                  <a:pt x="739" y="805"/>
                  <a:pt x="748" y="795"/>
                  <a:pt x="748" y="783"/>
                </a:cubicBezTo>
                <a:cubicBezTo>
                  <a:pt x="748" y="767"/>
                  <a:pt x="748" y="767"/>
                  <a:pt x="748" y="767"/>
                </a:cubicBezTo>
                <a:moveTo>
                  <a:pt x="727" y="887"/>
                </a:moveTo>
                <a:cubicBezTo>
                  <a:pt x="727" y="887"/>
                  <a:pt x="727" y="887"/>
                  <a:pt x="727" y="887"/>
                </a:cubicBezTo>
                <a:cubicBezTo>
                  <a:pt x="714" y="887"/>
                  <a:pt x="704" y="897"/>
                  <a:pt x="704" y="910"/>
                </a:cubicBezTo>
                <a:cubicBezTo>
                  <a:pt x="704" y="930"/>
                  <a:pt x="704" y="930"/>
                  <a:pt x="704" y="930"/>
                </a:cubicBezTo>
                <a:cubicBezTo>
                  <a:pt x="704" y="943"/>
                  <a:pt x="714" y="953"/>
                  <a:pt x="727" y="953"/>
                </a:cubicBezTo>
                <a:cubicBezTo>
                  <a:pt x="740" y="953"/>
                  <a:pt x="750" y="943"/>
                  <a:pt x="750" y="930"/>
                </a:cubicBezTo>
                <a:cubicBezTo>
                  <a:pt x="750" y="910"/>
                  <a:pt x="750" y="910"/>
                  <a:pt x="750" y="910"/>
                </a:cubicBezTo>
                <a:cubicBezTo>
                  <a:pt x="750" y="897"/>
                  <a:pt x="740" y="887"/>
                  <a:pt x="727" y="887"/>
                </a:cubicBezTo>
                <a:moveTo>
                  <a:pt x="751" y="1052"/>
                </a:moveTo>
                <a:cubicBezTo>
                  <a:pt x="751" y="1039"/>
                  <a:pt x="740" y="1028"/>
                  <a:pt x="727" y="1028"/>
                </a:cubicBezTo>
                <a:cubicBezTo>
                  <a:pt x="714" y="1028"/>
                  <a:pt x="703" y="1039"/>
                  <a:pt x="703" y="1052"/>
                </a:cubicBezTo>
                <a:cubicBezTo>
                  <a:pt x="703" y="1077"/>
                  <a:pt x="703" y="1077"/>
                  <a:pt x="703" y="1077"/>
                </a:cubicBezTo>
                <a:cubicBezTo>
                  <a:pt x="703" y="1090"/>
                  <a:pt x="714" y="1101"/>
                  <a:pt x="727" y="1101"/>
                </a:cubicBezTo>
                <a:cubicBezTo>
                  <a:pt x="740" y="1101"/>
                  <a:pt x="751" y="1090"/>
                  <a:pt x="751" y="1077"/>
                </a:cubicBezTo>
                <a:cubicBezTo>
                  <a:pt x="751" y="1052"/>
                  <a:pt x="751" y="1052"/>
                  <a:pt x="751" y="1052"/>
                </a:cubicBezTo>
                <a:moveTo>
                  <a:pt x="727" y="1169"/>
                </a:moveTo>
                <a:cubicBezTo>
                  <a:pt x="727" y="1169"/>
                  <a:pt x="727" y="1169"/>
                  <a:pt x="727" y="1169"/>
                </a:cubicBezTo>
                <a:cubicBezTo>
                  <a:pt x="713" y="1169"/>
                  <a:pt x="701" y="1180"/>
                  <a:pt x="701" y="1194"/>
                </a:cubicBezTo>
                <a:cubicBezTo>
                  <a:pt x="701" y="1223"/>
                  <a:pt x="701" y="1223"/>
                  <a:pt x="701" y="1223"/>
                </a:cubicBezTo>
                <a:cubicBezTo>
                  <a:pt x="701" y="1238"/>
                  <a:pt x="713" y="1249"/>
                  <a:pt x="727" y="1249"/>
                </a:cubicBezTo>
                <a:cubicBezTo>
                  <a:pt x="741" y="1249"/>
                  <a:pt x="753" y="1238"/>
                  <a:pt x="753" y="1223"/>
                </a:cubicBezTo>
                <a:cubicBezTo>
                  <a:pt x="753" y="1194"/>
                  <a:pt x="753" y="1194"/>
                  <a:pt x="753" y="1194"/>
                </a:cubicBezTo>
                <a:cubicBezTo>
                  <a:pt x="753" y="1180"/>
                  <a:pt x="741" y="1169"/>
                  <a:pt x="727" y="1169"/>
                </a:cubicBezTo>
                <a:moveTo>
                  <a:pt x="754" y="1337"/>
                </a:moveTo>
                <a:cubicBezTo>
                  <a:pt x="754" y="1322"/>
                  <a:pt x="742" y="1310"/>
                  <a:pt x="727" y="1310"/>
                </a:cubicBezTo>
                <a:cubicBezTo>
                  <a:pt x="712" y="1310"/>
                  <a:pt x="700" y="1322"/>
                  <a:pt x="700" y="1337"/>
                </a:cubicBezTo>
                <a:cubicBezTo>
                  <a:pt x="700" y="1370"/>
                  <a:pt x="700" y="1370"/>
                  <a:pt x="700" y="1370"/>
                </a:cubicBezTo>
                <a:cubicBezTo>
                  <a:pt x="700" y="1385"/>
                  <a:pt x="712" y="1397"/>
                  <a:pt x="727" y="1397"/>
                </a:cubicBezTo>
                <a:cubicBezTo>
                  <a:pt x="742" y="1397"/>
                  <a:pt x="754" y="1385"/>
                  <a:pt x="754" y="1370"/>
                </a:cubicBezTo>
                <a:cubicBezTo>
                  <a:pt x="754" y="1337"/>
                  <a:pt x="754" y="1337"/>
                  <a:pt x="754" y="1337"/>
                </a:cubicBezTo>
                <a:moveTo>
                  <a:pt x="757" y="1629"/>
                </a:moveTo>
                <a:cubicBezTo>
                  <a:pt x="757" y="1613"/>
                  <a:pt x="744" y="1599"/>
                  <a:pt x="727" y="1599"/>
                </a:cubicBezTo>
                <a:cubicBezTo>
                  <a:pt x="710" y="1599"/>
                  <a:pt x="697" y="1613"/>
                  <a:pt x="697" y="1629"/>
                </a:cubicBezTo>
                <a:cubicBezTo>
                  <a:pt x="697" y="1687"/>
                  <a:pt x="697" y="1687"/>
                  <a:pt x="697" y="1687"/>
                </a:cubicBezTo>
                <a:cubicBezTo>
                  <a:pt x="697" y="1703"/>
                  <a:pt x="710" y="1717"/>
                  <a:pt x="727" y="1717"/>
                </a:cubicBezTo>
                <a:cubicBezTo>
                  <a:pt x="744" y="1717"/>
                  <a:pt x="757" y="1703"/>
                  <a:pt x="757" y="1687"/>
                </a:cubicBezTo>
                <a:cubicBezTo>
                  <a:pt x="757" y="1629"/>
                  <a:pt x="757" y="1629"/>
                  <a:pt x="757" y="1629"/>
                </a:cubicBezTo>
                <a:moveTo>
                  <a:pt x="727" y="1756"/>
                </a:moveTo>
                <a:cubicBezTo>
                  <a:pt x="727" y="1756"/>
                  <a:pt x="727" y="1756"/>
                  <a:pt x="727" y="1756"/>
                </a:cubicBezTo>
                <a:cubicBezTo>
                  <a:pt x="710" y="1756"/>
                  <a:pt x="696" y="1770"/>
                  <a:pt x="696" y="1787"/>
                </a:cubicBezTo>
                <a:cubicBezTo>
                  <a:pt x="696" y="1857"/>
                  <a:pt x="696" y="1857"/>
                  <a:pt x="696" y="1857"/>
                </a:cubicBezTo>
                <a:cubicBezTo>
                  <a:pt x="696" y="1874"/>
                  <a:pt x="710" y="1888"/>
                  <a:pt x="727" y="1888"/>
                </a:cubicBezTo>
                <a:cubicBezTo>
                  <a:pt x="744" y="1888"/>
                  <a:pt x="758" y="1874"/>
                  <a:pt x="758" y="1857"/>
                </a:cubicBezTo>
                <a:cubicBezTo>
                  <a:pt x="758" y="1787"/>
                  <a:pt x="758" y="1787"/>
                  <a:pt x="758" y="1787"/>
                </a:cubicBezTo>
                <a:cubicBezTo>
                  <a:pt x="758" y="1770"/>
                  <a:pt x="744" y="1756"/>
                  <a:pt x="727" y="1756"/>
                </a:cubicBezTo>
                <a:moveTo>
                  <a:pt x="760" y="1953"/>
                </a:moveTo>
                <a:cubicBezTo>
                  <a:pt x="760" y="1935"/>
                  <a:pt x="745" y="1920"/>
                  <a:pt x="727" y="1920"/>
                </a:cubicBezTo>
                <a:cubicBezTo>
                  <a:pt x="709" y="1920"/>
                  <a:pt x="694" y="1935"/>
                  <a:pt x="694" y="1953"/>
                </a:cubicBezTo>
                <a:cubicBezTo>
                  <a:pt x="694" y="2042"/>
                  <a:pt x="694" y="2042"/>
                  <a:pt x="694" y="2042"/>
                </a:cubicBezTo>
                <a:cubicBezTo>
                  <a:pt x="694" y="2060"/>
                  <a:pt x="709" y="2075"/>
                  <a:pt x="727" y="2075"/>
                </a:cubicBezTo>
                <a:cubicBezTo>
                  <a:pt x="745" y="2075"/>
                  <a:pt x="760" y="2060"/>
                  <a:pt x="760" y="2042"/>
                </a:cubicBezTo>
                <a:cubicBezTo>
                  <a:pt x="760" y="1953"/>
                  <a:pt x="760" y="1953"/>
                  <a:pt x="760" y="1953"/>
                </a:cubicBezTo>
                <a:moveTo>
                  <a:pt x="746" y="369"/>
                </a:moveTo>
                <a:cubicBezTo>
                  <a:pt x="746" y="359"/>
                  <a:pt x="737" y="351"/>
                  <a:pt x="727" y="351"/>
                </a:cubicBezTo>
                <a:cubicBezTo>
                  <a:pt x="717" y="351"/>
                  <a:pt x="708" y="359"/>
                  <a:pt x="708" y="369"/>
                </a:cubicBezTo>
                <a:cubicBezTo>
                  <a:pt x="708" y="379"/>
                  <a:pt x="717" y="387"/>
                  <a:pt x="727" y="387"/>
                </a:cubicBezTo>
                <a:cubicBezTo>
                  <a:pt x="737" y="387"/>
                  <a:pt x="746" y="379"/>
                  <a:pt x="746" y="369"/>
                </a:cubicBezTo>
                <a:cubicBezTo>
                  <a:pt x="746" y="369"/>
                  <a:pt x="746" y="369"/>
                  <a:pt x="746" y="369"/>
                </a:cubicBezTo>
                <a:moveTo>
                  <a:pt x="746" y="252"/>
                </a:moveTo>
                <a:cubicBezTo>
                  <a:pt x="746" y="242"/>
                  <a:pt x="737" y="234"/>
                  <a:pt x="727" y="234"/>
                </a:cubicBezTo>
                <a:cubicBezTo>
                  <a:pt x="717" y="234"/>
                  <a:pt x="708" y="242"/>
                  <a:pt x="708" y="252"/>
                </a:cubicBezTo>
                <a:cubicBezTo>
                  <a:pt x="708" y="262"/>
                  <a:pt x="717" y="271"/>
                  <a:pt x="727" y="271"/>
                </a:cubicBezTo>
                <a:cubicBezTo>
                  <a:pt x="737" y="271"/>
                  <a:pt x="746" y="262"/>
                  <a:pt x="746" y="252"/>
                </a:cubicBezTo>
                <a:cubicBezTo>
                  <a:pt x="746" y="252"/>
                  <a:pt x="746" y="252"/>
                  <a:pt x="746" y="252"/>
                </a:cubicBezTo>
                <a:moveTo>
                  <a:pt x="746" y="135"/>
                </a:moveTo>
                <a:cubicBezTo>
                  <a:pt x="746" y="125"/>
                  <a:pt x="737" y="117"/>
                  <a:pt x="727" y="117"/>
                </a:cubicBezTo>
                <a:cubicBezTo>
                  <a:pt x="717" y="117"/>
                  <a:pt x="708" y="125"/>
                  <a:pt x="708" y="135"/>
                </a:cubicBezTo>
                <a:cubicBezTo>
                  <a:pt x="708" y="146"/>
                  <a:pt x="717" y="154"/>
                  <a:pt x="727" y="154"/>
                </a:cubicBezTo>
                <a:cubicBezTo>
                  <a:pt x="737" y="154"/>
                  <a:pt x="746" y="146"/>
                  <a:pt x="746" y="135"/>
                </a:cubicBezTo>
                <a:cubicBezTo>
                  <a:pt x="746" y="135"/>
                  <a:pt x="746" y="135"/>
                  <a:pt x="746" y="135"/>
                </a:cubicBezTo>
                <a:moveTo>
                  <a:pt x="746" y="19"/>
                </a:moveTo>
                <a:cubicBezTo>
                  <a:pt x="746" y="9"/>
                  <a:pt x="737" y="0"/>
                  <a:pt x="727" y="0"/>
                </a:cubicBezTo>
                <a:cubicBezTo>
                  <a:pt x="717" y="0"/>
                  <a:pt x="708" y="9"/>
                  <a:pt x="708" y="19"/>
                </a:cubicBezTo>
                <a:cubicBezTo>
                  <a:pt x="708" y="29"/>
                  <a:pt x="717" y="37"/>
                  <a:pt x="727" y="37"/>
                </a:cubicBezTo>
                <a:cubicBezTo>
                  <a:pt x="737" y="37"/>
                  <a:pt x="746" y="29"/>
                  <a:pt x="746" y="19"/>
                </a:cubicBezTo>
                <a:cubicBezTo>
                  <a:pt x="746" y="19"/>
                  <a:pt x="746" y="19"/>
                  <a:pt x="746" y="19"/>
                </a:cubicBezTo>
                <a:moveTo>
                  <a:pt x="727" y="1451"/>
                </a:moveTo>
                <a:cubicBezTo>
                  <a:pt x="727" y="1451"/>
                  <a:pt x="727" y="1451"/>
                  <a:pt x="727" y="1451"/>
                </a:cubicBezTo>
                <a:cubicBezTo>
                  <a:pt x="711" y="1451"/>
                  <a:pt x="699" y="1463"/>
                  <a:pt x="699" y="1479"/>
                </a:cubicBezTo>
                <a:cubicBezTo>
                  <a:pt x="699" y="1525"/>
                  <a:pt x="699" y="1525"/>
                  <a:pt x="699" y="1525"/>
                </a:cubicBezTo>
                <a:cubicBezTo>
                  <a:pt x="699" y="1540"/>
                  <a:pt x="711" y="1553"/>
                  <a:pt x="727" y="1553"/>
                </a:cubicBezTo>
                <a:cubicBezTo>
                  <a:pt x="743" y="1553"/>
                  <a:pt x="756" y="1540"/>
                  <a:pt x="756" y="1525"/>
                </a:cubicBezTo>
                <a:cubicBezTo>
                  <a:pt x="756" y="1479"/>
                  <a:pt x="756" y="1479"/>
                  <a:pt x="756" y="1479"/>
                </a:cubicBezTo>
                <a:cubicBezTo>
                  <a:pt x="756" y="1463"/>
                  <a:pt x="743" y="1451"/>
                  <a:pt x="727" y="1451"/>
                </a:cubicBezTo>
                <a:moveTo>
                  <a:pt x="845" y="490"/>
                </a:moveTo>
                <a:cubicBezTo>
                  <a:pt x="845" y="480"/>
                  <a:pt x="836" y="472"/>
                  <a:pt x="826" y="472"/>
                </a:cubicBezTo>
                <a:cubicBezTo>
                  <a:pt x="816" y="472"/>
                  <a:pt x="808" y="480"/>
                  <a:pt x="808" y="490"/>
                </a:cubicBezTo>
                <a:cubicBezTo>
                  <a:pt x="808" y="500"/>
                  <a:pt x="816" y="509"/>
                  <a:pt x="826" y="509"/>
                </a:cubicBezTo>
                <a:cubicBezTo>
                  <a:pt x="836" y="509"/>
                  <a:pt x="845" y="500"/>
                  <a:pt x="845" y="490"/>
                </a:cubicBezTo>
                <a:cubicBezTo>
                  <a:pt x="845" y="490"/>
                  <a:pt x="845" y="490"/>
                  <a:pt x="845" y="490"/>
                </a:cubicBezTo>
                <a:moveTo>
                  <a:pt x="826" y="605"/>
                </a:moveTo>
                <a:cubicBezTo>
                  <a:pt x="826" y="605"/>
                  <a:pt x="826" y="605"/>
                  <a:pt x="826" y="605"/>
                </a:cubicBezTo>
                <a:cubicBezTo>
                  <a:pt x="815" y="605"/>
                  <a:pt x="806" y="614"/>
                  <a:pt x="806" y="625"/>
                </a:cubicBezTo>
                <a:cubicBezTo>
                  <a:pt x="806" y="637"/>
                  <a:pt x="806" y="637"/>
                  <a:pt x="806" y="637"/>
                </a:cubicBezTo>
                <a:cubicBezTo>
                  <a:pt x="806" y="648"/>
                  <a:pt x="815" y="657"/>
                  <a:pt x="826" y="657"/>
                </a:cubicBezTo>
                <a:cubicBezTo>
                  <a:pt x="837" y="657"/>
                  <a:pt x="846" y="648"/>
                  <a:pt x="846" y="637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6" y="614"/>
                  <a:pt x="837" y="605"/>
                  <a:pt x="826" y="605"/>
                </a:cubicBezTo>
                <a:moveTo>
                  <a:pt x="848" y="767"/>
                </a:moveTo>
                <a:cubicBezTo>
                  <a:pt x="848" y="755"/>
                  <a:pt x="838" y="746"/>
                  <a:pt x="826" y="746"/>
                </a:cubicBezTo>
                <a:cubicBezTo>
                  <a:pt x="814" y="746"/>
                  <a:pt x="805" y="755"/>
                  <a:pt x="805" y="767"/>
                </a:cubicBezTo>
                <a:cubicBezTo>
                  <a:pt x="805" y="783"/>
                  <a:pt x="805" y="783"/>
                  <a:pt x="805" y="783"/>
                </a:cubicBezTo>
                <a:cubicBezTo>
                  <a:pt x="805" y="795"/>
                  <a:pt x="814" y="805"/>
                  <a:pt x="826" y="805"/>
                </a:cubicBezTo>
                <a:cubicBezTo>
                  <a:pt x="838" y="805"/>
                  <a:pt x="848" y="795"/>
                  <a:pt x="848" y="783"/>
                </a:cubicBezTo>
                <a:cubicBezTo>
                  <a:pt x="848" y="767"/>
                  <a:pt x="848" y="767"/>
                  <a:pt x="848" y="767"/>
                </a:cubicBezTo>
                <a:moveTo>
                  <a:pt x="826" y="887"/>
                </a:moveTo>
                <a:cubicBezTo>
                  <a:pt x="826" y="887"/>
                  <a:pt x="826" y="887"/>
                  <a:pt x="826" y="887"/>
                </a:cubicBezTo>
                <a:cubicBezTo>
                  <a:pt x="814" y="887"/>
                  <a:pt x="803" y="897"/>
                  <a:pt x="803" y="910"/>
                </a:cubicBezTo>
                <a:cubicBezTo>
                  <a:pt x="803" y="930"/>
                  <a:pt x="803" y="930"/>
                  <a:pt x="803" y="930"/>
                </a:cubicBezTo>
                <a:cubicBezTo>
                  <a:pt x="803" y="943"/>
                  <a:pt x="814" y="953"/>
                  <a:pt x="826" y="953"/>
                </a:cubicBezTo>
                <a:cubicBezTo>
                  <a:pt x="839" y="953"/>
                  <a:pt x="849" y="943"/>
                  <a:pt x="849" y="930"/>
                </a:cubicBezTo>
                <a:cubicBezTo>
                  <a:pt x="849" y="910"/>
                  <a:pt x="849" y="910"/>
                  <a:pt x="849" y="910"/>
                </a:cubicBezTo>
                <a:cubicBezTo>
                  <a:pt x="849" y="897"/>
                  <a:pt x="839" y="887"/>
                  <a:pt x="826" y="887"/>
                </a:cubicBezTo>
                <a:moveTo>
                  <a:pt x="850" y="1052"/>
                </a:moveTo>
                <a:cubicBezTo>
                  <a:pt x="850" y="1039"/>
                  <a:pt x="840" y="1028"/>
                  <a:pt x="826" y="1028"/>
                </a:cubicBezTo>
                <a:cubicBezTo>
                  <a:pt x="813" y="1028"/>
                  <a:pt x="802" y="1039"/>
                  <a:pt x="802" y="1052"/>
                </a:cubicBezTo>
                <a:cubicBezTo>
                  <a:pt x="802" y="1077"/>
                  <a:pt x="802" y="1077"/>
                  <a:pt x="802" y="1077"/>
                </a:cubicBezTo>
                <a:cubicBezTo>
                  <a:pt x="802" y="1090"/>
                  <a:pt x="813" y="1101"/>
                  <a:pt x="826" y="1101"/>
                </a:cubicBezTo>
                <a:cubicBezTo>
                  <a:pt x="840" y="1101"/>
                  <a:pt x="850" y="1090"/>
                  <a:pt x="850" y="1077"/>
                </a:cubicBezTo>
                <a:cubicBezTo>
                  <a:pt x="850" y="1052"/>
                  <a:pt x="850" y="1052"/>
                  <a:pt x="850" y="1052"/>
                </a:cubicBezTo>
                <a:moveTo>
                  <a:pt x="826" y="1169"/>
                </a:moveTo>
                <a:cubicBezTo>
                  <a:pt x="826" y="1169"/>
                  <a:pt x="826" y="1169"/>
                  <a:pt x="826" y="1169"/>
                </a:cubicBezTo>
                <a:cubicBezTo>
                  <a:pt x="812" y="1169"/>
                  <a:pt x="800" y="1180"/>
                  <a:pt x="800" y="1194"/>
                </a:cubicBezTo>
                <a:cubicBezTo>
                  <a:pt x="800" y="1223"/>
                  <a:pt x="800" y="1223"/>
                  <a:pt x="800" y="1223"/>
                </a:cubicBezTo>
                <a:cubicBezTo>
                  <a:pt x="800" y="1238"/>
                  <a:pt x="812" y="1249"/>
                  <a:pt x="826" y="1249"/>
                </a:cubicBezTo>
                <a:cubicBezTo>
                  <a:pt x="840" y="1249"/>
                  <a:pt x="852" y="1238"/>
                  <a:pt x="852" y="1223"/>
                </a:cubicBezTo>
                <a:cubicBezTo>
                  <a:pt x="852" y="1194"/>
                  <a:pt x="852" y="1194"/>
                  <a:pt x="852" y="1194"/>
                </a:cubicBezTo>
                <a:cubicBezTo>
                  <a:pt x="852" y="1180"/>
                  <a:pt x="840" y="1169"/>
                  <a:pt x="826" y="1169"/>
                </a:cubicBezTo>
                <a:moveTo>
                  <a:pt x="853" y="1337"/>
                </a:moveTo>
                <a:cubicBezTo>
                  <a:pt x="853" y="1322"/>
                  <a:pt x="841" y="1310"/>
                  <a:pt x="826" y="1310"/>
                </a:cubicBezTo>
                <a:cubicBezTo>
                  <a:pt x="811" y="1310"/>
                  <a:pt x="799" y="1322"/>
                  <a:pt x="799" y="1337"/>
                </a:cubicBezTo>
                <a:cubicBezTo>
                  <a:pt x="799" y="1370"/>
                  <a:pt x="799" y="1370"/>
                  <a:pt x="799" y="1370"/>
                </a:cubicBezTo>
                <a:cubicBezTo>
                  <a:pt x="799" y="1385"/>
                  <a:pt x="811" y="1397"/>
                  <a:pt x="826" y="1397"/>
                </a:cubicBezTo>
                <a:cubicBezTo>
                  <a:pt x="841" y="1397"/>
                  <a:pt x="853" y="1385"/>
                  <a:pt x="853" y="1370"/>
                </a:cubicBezTo>
                <a:cubicBezTo>
                  <a:pt x="853" y="1337"/>
                  <a:pt x="853" y="1337"/>
                  <a:pt x="853" y="1337"/>
                </a:cubicBezTo>
                <a:moveTo>
                  <a:pt x="856" y="1629"/>
                </a:moveTo>
                <a:cubicBezTo>
                  <a:pt x="856" y="1613"/>
                  <a:pt x="843" y="1599"/>
                  <a:pt x="826" y="1599"/>
                </a:cubicBezTo>
                <a:cubicBezTo>
                  <a:pt x="810" y="1599"/>
                  <a:pt x="796" y="1613"/>
                  <a:pt x="796" y="1629"/>
                </a:cubicBezTo>
                <a:cubicBezTo>
                  <a:pt x="796" y="1687"/>
                  <a:pt x="796" y="1687"/>
                  <a:pt x="796" y="1687"/>
                </a:cubicBezTo>
                <a:cubicBezTo>
                  <a:pt x="796" y="1703"/>
                  <a:pt x="810" y="1717"/>
                  <a:pt x="826" y="1717"/>
                </a:cubicBezTo>
                <a:cubicBezTo>
                  <a:pt x="843" y="1717"/>
                  <a:pt x="856" y="1703"/>
                  <a:pt x="856" y="1687"/>
                </a:cubicBezTo>
                <a:cubicBezTo>
                  <a:pt x="856" y="1629"/>
                  <a:pt x="856" y="1629"/>
                  <a:pt x="856" y="1629"/>
                </a:cubicBezTo>
                <a:moveTo>
                  <a:pt x="826" y="1756"/>
                </a:moveTo>
                <a:cubicBezTo>
                  <a:pt x="826" y="1756"/>
                  <a:pt x="826" y="1756"/>
                  <a:pt x="826" y="1756"/>
                </a:cubicBezTo>
                <a:cubicBezTo>
                  <a:pt x="809" y="1756"/>
                  <a:pt x="795" y="1770"/>
                  <a:pt x="795" y="1787"/>
                </a:cubicBezTo>
                <a:cubicBezTo>
                  <a:pt x="795" y="1857"/>
                  <a:pt x="795" y="1857"/>
                  <a:pt x="795" y="1857"/>
                </a:cubicBezTo>
                <a:cubicBezTo>
                  <a:pt x="795" y="1874"/>
                  <a:pt x="809" y="1888"/>
                  <a:pt x="826" y="1888"/>
                </a:cubicBezTo>
                <a:cubicBezTo>
                  <a:pt x="843" y="1888"/>
                  <a:pt x="858" y="1874"/>
                  <a:pt x="858" y="1857"/>
                </a:cubicBezTo>
                <a:cubicBezTo>
                  <a:pt x="858" y="1787"/>
                  <a:pt x="858" y="1787"/>
                  <a:pt x="858" y="1787"/>
                </a:cubicBezTo>
                <a:cubicBezTo>
                  <a:pt x="858" y="1770"/>
                  <a:pt x="843" y="1756"/>
                  <a:pt x="826" y="1756"/>
                </a:cubicBezTo>
                <a:moveTo>
                  <a:pt x="859" y="1953"/>
                </a:moveTo>
                <a:cubicBezTo>
                  <a:pt x="859" y="1935"/>
                  <a:pt x="844" y="1920"/>
                  <a:pt x="826" y="1920"/>
                </a:cubicBezTo>
                <a:cubicBezTo>
                  <a:pt x="808" y="1920"/>
                  <a:pt x="793" y="1935"/>
                  <a:pt x="793" y="1953"/>
                </a:cubicBezTo>
                <a:cubicBezTo>
                  <a:pt x="793" y="2042"/>
                  <a:pt x="793" y="2042"/>
                  <a:pt x="793" y="2042"/>
                </a:cubicBezTo>
                <a:cubicBezTo>
                  <a:pt x="793" y="2060"/>
                  <a:pt x="808" y="2075"/>
                  <a:pt x="826" y="2075"/>
                </a:cubicBezTo>
                <a:cubicBezTo>
                  <a:pt x="844" y="2075"/>
                  <a:pt x="859" y="2060"/>
                  <a:pt x="859" y="2042"/>
                </a:cubicBezTo>
                <a:cubicBezTo>
                  <a:pt x="859" y="1953"/>
                  <a:pt x="859" y="1953"/>
                  <a:pt x="859" y="1953"/>
                </a:cubicBezTo>
                <a:moveTo>
                  <a:pt x="845" y="369"/>
                </a:moveTo>
                <a:cubicBezTo>
                  <a:pt x="845" y="359"/>
                  <a:pt x="836" y="351"/>
                  <a:pt x="826" y="351"/>
                </a:cubicBezTo>
                <a:cubicBezTo>
                  <a:pt x="816" y="351"/>
                  <a:pt x="808" y="359"/>
                  <a:pt x="808" y="369"/>
                </a:cubicBezTo>
                <a:cubicBezTo>
                  <a:pt x="808" y="379"/>
                  <a:pt x="816" y="387"/>
                  <a:pt x="826" y="387"/>
                </a:cubicBezTo>
                <a:cubicBezTo>
                  <a:pt x="836" y="387"/>
                  <a:pt x="845" y="379"/>
                  <a:pt x="845" y="369"/>
                </a:cubicBezTo>
                <a:cubicBezTo>
                  <a:pt x="845" y="369"/>
                  <a:pt x="845" y="369"/>
                  <a:pt x="845" y="369"/>
                </a:cubicBezTo>
                <a:moveTo>
                  <a:pt x="845" y="252"/>
                </a:moveTo>
                <a:cubicBezTo>
                  <a:pt x="845" y="242"/>
                  <a:pt x="836" y="234"/>
                  <a:pt x="826" y="234"/>
                </a:cubicBezTo>
                <a:cubicBezTo>
                  <a:pt x="816" y="234"/>
                  <a:pt x="808" y="242"/>
                  <a:pt x="808" y="252"/>
                </a:cubicBezTo>
                <a:cubicBezTo>
                  <a:pt x="808" y="262"/>
                  <a:pt x="816" y="271"/>
                  <a:pt x="826" y="271"/>
                </a:cubicBezTo>
                <a:cubicBezTo>
                  <a:pt x="836" y="271"/>
                  <a:pt x="845" y="262"/>
                  <a:pt x="845" y="252"/>
                </a:cubicBezTo>
                <a:cubicBezTo>
                  <a:pt x="845" y="252"/>
                  <a:pt x="845" y="252"/>
                  <a:pt x="845" y="252"/>
                </a:cubicBezTo>
                <a:moveTo>
                  <a:pt x="845" y="135"/>
                </a:moveTo>
                <a:cubicBezTo>
                  <a:pt x="845" y="125"/>
                  <a:pt x="836" y="117"/>
                  <a:pt x="826" y="117"/>
                </a:cubicBezTo>
                <a:cubicBezTo>
                  <a:pt x="816" y="117"/>
                  <a:pt x="808" y="125"/>
                  <a:pt x="808" y="135"/>
                </a:cubicBezTo>
                <a:cubicBezTo>
                  <a:pt x="808" y="146"/>
                  <a:pt x="816" y="154"/>
                  <a:pt x="826" y="154"/>
                </a:cubicBezTo>
                <a:cubicBezTo>
                  <a:pt x="836" y="154"/>
                  <a:pt x="845" y="146"/>
                  <a:pt x="845" y="135"/>
                </a:cubicBezTo>
                <a:cubicBezTo>
                  <a:pt x="845" y="135"/>
                  <a:pt x="845" y="135"/>
                  <a:pt x="845" y="135"/>
                </a:cubicBezTo>
                <a:moveTo>
                  <a:pt x="845" y="19"/>
                </a:moveTo>
                <a:cubicBezTo>
                  <a:pt x="845" y="9"/>
                  <a:pt x="836" y="0"/>
                  <a:pt x="826" y="0"/>
                </a:cubicBezTo>
                <a:cubicBezTo>
                  <a:pt x="816" y="0"/>
                  <a:pt x="808" y="9"/>
                  <a:pt x="808" y="19"/>
                </a:cubicBezTo>
                <a:cubicBezTo>
                  <a:pt x="808" y="29"/>
                  <a:pt x="816" y="37"/>
                  <a:pt x="826" y="37"/>
                </a:cubicBezTo>
                <a:cubicBezTo>
                  <a:pt x="836" y="37"/>
                  <a:pt x="845" y="29"/>
                  <a:pt x="845" y="19"/>
                </a:cubicBezTo>
                <a:cubicBezTo>
                  <a:pt x="845" y="19"/>
                  <a:pt x="845" y="19"/>
                  <a:pt x="845" y="19"/>
                </a:cubicBezTo>
                <a:moveTo>
                  <a:pt x="826" y="1451"/>
                </a:moveTo>
                <a:cubicBezTo>
                  <a:pt x="826" y="1451"/>
                  <a:pt x="826" y="1451"/>
                  <a:pt x="826" y="1451"/>
                </a:cubicBezTo>
                <a:cubicBezTo>
                  <a:pt x="810" y="1451"/>
                  <a:pt x="798" y="1463"/>
                  <a:pt x="798" y="1479"/>
                </a:cubicBezTo>
                <a:cubicBezTo>
                  <a:pt x="798" y="1525"/>
                  <a:pt x="798" y="1525"/>
                  <a:pt x="798" y="1525"/>
                </a:cubicBezTo>
                <a:cubicBezTo>
                  <a:pt x="798" y="1540"/>
                  <a:pt x="810" y="1553"/>
                  <a:pt x="826" y="1553"/>
                </a:cubicBezTo>
                <a:cubicBezTo>
                  <a:pt x="842" y="1553"/>
                  <a:pt x="855" y="1540"/>
                  <a:pt x="855" y="1525"/>
                </a:cubicBezTo>
                <a:cubicBezTo>
                  <a:pt x="855" y="1479"/>
                  <a:pt x="855" y="1479"/>
                  <a:pt x="855" y="1479"/>
                </a:cubicBezTo>
                <a:cubicBezTo>
                  <a:pt x="855" y="1463"/>
                  <a:pt x="842" y="1451"/>
                  <a:pt x="826" y="1451"/>
                </a:cubicBezTo>
                <a:moveTo>
                  <a:pt x="944" y="490"/>
                </a:moveTo>
                <a:cubicBezTo>
                  <a:pt x="944" y="480"/>
                  <a:pt x="936" y="472"/>
                  <a:pt x="925" y="472"/>
                </a:cubicBezTo>
                <a:cubicBezTo>
                  <a:pt x="915" y="472"/>
                  <a:pt x="907" y="480"/>
                  <a:pt x="907" y="490"/>
                </a:cubicBezTo>
                <a:cubicBezTo>
                  <a:pt x="907" y="500"/>
                  <a:pt x="915" y="509"/>
                  <a:pt x="925" y="509"/>
                </a:cubicBezTo>
                <a:cubicBezTo>
                  <a:pt x="936" y="509"/>
                  <a:pt x="944" y="500"/>
                  <a:pt x="944" y="490"/>
                </a:cubicBezTo>
                <a:cubicBezTo>
                  <a:pt x="944" y="490"/>
                  <a:pt x="944" y="490"/>
                  <a:pt x="944" y="490"/>
                </a:cubicBezTo>
                <a:moveTo>
                  <a:pt x="925" y="605"/>
                </a:moveTo>
                <a:cubicBezTo>
                  <a:pt x="925" y="605"/>
                  <a:pt x="925" y="605"/>
                  <a:pt x="925" y="605"/>
                </a:cubicBezTo>
                <a:cubicBezTo>
                  <a:pt x="914" y="605"/>
                  <a:pt x="905" y="614"/>
                  <a:pt x="905" y="625"/>
                </a:cubicBezTo>
                <a:cubicBezTo>
                  <a:pt x="905" y="637"/>
                  <a:pt x="905" y="637"/>
                  <a:pt x="905" y="637"/>
                </a:cubicBezTo>
                <a:cubicBezTo>
                  <a:pt x="905" y="648"/>
                  <a:pt x="914" y="657"/>
                  <a:pt x="925" y="657"/>
                </a:cubicBezTo>
                <a:cubicBezTo>
                  <a:pt x="936" y="657"/>
                  <a:pt x="945" y="648"/>
                  <a:pt x="945" y="637"/>
                </a:cubicBezTo>
                <a:cubicBezTo>
                  <a:pt x="945" y="625"/>
                  <a:pt x="945" y="625"/>
                  <a:pt x="945" y="625"/>
                </a:cubicBezTo>
                <a:cubicBezTo>
                  <a:pt x="945" y="614"/>
                  <a:pt x="936" y="605"/>
                  <a:pt x="925" y="605"/>
                </a:cubicBezTo>
                <a:moveTo>
                  <a:pt x="947" y="767"/>
                </a:moveTo>
                <a:cubicBezTo>
                  <a:pt x="947" y="755"/>
                  <a:pt x="937" y="746"/>
                  <a:pt x="925" y="746"/>
                </a:cubicBezTo>
                <a:cubicBezTo>
                  <a:pt x="913" y="746"/>
                  <a:pt x="904" y="755"/>
                  <a:pt x="904" y="767"/>
                </a:cubicBezTo>
                <a:cubicBezTo>
                  <a:pt x="904" y="783"/>
                  <a:pt x="904" y="783"/>
                  <a:pt x="904" y="783"/>
                </a:cubicBezTo>
                <a:cubicBezTo>
                  <a:pt x="904" y="795"/>
                  <a:pt x="913" y="805"/>
                  <a:pt x="925" y="805"/>
                </a:cubicBezTo>
                <a:cubicBezTo>
                  <a:pt x="937" y="805"/>
                  <a:pt x="947" y="795"/>
                  <a:pt x="947" y="783"/>
                </a:cubicBezTo>
                <a:cubicBezTo>
                  <a:pt x="947" y="767"/>
                  <a:pt x="947" y="767"/>
                  <a:pt x="947" y="767"/>
                </a:cubicBezTo>
                <a:moveTo>
                  <a:pt x="925" y="887"/>
                </a:moveTo>
                <a:cubicBezTo>
                  <a:pt x="925" y="887"/>
                  <a:pt x="925" y="887"/>
                  <a:pt x="925" y="887"/>
                </a:cubicBezTo>
                <a:cubicBezTo>
                  <a:pt x="913" y="887"/>
                  <a:pt x="902" y="897"/>
                  <a:pt x="902" y="910"/>
                </a:cubicBezTo>
                <a:cubicBezTo>
                  <a:pt x="902" y="930"/>
                  <a:pt x="902" y="930"/>
                  <a:pt x="902" y="930"/>
                </a:cubicBezTo>
                <a:cubicBezTo>
                  <a:pt x="902" y="943"/>
                  <a:pt x="913" y="953"/>
                  <a:pt x="925" y="953"/>
                </a:cubicBezTo>
                <a:cubicBezTo>
                  <a:pt x="938" y="953"/>
                  <a:pt x="948" y="943"/>
                  <a:pt x="948" y="930"/>
                </a:cubicBezTo>
                <a:cubicBezTo>
                  <a:pt x="948" y="910"/>
                  <a:pt x="948" y="910"/>
                  <a:pt x="948" y="910"/>
                </a:cubicBezTo>
                <a:cubicBezTo>
                  <a:pt x="948" y="897"/>
                  <a:pt x="938" y="887"/>
                  <a:pt x="925" y="887"/>
                </a:cubicBezTo>
                <a:moveTo>
                  <a:pt x="950" y="1052"/>
                </a:moveTo>
                <a:cubicBezTo>
                  <a:pt x="950" y="1039"/>
                  <a:pt x="939" y="1028"/>
                  <a:pt x="925" y="1028"/>
                </a:cubicBezTo>
                <a:cubicBezTo>
                  <a:pt x="912" y="1028"/>
                  <a:pt x="901" y="1039"/>
                  <a:pt x="901" y="1052"/>
                </a:cubicBezTo>
                <a:cubicBezTo>
                  <a:pt x="901" y="1077"/>
                  <a:pt x="901" y="1077"/>
                  <a:pt x="901" y="1077"/>
                </a:cubicBezTo>
                <a:cubicBezTo>
                  <a:pt x="901" y="1090"/>
                  <a:pt x="912" y="1101"/>
                  <a:pt x="925" y="1101"/>
                </a:cubicBezTo>
                <a:cubicBezTo>
                  <a:pt x="939" y="1101"/>
                  <a:pt x="950" y="1090"/>
                  <a:pt x="950" y="1077"/>
                </a:cubicBezTo>
                <a:cubicBezTo>
                  <a:pt x="950" y="1052"/>
                  <a:pt x="950" y="1052"/>
                  <a:pt x="950" y="1052"/>
                </a:cubicBezTo>
                <a:moveTo>
                  <a:pt x="925" y="1169"/>
                </a:moveTo>
                <a:cubicBezTo>
                  <a:pt x="925" y="1169"/>
                  <a:pt x="925" y="1169"/>
                  <a:pt x="925" y="1169"/>
                </a:cubicBezTo>
                <a:cubicBezTo>
                  <a:pt x="911" y="1169"/>
                  <a:pt x="900" y="1180"/>
                  <a:pt x="900" y="1194"/>
                </a:cubicBezTo>
                <a:cubicBezTo>
                  <a:pt x="900" y="1223"/>
                  <a:pt x="900" y="1223"/>
                  <a:pt x="900" y="1223"/>
                </a:cubicBezTo>
                <a:cubicBezTo>
                  <a:pt x="900" y="1238"/>
                  <a:pt x="911" y="1249"/>
                  <a:pt x="925" y="1249"/>
                </a:cubicBezTo>
                <a:cubicBezTo>
                  <a:pt x="939" y="1249"/>
                  <a:pt x="951" y="1238"/>
                  <a:pt x="951" y="1223"/>
                </a:cubicBezTo>
                <a:cubicBezTo>
                  <a:pt x="951" y="1194"/>
                  <a:pt x="951" y="1194"/>
                  <a:pt x="951" y="1194"/>
                </a:cubicBezTo>
                <a:cubicBezTo>
                  <a:pt x="951" y="1180"/>
                  <a:pt x="939" y="1169"/>
                  <a:pt x="925" y="1169"/>
                </a:cubicBezTo>
                <a:moveTo>
                  <a:pt x="952" y="1337"/>
                </a:moveTo>
                <a:cubicBezTo>
                  <a:pt x="952" y="1322"/>
                  <a:pt x="940" y="1310"/>
                  <a:pt x="925" y="1310"/>
                </a:cubicBezTo>
                <a:cubicBezTo>
                  <a:pt x="910" y="1310"/>
                  <a:pt x="898" y="1322"/>
                  <a:pt x="898" y="1337"/>
                </a:cubicBezTo>
                <a:cubicBezTo>
                  <a:pt x="898" y="1370"/>
                  <a:pt x="898" y="1370"/>
                  <a:pt x="898" y="1370"/>
                </a:cubicBezTo>
                <a:cubicBezTo>
                  <a:pt x="898" y="1385"/>
                  <a:pt x="910" y="1397"/>
                  <a:pt x="925" y="1397"/>
                </a:cubicBezTo>
                <a:cubicBezTo>
                  <a:pt x="940" y="1397"/>
                  <a:pt x="952" y="1385"/>
                  <a:pt x="952" y="1370"/>
                </a:cubicBezTo>
                <a:cubicBezTo>
                  <a:pt x="952" y="1337"/>
                  <a:pt x="952" y="1337"/>
                  <a:pt x="952" y="1337"/>
                </a:cubicBezTo>
                <a:moveTo>
                  <a:pt x="955" y="1629"/>
                </a:moveTo>
                <a:cubicBezTo>
                  <a:pt x="955" y="1613"/>
                  <a:pt x="942" y="1599"/>
                  <a:pt x="925" y="1599"/>
                </a:cubicBezTo>
                <a:cubicBezTo>
                  <a:pt x="909" y="1599"/>
                  <a:pt x="895" y="1613"/>
                  <a:pt x="895" y="1629"/>
                </a:cubicBezTo>
                <a:cubicBezTo>
                  <a:pt x="895" y="1687"/>
                  <a:pt x="895" y="1687"/>
                  <a:pt x="895" y="1687"/>
                </a:cubicBezTo>
                <a:cubicBezTo>
                  <a:pt x="895" y="1703"/>
                  <a:pt x="909" y="1717"/>
                  <a:pt x="925" y="1717"/>
                </a:cubicBezTo>
                <a:cubicBezTo>
                  <a:pt x="942" y="1717"/>
                  <a:pt x="955" y="1703"/>
                  <a:pt x="955" y="1687"/>
                </a:cubicBezTo>
                <a:cubicBezTo>
                  <a:pt x="955" y="1629"/>
                  <a:pt x="955" y="1629"/>
                  <a:pt x="955" y="1629"/>
                </a:cubicBezTo>
                <a:moveTo>
                  <a:pt x="925" y="1756"/>
                </a:moveTo>
                <a:cubicBezTo>
                  <a:pt x="925" y="1756"/>
                  <a:pt x="925" y="1756"/>
                  <a:pt x="925" y="1756"/>
                </a:cubicBezTo>
                <a:cubicBezTo>
                  <a:pt x="908" y="1756"/>
                  <a:pt x="894" y="1770"/>
                  <a:pt x="894" y="1787"/>
                </a:cubicBezTo>
                <a:cubicBezTo>
                  <a:pt x="894" y="1857"/>
                  <a:pt x="894" y="1857"/>
                  <a:pt x="894" y="1857"/>
                </a:cubicBezTo>
                <a:cubicBezTo>
                  <a:pt x="894" y="1874"/>
                  <a:pt x="908" y="1888"/>
                  <a:pt x="925" y="1888"/>
                </a:cubicBezTo>
                <a:cubicBezTo>
                  <a:pt x="943" y="1888"/>
                  <a:pt x="957" y="1874"/>
                  <a:pt x="957" y="1857"/>
                </a:cubicBezTo>
                <a:cubicBezTo>
                  <a:pt x="957" y="1787"/>
                  <a:pt x="957" y="1787"/>
                  <a:pt x="957" y="1787"/>
                </a:cubicBezTo>
                <a:cubicBezTo>
                  <a:pt x="957" y="1770"/>
                  <a:pt x="943" y="1756"/>
                  <a:pt x="925" y="1756"/>
                </a:cubicBezTo>
                <a:moveTo>
                  <a:pt x="958" y="1953"/>
                </a:moveTo>
                <a:cubicBezTo>
                  <a:pt x="958" y="1935"/>
                  <a:pt x="943" y="1920"/>
                  <a:pt x="925" y="1920"/>
                </a:cubicBezTo>
                <a:cubicBezTo>
                  <a:pt x="907" y="1920"/>
                  <a:pt x="892" y="1935"/>
                  <a:pt x="892" y="1953"/>
                </a:cubicBezTo>
                <a:cubicBezTo>
                  <a:pt x="892" y="2042"/>
                  <a:pt x="892" y="2042"/>
                  <a:pt x="892" y="2042"/>
                </a:cubicBezTo>
                <a:cubicBezTo>
                  <a:pt x="892" y="2060"/>
                  <a:pt x="907" y="2075"/>
                  <a:pt x="925" y="2075"/>
                </a:cubicBezTo>
                <a:cubicBezTo>
                  <a:pt x="943" y="2075"/>
                  <a:pt x="958" y="2060"/>
                  <a:pt x="958" y="2042"/>
                </a:cubicBezTo>
                <a:cubicBezTo>
                  <a:pt x="958" y="1953"/>
                  <a:pt x="958" y="1953"/>
                  <a:pt x="958" y="1953"/>
                </a:cubicBezTo>
                <a:moveTo>
                  <a:pt x="944" y="369"/>
                </a:moveTo>
                <a:cubicBezTo>
                  <a:pt x="944" y="359"/>
                  <a:pt x="936" y="351"/>
                  <a:pt x="925" y="351"/>
                </a:cubicBezTo>
                <a:cubicBezTo>
                  <a:pt x="915" y="351"/>
                  <a:pt x="907" y="359"/>
                  <a:pt x="907" y="369"/>
                </a:cubicBezTo>
                <a:cubicBezTo>
                  <a:pt x="907" y="379"/>
                  <a:pt x="915" y="387"/>
                  <a:pt x="925" y="387"/>
                </a:cubicBezTo>
                <a:cubicBezTo>
                  <a:pt x="936" y="387"/>
                  <a:pt x="944" y="379"/>
                  <a:pt x="944" y="369"/>
                </a:cubicBezTo>
                <a:cubicBezTo>
                  <a:pt x="944" y="369"/>
                  <a:pt x="944" y="369"/>
                  <a:pt x="944" y="369"/>
                </a:cubicBezTo>
                <a:moveTo>
                  <a:pt x="944" y="252"/>
                </a:moveTo>
                <a:cubicBezTo>
                  <a:pt x="944" y="242"/>
                  <a:pt x="936" y="234"/>
                  <a:pt x="925" y="234"/>
                </a:cubicBezTo>
                <a:cubicBezTo>
                  <a:pt x="915" y="234"/>
                  <a:pt x="907" y="242"/>
                  <a:pt x="907" y="252"/>
                </a:cubicBezTo>
                <a:cubicBezTo>
                  <a:pt x="907" y="262"/>
                  <a:pt x="915" y="271"/>
                  <a:pt x="925" y="271"/>
                </a:cubicBezTo>
                <a:cubicBezTo>
                  <a:pt x="936" y="271"/>
                  <a:pt x="944" y="262"/>
                  <a:pt x="944" y="252"/>
                </a:cubicBezTo>
                <a:cubicBezTo>
                  <a:pt x="944" y="252"/>
                  <a:pt x="944" y="252"/>
                  <a:pt x="944" y="252"/>
                </a:cubicBezTo>
                <a:moveTo>
                  <a:pt x="944" y="135"/>
                </a:moveTo>
                <a:cubicBezTo>
                  <a:pt x="944" y="125"/>
                  <a:pt x="936" y="117"/>
                  <a:pt x="925" y="117"/>
                </a:cubicBezTo>
                <a:cubicBezTo>
                  <a:pt x="915" y="117"/>
                  <a:pt x="907" y="125"/>
                  <a:pt x="907" y="135"/>
                </a:cubicBezTo>
                <a:cubicBezTo>
                  <a:pt x="907" y="146"/>
                  <a:pt x="915" y="154"/>
                  <a:pt x="925" y="154"/>
                </a:cubicBezTo>
                <a:cubicBezTo>
                  <a:pt x="936" y="154"/>
                  <a:pt x="944" y="146"/>
                  <a:pt x="944" y="135"/>
                </a:cubicBezTo>
                <a:cubicBezTo>
                  <a:pt x="944" y="135"/>
                  <a:pt x="944" y="135"/>
                  <a:pt x="944" y="135"/>
                </a:cubicBezTo>
                <a:moveTo>
                  <a:pt x="944" y="19"/>
                </a:moveTo>
                <a:cubicBezTo>
                  <a:pt x="944" y="9"/>
                  <a:pt x="936" y="0"/>
                  <a:pt x="925" y="0"/>
                </a:cubicBezTo>
                <a:cubicBezTo>
                  <a:pt x="915" y="0"/>
                  <a:pt x="907" y="9"/>
                  <a:pt x="907" y="19"/>
                </a:cubicBezTo>
                <a:cubicBezTo>
                  <a:pt x="907" y="29"/>
                  <a:pt x="915" y="37"/>
                  <a:pt x="925" y="37"/>
                </a:cubicBezTo>
                <a:cubicBezTo>
                  <a:pt x="936" y="37"/>
                  <a:pt x="944" y="29"/>
                  <a:pt x="944" y="19"/>
                </a:cubicBezTo>
                <a:cubicBezTo>
                  <a:pt x="944" y="19"/>
                  <a:pt x="944" y="19"/>
                  <a:pt x="944" y="19"/>
                </a:cubicBezTo>
                <a:moveTo>
                  <a:pt x="925" y="1451"/>
                </a:moveTo>
                <a:cubicBezTo>
                  <a:pt x="925" y="1451"/>
                  <a:pt x="925" y="1451"/>
                  <a:pt x="925" y="1451"/>
                </a:cubicBezTo>
                <a:cubicBezTo>
                  <a:pt x="910" y="1451"/>
                  <a:pt x="897" y="1463"/>
                  <a:pt x="897" y="1479"/>
                </a:cubicBezTo>
                <a:cubicBezTo>
                  <a:pt x="897" y="1525"/>
                  <a:pt x="897" y="1525"/>
                  <a:pt x="897" y="1525"/>
                </a:cubicBezTo>
                <a:cubicBezTo>
                  <a:pt x="897" y="1540"/>
                  <a:pt x="910" y="1553"/>
                  <a:pt x="925" y="1553"/>
                </a:cubicBezTo>
                <a:cubicBezTo>
                  <a:pt x="941" y="1553"/>
                  <a:pt x="954" y="1540"/>
                  <a:pt x="954" y="1525"/>
                </a:cubicBezTo>
                <a:cubicBezTo>
                  <a:pt x="954" y="1479"/>
                  <a:pt x="954" y="1479"/>
                  <a:pt x="954" y="1479"/>
                </a:cubicBezTo>
                <a:cubicBezTo>
                  <a:pt x="954" y="1463"/>
                  <a:pt x="941" y="1451"/>
                  <a:pt x="925" y="1451"/>
                </a:cubicBezTo>
                <a:moveTo>
                  <a:pt x="1043" y="490"/>
                </a:moveTo>
                <a:cubicBezTo>
                  <a:pt x="1043" y="480"/>
                  <a:pt x="1035" y="472"/>
                  <a:pt x="1024" y="472"/>
                </a:cubicBezTo>
                <a:cubicBezTo>
                  <a:pt x="1014" y="472"/>
                  <a:pt x="1006" y="480"/>
                  <a:pt x="1006" y="490"/>
                </a:cubicBezTo>
                <a:cubicBezTo>
                  <a:pt x="1006" y="500"/>
                  <a:pt x="1014" y="509"/>
                  <a:pt x="1024" y="509"/>
                </a:cubicBezTo>
                <a:cubicBezTo>
                  <a:pt x="1035" y="509"/>
                  <a:pt x="1043" y="500"/>
                  <a:pt x="1043" y="490"/>
                </a:cubicBezTo>
                <a:cubicBezTo>
                  <a:pt x="1043" y="490"/>
                  <a:pt x="1043" y="490"/>
                  <a:pt x="1043" y="490"/>
                </a:cubicBezTo>
                <a:moveTo>
                  <a:pt x="1024" y="605"/>
                </a:moveTo>
                <a:cubicBezTo>
                  <a:pt x="1024" y="605"/>
                  <a:pt x="1024" y="605"/>
                  <a:pt x="1024" y="605"/>
                </a:cubicBezTo>
                <a:cubicBezTo>
                  <a:pt x="1013" y="605"/>
                  <a:pt x="1004" y="614"/>
                  <a:pt x="1004" y="625"/>
                </a:cubicBezTo>
                <a:cubicBezTo>
                  <a:pt x="1004" y="637"/>
                  <a:pt x="1004" y="637"/>
                  <a:pt x="1004" y="637"/>
                </a:cubicBezTo>
                <a:cubicBezTo>
                  <a:pt x="1004" y="648"/>
                  <a:pt x="1013" y="657"/>
                  <a:pt x="1024" y="657"/>
                </a:cubicBezTo>
                <a:cubicBezTo>
                  <a:pt x="1035" y="657"/>
                  <a:pt x="1044" y="648"/>
                  <a:pt x="1044" y="637"/>
                </a:cubicBezTo>
                <a:cubicBezTo>
                  <a:pt x="1044" y="625"/>
                  <a:pt x="1044" y="625"/>
                  <a:pt x="1044" y="625"/>
                </a:cubicBezTo>
                <a:cubicBezTo>
                  <a:pt x="1044" y="614"/>
                  <a:pt x="1035" y="605"/>
                  <a:pt x="1024" y="605"/>
                </a:cubicBezTo>
                <a:moveTo>
                  <a:pt x="1046" y="767"/>
                </a:moveTo>
                <a:cubicBezTo>
                  <a:pt x="1046" y="755"/>
                  <a:pt x="1036" y="746"/>
                  <a:pt x="1024" y="746"/>
                </a:cubicBezTo>
                <a:cubicBezTo>
                  <a:pt x="1013" y="746"/>
                  <a:pt x="1003" y="755"/>
                  <a:pt x="1003" y="767"/>
                </a:cubicBezTo>
                <a:cubicBezTo>
                  <a:pt x="1003" y="783"/>
                  <a:pt x="1003" y="783"/>
                  <a:pt x="1003" y="783"/>
                </a:cubicBezTo>
                <a:cubicBezTo>
                  <a:pt x="1003" y="795"/>
                  <a:pt x="1013" y="805"/>
                  <a:pt x="1024" y="805"/>
                </a:cubicBezTo>
                <a:cubicBezTo>
                  <a:pt x="1036" y="805"/>
                  <a:pt x="1046" y="795"/>
                  <a:pt x="1046" y="783"/>
                </a:cubicBezTo>
                <a:cubicBezTo>
                  <a:pt x="1046" y="767"/>
                  <a:pt x="1046" y="767"/>
                  <a:pt x="1046" y="767"/>
                </a:cubicBezTo>
                <a:moveTo>
                  <a:pt x="1024" y="887"/>
                </a:moveTo>
                <a:cubicBezTo>
                  <a:pt x="1024" y="887"/>
                  <a:pt x="1024" y="887"/>
                  <a:pt x="1024" y="887"/>
                </a:cubicBezTo>
                <a:cubicBezTo>
                  <a:pt x="1012" y="887"/>
                  <a:pt x="1002" y="897"/>
                  <a:pt x="1002" y="910"/>
                </a:cubicBezTo>
                <a:cubicBezTo>
                  <a:pt x="1002" y="930"/>
                  <a:pt x="1002" y="930"/>
                  <a:pt x="1002" y="930"/>
                </a:cubicBezTo>
                <a:cubicBezTo>
                  <a:pt x="1002" y="943"/>
                  <a:pt x="1012" y="953"/>
                  <a:pt x="1024" y="953"/>
                </a:cubicBezTo>
                <a:cubicBezTo>
                  <a:pt x="1037" y="953"/>
                  <a:pt x="1047" y="943"/>
                  <a:pt x="1047" y="930"/>
                </a:cubicBezTo>
                <a:cubicBezTo>
                  <a:pt x="1047" y="910"/>
                  <a:pt x="1047" y="910"/>
                  <a:pt x="1047" y="910"/>
                </a:cubicBezTo>
                <a:cubicBezTo>
                  <a:pt x="1047" y="897"/>
                  <a:pt x="1037" y="887"/>
                  <a:pt x="1024" y="887"/>
                </a:cubicBezTo>
                <a:moveTo>
                  <a:pt x="1049" y="1052"/>
                </a:moveTo>
                <a:cubicBezTo>
                  <a:pt x="1049" y="1039"/>
                  <a:pt x="1038" y="1028"/>
                  <a:pt x="1024" y="1028"/>
                </a:cubicBezTo>
                <a:cubicBezTo>
                  <a:pt x="1011" y="1028"/>
                  <a:pt x="1000" y="1039"/>
                  <a:pt x="1000" y="1052"/>
                </a:cubicBezTo>
                <a:cubicBezTo>
                  <a:pt x="1000" y="1077"/>
                  <a:pt x="1000" y="1077"/>
                  <a:pt x="1000" y="1077"/>
                </a:cubicBezTo>
                <a:cubicBezTo>
                  <a:pt x="1000" y="1090"/>
                  <a:pt x="1011" y="1101"/>
                  <a:pt x="1024" y="1101"/>
                </a:cubicBezTo>
                <a:cubicBezTo>
                  <a:pt x="1038" y="1101"/>
                  <a:pt x="1049" y="1090"/>
                  <a:pt x="1049" y="1077"/>
                </a:cubicBezTo>
                <a:cubicBezTo>
                  <a:pt x="1049" y="1052"/>
                  <a:pt x="1049" y="1052"/>
                  <a:pt x="1049" y="1052"/>
                </a:cubicBezTo>
                <a:moveTo>
                  <a:pt x="1024" y="1169"/>
                </a:moveTo>
                <a:cubicBezTo>
                  <a:pt x="1024" y="1169"/>
                  <a:pt x="1024" y="1169"/>
                  <a:pt x="1024" y="1169"/>
                </a:cubicBezTo>
                <a:cubicBezTo>
                  <a:pt x="1010" y="1169"/>
                  <a:pt x="999" y="1180"/>
                  <a:pt x="999" y="1194"/>
                </a:cubicBezTo>
                <a:cubicBezTo>
                  <a:pt x="999" y="1223"/>
                  <a:pt x="999" y="1223"/>
                  <a:pt x="999" y="1223"/>
                </a:cubicBezTo>
                <a:cubicBezTo>
                  <a:pt x="999" y="1238"/>
                  <a:pt x="1010" y="1249"/>
                  <a:pt x="1024" y="1249"/>
                </a:cubicBezTo>
                <a:cubicBezTo>
                  <a:pt x="1039" y="1249"/>
                  <a:pt x="1050" y="1238"/>
                  <a:pt x="1050" y="1223"/>
                </a:cubicBezTo>
                <a:cubicBezTo>
                  <a:pt x="1050" y="1194"/>
                  <a:pt x="1050" y="1194"/>
                  <a:pt x="1050" y="1194"/>
                </a:cubicBezTo>
                <a:cubicBezTo>
                  <a:pt x="1050" y="1180"/>
                  <a:pt x="1039" y="1169"/>
                  <a:pt x="1024" y="1169"/>
                </a:cubicBezTo>
                <a:moveTo>
                  <a:pt x="1051" y="1337"/>
                </a:moveTo>
                <a:cubicBezTo>
                  <a:pt x="1051" y="1322"/>
                  <a:pt x="1039" y="1310"/>
                  <a:pt x="1024" y="1310"/>
                </a:cubicBezTo>
                <a:cubicBezTo>
                  <a:pt x="1009" y="1310"/>
                  <a:pt x="997" y="1322"/>
                  <a:pt x="997" y="1337"/>
                </a:cubicBezTo>
                <a:cubicBezTo>
                  <a:pt x="997" y="1370"/>
                  <a:pt x="997" y="1370"/>
                  <a:pt x="997" y="1370"/>
                </a:cubicBezTo>
                <a:cubicBezTo>
                  <a:pt x="997" y="1385"/>
                  <a:pt x="1009" y="1397"/>
                  <a:pt x="1024" y="1397"/>
                </a:cubicBezTo>
                <a:cubicBezTo>
                  <a:pt x="1039" y="1397"/>
                  <a:pt x="1051" y="1385"/>
                  <a:pt x="1051" y="1370"/>
                </a:cubicBezTo>
                <a:cubicBezTo>
                  <a:pt x="1051" y="1337"/>
                  <a:pt x="1051" y="1337"/>
                  <a:pt x="1051" y="1337"/>
                </a:cubicBezTo>
                <a:moveTo>
                  <a:pt x="1054" y="1629"/>
                </a:moveTo>
                <a:cubicBezTo>
                  <a:pt x="1054" y="1613"/>
                  <a:pt x="1041" y="1599"/>
                  <a:pt x="1024" y="1599"/>
                </a:cubicBezTo>
                <a:cubicBezTo>
                  <a:pt x="1008" y="1599"/>
                  <a:pt x="994" y="1613"/>
                  <a:pt x="994" y="1629"/>
                </a:cubicBezTo>
                <a:cubicBezTo>
                  <a:pt x="994" y="1687"/>
                  <a:pt x="994" y="1687"/>
                  <a:pt x="994" y="1687"/>
                </a:cubicBezTo>
                <a:cubicBezTo>
                  <a:pt x="994" y="1703"/>
                  <a:pt x="1008" y="1717"/>
                  <a:pt x="1024" y="1717"/>
                </a:cubicBezTo>
                <a:cubicBezTo>
                  <a:pt x="1041" y="1717"/>
                  <a:pt x="1054" y="1703"/>
                  <a:pt x="1054" y="1687"/>
                </a:cubicBezTo>
                <a:cubicBezTo>
                  <a:pt x="1054" y="1629"/>
                  <a:pt x="1054" y="1629"/>
                  <a:pt x="1054" y="1629"/>
                </a:cubicBezTo>
                <a:moveTo>
                  <a:pt x="1024" y="1756"/>
                </a:moveTo>
                <a:cubicBezTo>
                  <a:pt x="1024" y="1756"/>
                  <a:pt x="1024" y="1756"/>
                  <a:pt x="1024" y="1756"/>
                </a:cubicBezTo>
                <a:cubicBezTo>
                  <a:pt x="1007" y="1756"/>
                  <a:pt x="993" y="1770"/>
                  <a:pt x="993" y="1787"/>
                </a:cubicBezTo>
                <a:cubicBezTo>
                  <a:pt x="993" y="1857"/>
                  <a:pt x="993" y="1857"/>
                  <a:pt x="993" y="1857"/>
                </a:cubicBezTo>
                <a:cubicBezTo>
                  <a:pt x="993" y="1874"/>
                  <a:pt x="1007" y="1888"/>
                  <a:pt x="1024" y="1888"/>
                </a:cubicBezTo>
                <a:cubicBezTo>
                  <a:pt x="1042" y="1888"/>
                  <a:pt x="1056" y="1874"/>
                  <a:pt x="1056" y="1857"/>
                </a:cubicBezTo>
                <a:cubicBezTo>
                  <a:pt x="1056" y="1787"/>
                  <a:pt x="1056" y="1787"/>
                  <a:pt x="1056" y="1787"/>
                </a:cubicBezTo>
                <a:cubicBezTo>
                  <a:pt x="1056" y="1770"/>
                  <a:pt x="1042" y="1756"/>
                  <a:pt x="1024" y="1756"/>
                </a:cubicBezTo>
                <a:moveTo>
                  <a:pt x="1057" y="1953"/>
                </a:moveTo>
                <a:cubicBezTo>
                  <a:pt x="1057" y="1935"/>
                  <a:pt x="1043" y="1920"/>
                  <a:pt x="1024" y="1920"/>
                </a:cubicBezTo>
                <a:cubicBezTo>
                  <a:pt x="1006" y="1920"/>
                  <a:pt x="992" y="1935"/>
                  <a:pt x="992" y="1953"/>
                </a:cubicBezTo>
                <a:cubicBezTo>
                  <a:pt x="992" y="2042"/>
                  <a:pt x="992" y="2042"/>
                  <a:pt x="992" y="2042"/>
                </a:cubicBezTo>
                <a:cubicBezTo>
                  <a:pt x="992" y="2060"/>
                  <a:pt x="1006" y="2075"/>
                  <a:pt x="1024" y="2075"/>
                </a:cubicBezTo>
                <a:cubicBezTo>
                  <a:pt x="1043" y="2075"/>
                  <a:pt x="1057" y="2060"/>
                  <a:pt x="1057" y="2042"/>
                </a:cubicBezTo>
                <a:cubicBezTo>
                  <a:pt x="1057" y="1953"/>
                  <a:pt x="1057" y="1953"/>
                  <a:pt x="1057" y="1953"/>
                </a:cubicBezTo>
                <a:moveTo>
                  <a:pt x="1043" y="369"/>
                </a:moveTo>
                <a:cubicBezTo>
                  <a:pt x="1043" y="359"/>
                  <a:pt x="1035" y="351"/>
                  <a:pt x="1024" y="351"/>
                </a:cubicBezTo>
                <a:cubicBezTo>
                  <a:pt x="1014" y="351"/>
                  <a:pt x="1006" y="359"/>
                  <a:pt x="1006" y="369"/>
                </a:cubicBezTo>
                <a:cubicBezTo>
                  <a:pt x="1006" y="379"/>
                  <a:pt x="1014" y="387"/>
                  <a:pt x="1024" y="387"/>
                </a:cubicBezTo>
                <a:cubicBezTo>
                  <a:pt x="1035" y="387"/>
                  <a:pt x="1043" y="379"/>
                  <a:pt x="1043" y="369"/>
                </a:cubicBezTo>
                <a:cubicBezTo>
                  <a:pt x="1043" y="369"/>
                  <a:pt x="1043" y="369"/>
                  <a:pt x="1043" y="369"/>
                </a:cubicBezTo>
                <a:moveTo>
                  <a:pt x="1043" y="252"/>
                </a:moveTo>
                <a:cubicBezTo>
                  <a:pt x="1043" y="242"/>
                  <a:pt x="1035" y="234"/>
                  <a:pt x="1024" y="234"/>
                </a:cubicBezTo>
                <a:cubicBezTo>
                  <a:pt x="1014" y="234"/>
                  <a:pt x="1006" y="242"/>
                  <a:pt x="1006" y="252"/>
                </a:cubicBezTo>
                <a:cubicBezTo>
                  <a:pt x="1006" y="262"/>
                  <a:pt x="1014" y="271"/>
                  <a:pt x="1024" y="271"/>
                </a:cubicBezTo>
                <a:cubicBezTo>
                  <a:pt x="1035" y="271"/>
                  <a:pt x="1043" y="262"/>
                  <a:pt x="1043" y="252"/>
                </a:cubicBezTo>
                <a:cubicBezTo>
                  <a:pt x="1043" y="252"/>
                  <a:pt x="1043" y="252"/>
                  <a:pt x="1043" y="252"/>
                </a:cubicBezTo>
                <a:moveTo>
                  <a:pt x="1043" y="135"/>
                </a:moveTo>
                <a:cubicBezTo>
                  <a:pt x="1043" y="125"/>
                  <a:pt x="1035" y="117"/>
                  <a:pt x="1024" y="117"/>
                </a:cubicBezTo>
                <a:cubicBezTo>
                  <a:pt x="1014" y="117"/>
                  <a:pt x="1006" y="125"/>
                  <a:pt x="1006" y="135"/>
                </a:cubicBezTo>
                <a:cubicBezTo>
                  <a:pt x="1006" y="146"/>
                  <a:pt x="1014" y="154"/>
                  <a:pt x="1024" y="154"/>
                </a:cubicBezTo>
                <a:cubicBezTo>
                  <a:pt x="1035" y="154"/>
                  <a:pt x="1043" y="146"/>
                  <a:pt x="1043" y="135"/>
                </a:cubicBezTo>
                <a:cubicBezTo>
                  <a:pt x="1043" y="135"/>
                  <a:pt x="1043" y="135"/>
                  <a:pt x="1043" y="135"/>
                </a:cubicBezTo>
                <a:moveTo>
                  <a:pt x="1043" y="19"/>
                </a:moveTo>
                <a:cubicBezTo>
                  <a:pt x="1043" y="9"/>
                  <a:pt x="1035" y="0"/>
                  <a:pt x="1024" y="0"/>
                </a:cubicBezTo>
                <a:cubicBezTo>
                  <a:pt x="1014" y="0"/>
                  <a:pt x="1006" y="9"/>
                  <a:pt x="1006" y="19"/>
                </a:cubicBezTo>
                <a:cubicBezTo>
                  <a:pt x="1006" y="29"/>
                  <a:pt x="1014" y="37"/>
                  <a:pt x="1024" y="37"/>
                </a:cubicBezTo>
                <a:cubicBezTo>
                  <a:pt x="1035" y="37"/>
                  <a:pt x="1043" y="29"/>
                  <a:pt x="1043" y="19"/>
                </a:cubicBezTo>
                <a:cubicBezTo>
                  <a:pt x="1043" y="19"/>
                  <a:pt x="1043" y="19"/>
                  <a:pt x="1043" y="19"/>
                </a:cubicBezTo>
                <a:moveTo>
                  <a:pt x="1024" y="1451"/>
                </a:moveTo>
                <a:cubicBezTo>
                  <a:pt x="1024" y="1451"/>
                  <a:pt x="1024" y="1451"/>
                  <a:pt x="1024" y="1451"/>
                </a:cubicBezTo>
                <a:cubicBezTo>
                  <a:pt x="1009" y="1451"/>
                  <a:pt x="996" y="1463"/>
                  <a:pt x="996" y="1479"/>
                </a:cubicBezTo>
                <a:cubicBezTo>
                  <a:pt x="996" y="1525"/>
                  <a:pt x="996" y="1525"/>
                  <a:pt x="996" y="1525"/>
                </a:cubicBezTo>
                <a:cubicBezTo>
                  <a:pt x="996" y="1540"/>
                  <a:pt x="1009" y="1553"/>
                  <a:pt x="1024" y="1553"/>
                </a:cubicBezTo>
                <a:cubicBezTo>
                  <a:pt x="1040" y="1553"/>
                  <a:pt x="1053" y="1540"/>
                  <a:pt x="1053" y="1525"/>
                </a:cubicBezTo>
                <a:cubicBezTo>
                  <a:pt x="1053" y="1479"/>
                  <a:pt x="1053" y="1479"/>
                  <a:pt x="1053" y="1479"/>
                </a:cubicBezTo>
                <a:cubicBezTo>
                  <a:pt x="1053" y="1463"/>
                  <a:pt x="1040" y="1451"/>
                  <a:pt x="1024" y="1451"/>
                </a:cubicBezTo>
                <a:moveTo>
                  <a:pt x="1142" y="490"/>
                </a:moveTo>
                <a:cubicBezTo>
                  <a:pt x="1142" y="480"/>
                  <a:pt x="1134" y="472"/>
                  <a:pt x="1123" y="472"/>
                </a:cubicBezTo>
                <a:cubicBezTo>
                  <a:pt x="1113" y="472"/>
                  <a:pt x="1105" y="480"/>
                  <a:pt x="1105" y="490"/>
                </a:cubicBezTo>
                <a:cubicBezTo>
                  <a:pt x="1105" y="500"/>
                  <a:pt x="1113" y="509"/>
                  <a:pt x="1123" y="509"/>
                </a:cubicBezTo>
                <a:cubicBezTo>
                  <a:pt x="1134" y="509"/>
                  <a:pt x="1142" y="500"/>
                  <a:pt x="1142" y="490"/>
                </a:cubicBezTo>
                <a:cubicBezTo>
                  <a:pt x="1142" y="490"/>
                  <a:pt x="1142" y="490"/>
                  <a:pt x="1142" y="490"/>
                </a:cubicBezTo>
                <a:moveTo>
                  <a:pt x="1123" y="605"/>
                </a:moveTo>
                <a:cubicBezTo>
                  <a:pt x="1123" y="605"/>
                  <a:pt x="1123" y="605"/>
                  <a:pt x="1123" y="605"/>
                </a:cubicBezTo>
                <a:cubicBezTo>
                  <a:pt x="1112" y="605"/>
                  <a:pt x="1104" y="614"/>
                  <a:pt x="1104" y="625"/>
                </a:cubicBezTo>
                <a:cubicBezTo>
                  <a:pt x="1104" y="637"/>
                  <a:pt x="1104" y="637"/>
                  <a:pt x="1104" y="637"/>
                </a:cubicBezTo>
                <a:cubicBezTo>
                  <a:pt x="1104" y="648"/>
                  <a:pt x="1112" y="657"/>
                  <a:pt x="1123" y="657"/>
                </a:cubicBezTo>
                <a:cubicBezTo>
                  <a:pt x="1135" y="657"/>
                  <a:pt x="1143" y="648"/>
                  <a:pt x="1143" y="637"/>
                </a:cubicBezTo>
                <a:cubicBezTo>
                  <a:pt x="1143" y="625"/>
                  <a:pt x="1143" y="625"/>
                  <a:pt x="1143" y="625"/>
                </a:cubicBezTo>
                <a:cubicBezTo>
                  <a:pt x="1143" y="614"/>
                  <a:pt x="1135" y="605"/>
                  <a:pt x="1123" y="605"/>
                </a:cubicBezTo>
                <a:moveTo>
                  <a:pt x="1145" y="767"/>
                </a:moveTo>
                <a:cubicBezTo>
                  <a:pt x="1145" y="755"/>
                  <a:pt x="1135" y="746"/>
                  <a:pt x="1123" y="746"/>
                </a:cubicBezTo>
                <a:cubicBezTo>
                  <a:pt x="1112" y="746"/>
                  <a:pt x="1102" y="755"/>
                  <a:pt x="1102" y="767"/>
                </a:cubicBezTo>
                <a:cubicBezTo>
                  <a:pt x="1102" y="783"/>
                  <a:pt x="1102" y="783"/>
                  <a:pt x="1102" y="783"/>
                </a:cubicBezTo>
                <a:cubicBezTo>
                  <a:pt x="1102" y="795"/>
                  <a:pt x="1112" y="805"/>
                  <a:pt x="1123" y="805"/>
                </a:cubicBezTo>
                <a:cubicBezTo>
                  <a:pt x="1135" y="805"/>
                  <a:pt x="1145" y="795"/>
                  <a:pt x="1145" y="783"/>
                </a:cubicBezTo>
                <a:cubicBezTo>
                  <a:pt x="1145" y="767"/>
                  <a:pt x="1145" y="767"/>
                  <a:pt x="1145" y="767"/>
                </a:cubicBezTo>
                <a:moveTo>
                  <a:pt x="1123" y="887"/>
                </a:moveTo>
                <a:cubicBezTo>
                  <a:pt x="1123" y="887"/>
                  <a:pt x="1123" y="887"/>
                  <a:pt x="1123" y="887"/>
                </a:cubicBezTo>
                <a:cubicBezTo>
                  <a:pt x="1111" y="887"/>
                  <a:pt x="1101" y="897"/>
                  <a:pt x="1101" y="910"/>
                </a:cubicBezTo>
                <a:cubicBezTo>
                  <a:pt x="1101" y="930"/>
                  <a:pt x="1101" y="930"/>
                  <a:pt x="1101" y="930"/>
                </a:cubicBezTo>
                <a:cubicBezTo>
                  <a:pt x="1101" y="943"/>
                  <a:pt x="1111" y="953"/>
                  <a:pt x="1123" y="953"/>
                </a:cubicBezTo>
                <a:cubicBezTo>
                  <a:pt x="1136" y="953"/>
                  <a:pt x="1146" y="943"/>
                  <a:pt x="1146" y="930"/>
                </a:cubicBezTo>
                <a:cubicBezTo>
                  <a:pt x="1146" y="910"/>
                  <a:pt x="1146" y="910"/>
                  <a:pt x="1146" y="910"/>
                </a:cubicBezTo>
                <a:cubicBezTo>
                  <a:pt x="1146" y="897"/>
                  <a:pt x="1136" y="887"/>
                  <a:pt x="1123" y="887"/>
                </a:cubicBezTo>
                <a:moveTo>
                  <a:pt x="1148" y="1052"/>
                </a:moveTo>
                <a:cubicBezTo>
                  <a:pt x="1148" y="1039"/>
                  <a:pt x="1137" y="1028"/>
                  <a:pt x="1123" y="1028"/>
                </a:cubicBezTo>
                <a:cubicBezTo>
                  <a:pt x="1110" y="1028"/>
                  <a:pt x="1099" y="1039"/>
                  <a:pt x="1099" y="1052"/>
                </a:cubicBezTo>
                <a:cubicBezTo>
                  <a:pt x="1099" y="1077"/>
                  <a:pt x="1099" y="1077"/>
                  <a:pt x="1099" y="1077"/>
                </a:cubicBezTo>
                <a:cubicBezTo>
                  <a:pt x="1099" y="1090"/>
                  <a:pt x="1110" y="1101"/>
                  <a:pt x="1123" y="1101"/>
                </a:cubicBezTo>
                <a:cubicBezTo>
                  <a:pt x="1137" y="1101"/>
                  <a:pt x="1148" y="1090"/>
                  <a:pt x="1148" y="1077"/>
                </a:cubicBezTo>
                <a:cubicBezTo>
                  <a:pt x="1148" y="1052"/>
                  <a:pt x="1148" y="1052"/>
                  <a:pt x="1148" y="1052"/>
                </a:cubicBezTo>
                <a:moveTo>
                  <a:pt x="1123" y="1169"/>
                </a:moveTo>
                <a:cubicBezTo>
                  <a:pt x="1123" y="1169"/>
                  <a:pt x="1123" y="1169"/>
                  <a:pt x="1123" y="1169"/>
                </a:cubicBezTo>
                <a:cubicBezTo>
                  <a:pt x="1109" y="1169"/>
                  <a:pt x="1098" y="1180"/>
                  <a:pt x="1098" y="1194"/>
                </a:cubicBezTo>
                <a:cubicBezTo>
                  <a:pt x="1098" y="1223"/>
                  <a:pt x="1098" y="1223"/>
                  <a:pt x="1098" y="1223"/>
                </a:cubicBezTo>
                <a:cubicBezTo>
                  <a:pt x="1098" y="1238"/>
                  <a:pt x="1109" y="1249"/>
                  <a:pt x="1123" y="1249"/>
                </a:cubicBezTo>
                <a:cubicBezTo>
                  <a:pt x="1138" y="1249"/>
                  <a:pt x="1149" y="1238"/>
                  <a:pt x="1149" y="1223"/>
                </a:cubicBezTo>
                <a:cubicBezTo>
                  <a:pt x="1149" y="1194"/>
                  <a:pt x="1149" y="1194"/>
                  <a:pt x="1149" y="1194"/>
                </a:cubicBezTo>
                <a:cubicBezTo>
                  <a:pt x="1149" y="1180"/>
                  <a:pt x="1138" y="1169"/>
                  <a:pt x="1123" y="1169"/>
                </a:cubicBezTo>
                <a:moveTo>
                  <a:pt x="1151" y="1337"/>
                </a:moveTo>
                <a:cubicBezTo>
                  <a:pt x="1151" y="1322"/>
                  <a:pt x="1138" y="1310"/>
                  <a:pt x="1123" y="1310"/>
                </a:cubicBezTo>
                <a:cubicBezTo>
                  <a:pt x="1109" y="1310"/>
                  <a:pt x="1096" y="1322"/>
                  <a:pt x="1096" y="1337"/>
                </a:cubicBezTo>
                <a:cubicBezTo>
                  <a:pt x="1096" y="1370"/>
                  <a:pt x="1096" y="1370"/>
                  <a:pt x="1096" y="1370"/>
                </a:cubicBezTo>
                <a:cubicBezTo>
                  <a:pt x="1096" y="1385"/>
                  <a:pt x="1109" y="1397"/>
                  <a:pt x="1123" y="1397"/>
                </a:cubicBezTo>
                <a:cubicBezTo>
                  <a:pt x="1138" y="1397"/>
                  <a:pt x="1151" y="1385"/>
                  <a:pt x="1151" y="1370"/>
                </a:cubicBezTo>
                <a:cubicBezTo>
                  <a:pt x="1151" y="1337"/>
                  <a:pt x="1151" y="1337"/>
                  <a:pt x="1151" y="1337"/>
                </a:cubicBezTo>
                <a:moveTo>
                  <a:pt x="1153" y="1629"/>
                </a:moveTo>
                <a:cubicBezTo>
                  <a:pt x="1153" y="1613"/>
                  <a:pt x="1140" y="1599"/>
                  <a:pt x="1123" y="1599"/>
                </a:cubicBezTo>
                <a:cubicBezTo>
                  <a:pt x="1107" y="1599"/>
                  <a:pt x="1094" y="1613"/>
                  <a:pt x="1094" y="1629"/>
                </a:cubicBezTo>
                <a:cubicBezTo>
                  <a:pt x="1094" y="1687"/>
                  <a:pt x="1094" y="1687"/>
                  <a:pt x="1094" y="1687"/>
                </a:cubicBezTo>
                <a:cubicBezTo>
                  <a:pt x="1094" y="1703"/>
                  <a:pt x="1107" y="1717"/>
                  <a:pt x="1123" y="1717"/>
                </a:cubicBezTo>
                <a:cubicBezTo>
                  <a:pt x="1140" y="1717"/>
                  <a:pt x="1153" y="1703"/>
                  <a:pt x="1153" y="1687"/>
                </a:cubicBezTo>
                <a:cubicBezTo>
                  <a:pt x="1153" y="1629"/>
                  <a:pt x="1153" y="1629"/>
                  <a:pt x="1153" y="1629"/>
                </a:cubicBezTo>
                <a:moveTo>
                  <a:pt x="1123" y="1756"/>
                </a:moveTo>
                <a:cubicBezTo>
                  <a:pt x="1123" y="1756"/>
                  <a:pt x="1123" y="1756"/>
                  <a:pt x="1123" y="1756"/>
                </a:cubicBezTo>
                <a:cubicBezTo>
                  <a:pt x="1106" y="1756"/>
                  <a:pt x="1092" y="1770"/>
                  <a:pt x="1092" y="1787"/>
                </a:cubicBezTo>
                <a:cubicBezTo>
                  <a:pt x="1092" y="1857"/>
                  <a:pt x="1092" y="1857"/>
                  <a:pt x="1092" y="1857"/>
                </a:cubicBezTo>
                <a:cubicBezTo>
                  <a:pt x="1092" y="1874"/>
                  <a:pt x="1106" y="1888"/>
                  <a:pt x="1123" y="1888"/>
                </a:cubicBezTo>
                <a:cubicBezTo>
                  <a:pt x="1141" y="1888"/>
                  <a:pt x="1155" y="1874"/>
                  <a:pt x="1155" y="1857"/>
                </a:cubicBezTo>
                <a:cubicBezTo>
                  <a:pt x="1155" y="1787"/>
                  <a:pt x="1155" y="1787"/>
                  <a:pt x="1155" y="1787"/>
                </a:cubicBezTo>
                <a:cubicBezTo>
                  <a:pt x="1155" y="1770"/>
                  <a:pt x="1141" y="1756"/>
                  <a:pt x="1123" y="1756"/>
                </a:cubicBezTo>
                <a:moveTo>
                  <a:pt x="1156" y="1953"/>
                </a:moveTo>
                <a:cubicBezTo>
                  <a:pt x="1156" y="1935"/>
                  <a:pt x="1142" y="1920"/>
                  <a:pt x="1123" y="1920"/>
                </a:cubicBezTo>
                <a:cubicBezTo>
                  <a:pt x="1105" y="1920"/>
                  <a:pt x="1091" y="1935"/>
                  <a:pt x="1091" y="1953"/>
                </a:cubicBezTo>
                <a:cubicBezTo>
                  <a:pt x="1091" y="2042"/>
                  <a:pt x="1091" y="2042"/>
                  <a:pt x="1091" y="2042"/>
                </a:cubicBezTo>
                <a:cubicBezTo>
                  <a:pt x="1091" y="2060"/>
                  <a:pt x="1105" y="2075"/>
                  <a:pt x="1123" y="2075"/>
                </a:cubicBezTo>
                <a:cubicBezTo>
                  <a:pt x="1142" y="2075"/>
                  <a:pt x="1156" y="2060"/>
                  <a:pt x="1156" y="2042"/>
                </a:cubicBezTo>
                <a:cubicBezTo>
                  <a:pt x="1156" y="1953"/>
                  <a:pt x="1156" y="1953"/>
                  <a:pt x="1156" y="1953"/>
                </a:cubicBezTo>
                <a:moveTo>
                  <a:pt x="1142" y="369"/>
                </a:moveTo>
                <a:cubicBezTo>
                  <a:pt x="1142" y="359"/>
                  <a:pt x="1134" y="351"/>
                  <a:pt x="1123" y="351"/>
                </a:cubicBezTo>
                <a:cubicBezTo>
                  <a:pt x="1113" y="351"/>
                  <a:pt x="1105" y="359"/>
                  <a:pt x="1105" y="369"/>
                </a:cubicBezTo>
                <a:cubicBezTo>
                  <a:pt x="1105" y="379"/>
                  <a:pt x="1113" y="387"/>
                  <a:pt x="1123" y="387"/>
                </a:cubicBezTo>
                <a:cubicBezTo>
                  <a:pt x="1134" y="387"/>
                  <a:pt x="1142" y="379"/>
                  <a:pt x="1142" y="369"/>
                </a:cubicBezTo>
                <a:cubicBezTo>
                  <a:pt x="1142" y="369"/>
                  <a:pt x="1142" y="369"/>
                  <a:pt x="1142" y="369"/>
                </a:cubicBezTo>
                <a:moveTo>
                  <a:pt x="1142" y="252"/>
                </a:moveTo>
                <a:cubicBezTo>
                  <a:pt x="1142" y="242"/>
                  <a:pt x="1134" y="234"/>
                  <a:pt x="1123" y="234"/>
                </a:cubicBezTo>
                <a:cubicBezTo>
                  <a:pt x="1113" y="234"/>
                  <a:pt x="1105" y="242"/>
                  <a:pt x="1105" y="252"/>
                </a:cubicBezTo>
                <a:cubicBezTo>
                  <a:pt x="1105" y="262"/>
                  <a:pt x="1113" y="271"/>
                  <a:pt x="1123" y="271"/>
                </a:cubicBezTo>
                <a:cubicBezTo>
                  <a:pt x="1134" y="271"/>
                  <a:pt x="1142" y="262"/>
                  <a:pt x="1142" y="252"/>
                </a:cubicBezTo>
                <a:cubicBezTo>
                  <a:pt x="1142" y="252"/>
                  <a:pt x="1142" y="252"/>
                  <a:pt x="1142" y="252"/>
                </a:cubicBezTo>
                <a:moveTo>
                  <a:pt x="1142" y="135"/>
                </a:moveTo>
                <a:cubicBezTo>
                  <a:pt x="1142" y="125"/>
                  <a:pt x="1134" y="117"/>
                  <a:pt x="1123" y="117"/>
                </a:cubicBezTo>
                <a:cubicBezTo>
                  <a:pt x="1113" y="117"/>
                  <a:pt x="1105" y="125"/>
                  <a:pt x="1105" y="135"/>
                </a:cubicBezTo>
                <a:cubicBezTo>
                  <a:pt x="1105" y="146"/>
                  <a:pt x="1113" y="154"/>
                  <a:pt x="1123" y="154"/>
                </a:cubicBezTo>
                <a:cubicBezTo>
                  <a:pt x="1134" y="154"/>
                  <a:pt x="1142" y="146"/>
                  <a:pt x="1142" y="135"/>
                </a:cubicBezTo>
                <a:cubicBezTo>
                  <a:pt x="1142" y="135"/>
                  <a:pt x="1142" y="135"/>
                  <a:pt x="1142" y="135"/>
                </a:cubicBezTo>
                <a:moveTo>
                  <a:pt x="1142" y="19"/>
                </a:moveTo>
                <a:cubicBezTo>
                  <a:pt x="1142" y="9"/>
                  <a:pt x="1134" y="0"/>
                  <a:pt x="1123" y="0"/>
                </a:cubicBezTo>
                <a:cubicBezTo>
                  <a:pt x="1113" y="0"/>
                  <a:pt x="1105" y="9"/>
                  <a:pt x="1105" y="19"/>
                </a:cubicBezTo>
                <a:cubicBezTo>
                  <a:pt x="1105" y="29"/>
                  <a:pt x="1113" y="37"/>
                  <a:pt x="1123" y="37"/>
                </a:cubicBezTo>
                <a:cubicBezTo>
                  <a:pt x="1134" y="37"/>
                  <a:pt x="1142" y="29"/>
                  <a:pt x="1142" y="19"/>
                </a:cubicBezTo>
                <a:cubicBezTo>
                  <a:pt x="1142" y="19"/>
                  <a:pt x="1142" y="19"/>
                  <a:pt x="1142" y="19"/>
                </a:cubicBezTo>
                <a:moveTo>
                  <a:pt x="1123" y="1451"/>
                </a:moveTo>
                <a:cubicBezTo>
                  <a:pt x="1123" y="1451"/>
                  <a:pt x="1123" y="1451"/>
                  <a:pt x="1123" y="1451"/>
                </a:cubicBezTo>
                <a:cubicBezTo>
                  <a:pt x="1108" y="1451"/>
                  <a:pt x="1095" y="1463"/>
                  <a:pt x="1095" y="1479"/>
                </a:cubicBezTo>
                <a:cubicBezTo>
                  <a:pt x="1095" y="1525"/>
                  <a:pt x="1095" y="1525"/>
                  <a:pt x="1095" y="1525"/>
                </a:cubicBezTo>
                <a:cubicBezTo>
                  <a:pt x="1095" y="1540"/>
                  <a:pt x="1108" y="1553"/>
                  <a:pt x="1123" y="1553"/>
                </a:cubicBezTo>
                <a:cubicBezTo>
                  <a:pt x="1139" y="1553"/>
                  <a:pt x="1152" y="1540"/>
                  <a:pt x="1152" y="1525"/>
                </a:cubicBezTo>
                <a:cubicBezTo>
                  <a:pt x="1152" y="1479"/>
                  <a:pt x="1152" y="1479"/>
                  <a:pt x="1152" y="1479"/>
                </a:cubicBezTo>
                <a:cubicBezTo>
                  <a:pt x="1152" y="1463"/>
                  <a:pt x="1139" y="1451"/>
                  <a:pt x="1123" y="1451"/>
                </a:cubicBezTo>
                <a:moveTo>
                  <a:pt x="1241" y="490"/>
                </a:moveTo>
                <a:cubicBezTo>
                  <a:pt x="1241" y="480"/>
                  <a:pt x="1233" y="472"/>
                  <a:pt x="1223" y="472"/>
                </a:cubicBezTo>
                <a:cubicBezTo>
                  <a:pt x="1212" y="472"/>
                  <a:pt x="1204" y="480"/>
                  <a:pt x="1204" y="490"/>
                </a:cubicBezTo>
                <a:cubicBezTo>
                  <a:pt x="1204" y="500"/>
                  <a:pt x="1212" y="509"/>
                  <a:pt x="1223" y="509"/>
                </a:cubicBezTo>
                <a:cubicBezTo>
                  <a:pt x="1233" y="509"/>
                  <a:pt x="1241" y="500"/>
                  <a:pt x="1241" y="490"/>
                </a:cubicBezTo>
                <a:cubicBezTo>
                  <a:pt x="1241" y="490"/>
                  <a:pt x="1241" y="490"/>
                  <a:pt x="1241" y="490"/>
                </a:cubicBezTo>
                <a:moveTo>
                  <a:pt x="1223" y="605"/>
                </a:moveTo>
                <a:cubicBezTo>
                  <a:pt x="1223" y="605"/>
                  <a:pt x="1223" y="605"/>
                  <a:pt x="1223" y="605"/>
                </a:cubicBezTo>
                <a:cubicBezTo>
                  <a:pt x="1212" y="605"/>
                  <a:pt x="1203" y="614"/>
                  <a:pt x="1203" y="625"/>
                </a:cubicBezTo>
                <a:cubicBezTo>
                  <a:pt x="1203" y="637"/>
                  <a:pt x="1203" y="637"/>
                  <a:pt x="1203" y="637"/>
                </a:cubicBezTo>
                <a:cubicBezTo>
                  <a:pt x="1203" y="648"/>
                  <a:pt x="1212" y="657"/>
                  <a:pt x="1223" y="657"/>
                </a:cubicBezTo>
                <a:cubicBezTo>
                  <a:pt x="1234" y="657"/>
                  <a:pt x="1243" y="648"/>
                  <a:pt x="1243" y="637"/>
                </a:cubicBezTo>
                <a:cubicBezTo>
                  <a:pt x="1243" y="625"/>
                  <a:pt x="1243" y="625"/>
                  <a:pt x="1243" y="625"/>
                </a:cubicBezTo>
                <a:cubicBezTo>
                  <a:pt x="1243" y="614"/>
                  <a:pt x="1234" y="605"/>
                  <a:pt x="1223" y="605"/>
                </a:cubicBezTo>
                <a:moveTo>
                  <a:pt x="1244" y="767"/>
                </a:moveTo>
                <a:cubicBezTo>
                  <a:pt x="1244" y="755"/>
                  <a:pt x="1234" y="746"/>
                  <a:pt x="1223" y="746"/>
                </a:cubicBezTo>
                <a:cubicBezTo>
                  <a:pt x="1211" y="746"/>
                  <a:pt x="1201" y="755"/>
                  <a:pt x="1201" y="767"/>
                </a:cubicBezTo>
                <a:cubicBezTo>
                  <a:pt x="1201" y="783"/>
                  <a:pt x="1201" y="783"/>
                  <a:pt x="1201" y="783"/>
                </a:cubicBezTo>
                <a:cubicBezTo>
                  <a:pt x="1201" y="795"/>
                  <a:pt x="1211" y="805"/>
                  <a:pt x="1223" y="805"/>
                </a:cubicBezTo>
                <a:cubicBezTo>
                  <a:pt x="1234" y="805"/>
                  <a:pt x="1244" y="795"/>
                  <a:pt x="1244" y="783"/>
                </a:cubicBezTo>
                <a:cubicBezTo>
                  <a:pt x="1244" y="767"/>
                  <a:pt x="1244" y="767"/>
                  <a:pt x="1244" y="767"/>
                </a:cubicBezTo>
                <a:moveTo>
                  <a:pt x="1223" y="887"/>
                </a:moveTo>
                <a:cubicBezTo>
                  <a:pt x="1223" y="887"/>
                  <a:pt x="1223" y="887"/>
                  <a:pt x="1223" y="887"/>
                </a:cubicBezTo>
                <a:cubicBezTo>
                  <a:pt x="1210" y="887"/>
                  <a:pt x="1200" y="897"/>
                  <a:pt x="1200" y="910"/>
                </a:cubicBezTo>
                <a:cubicBezTo>
                  <a:pt x="1200" y="930"/>
                  <a:pt x="1200" y="930"/>
                  <a:pt x="1200" y="930"/>
                </a:cubicBezTo>
                <a:cubicBezTo>
                  <a:pt x="1200" y="943"/>
                  <a:pt x="1210" y="953"/>
                  <a:pt x="1223" y="953"/>
                </a:cubicBezTo>
                <a:cubicBezTo>
                  <a:pt x="1235" y="953"/>
                  <a:pt x="1245" y="943"/>
                  <a:pt x="1245" y="930"/>
                </a:cubicBezTo>
                <a:cubicBezTo>
                  <a:pt x="1245" y="910"/>
                  <a:pt x="1245" y="910"/>
                  <a:pt x="1245" y="910"/>
                </a:cubicBezTo>
                <a:cubicBezTo>
                  <a:pt x="1245" y="897"/>
                  <a:pt x="1235" y="887"/>
                  <a:pt x="1223" y="887"/>
                </a:cubicBezTo>
                <a:moveTo>
                  <a:pt x="1247" y="1052"/>
                </a:moveTo>
                <a:cubicBezTo>
                  <a:pt x="1247" y="1039"/>
                  <a:pt x="1236" y="1028"/>
                  <a:pt x="1223" y="1028"/>
                </a:cubicBezTo>
                <a:cubicBezTo>
                  <a:pt x="1209" y="1028"/>
                  <a:pt x="1198" y="1039"/>
                  <a:pt x="1198" y="1052"/>
                </a:cubicBezTo>
                <a:cubicBezTo>
                  <a:pt x="1198" y="1077"/>
                  <a:pt x="1198" y="1077"/>
                  <a:pt x="1198" y="1077"/>
                </a:cubicBezTo>
                <a:cubicBezTo>
                  <a:pt x="1198" y="1090"/>
                  <a:pt x="1209" y="1101"/>
                  <a:pt x="1223" y="1101"/>
                </a:cubicBezTo>
                <a:cubicBezTo>
                  <a:pt x="1236" y="1101"/>
                  <a:pt x="1247" y="1090"/>
                  <a:pt x="1247" y="1077"/>
                </a:cubicBezTo>
                <a:cubicBezTo>
                  <a:pt x="1247" y="1052"/>
                  <a:pt x="1247" y="1052"/>
                  <a:pt x="1247" y="1052"/>
                </a:cubicBezTo>
                <a:moveTo>
                  <a:pt x="1223" y="1169"/>
                </a:moveTo>
                <a:cubicBezTo>
                  <a:pt x="1223" y="1169"/>
                  <a:pt x="1223" y="1169"/>
                  <a:pt x="1223" y="1169"/>
                </a:cubicBezTo>
                <a:cubicBezTo>
                  <a:pt x="1208" y="1169"/>
                  <a:pt x="1197" y="1180"/>
                  <a:pt x="1197" y="1194"/>
                </a:cubicBezTo>
                <a:cubicBezTo>
                  <a:pt x="1197" y="1223"/>
                  <a:pt x="1197" y="1223"/>
                  <a:pt x="1197" y="1223"/>
                </a:cubicBezTo>
                <a:cubicBezTo>
                  <a:pt x="1197" y="1238"/>
                  <a:pt x="1208" y="1249"/>
                  <a:pt x="1223" y="1249"/>
                </a:cubicBezTo>
                <a:cubicBezTo>
                  <a:pt x="1237" y="1249"/>
                  <a:pt x="1248" y="1238"/>
                  <a:pt x="1248" y="1223"/>
                </a:cubicBezTo>
                <a:cubicBezTo>
                  <a:pt x="1248" y="1194"/>
                  <a:pt x="1248" y="1194"/>
                  <a:pt x="1248" y="1194"/>
                </a:cubicBezTo>
                <a:cubicBezTo>
                  <a:pt x="1248" y="1180"/>
                  <a:pt x="1237" y="1169"/>
                  <a:pt x="1223" y="1169"/>
                </a:cubicBezTo>
                <a:moveTo>
                  <a:pt x="1250" y="1337"/>
                </a:moveTo>
                <a:cubicBezTo>
                  <a:pt x="1250" y="1322"/>
                  <a:pt x="1238" y="1310"/>
                  <a:pt x="1223" y="1310"/>
                </a:cubicBezTo>
                <a:cubicBezTo>
                  <a:pt x="1208" y="1310"/>
                  <a:pt x="1196" y="1322"/>
                  <a:pt x="1196" y="1337"/>
                </a:cubicBezTo>
                <a:cubicBezTo>
                  <a:pt x="1196" y="1370"/>
                  <a:pt x="1196" y="1370"/>
                  <a:pt x="1196" y="1370"/>
                </a:cubicBezTo>
                <a:cubicBezTo>
                  <a:pt x="1196" y="1385"/>
                  <a:pt x="1208" y="1397"/>
                  <a:pt x="1223" y="1397"/>
                </a:cubicBezTo>
                <a:cubicBezTo>
                  <a:pt x="1238" y="1397"/>
                  <a:pt x="1250" y="1385"/>
                  <a:pt x="1250" y="1370"/>
                </a:cubicBezTo>
                <a:cubicBezTo>
                  <a:pt x="1250" y="1337"/>
                  <a:pt x="1250" y="1337"/>
                  <a:pt x="1250" y="1337"/>
                </a:cubicBezTo>
                <a:moveTo>
                  <a:pt x="1253" y="1629"/>
                </a:moveTo>
                <a:cubicBezTo>
                  <a:pt x="1253" y="1613"/>
                  <a:pt x="1239" y="1599"/>
                  <a:pt x="1223" y="1599"/>
                </a:cubicBezTo>
                <a:cubicBezTo>
                  <a:pt x="1206" y="1599"/>
                  <a:pt x="1193" y="1613"/>
                  <a:pt x="1193" y="1629"/>
                </a:cubicBezTo>
                <a:cubicBezTo>
                  <a:pt x="1193" y="1687"/>
                  <a:pt x="1193" y="1687"/>
                  <a:pt x="1193" y="1687"/>
                </a:cubicBezTo>
                <a:cubicBezTo>
                  <a:pt x="1193" y="1703"/>
                  <a:pt x="1206" y="1717"/>
                  <a:pt x="1223" y="1717"/>
                </a:cubicBezTo>
                <a:cubicBezTo>
                  <a:pt x="1239" y="1717"/>
                  <a:pt x="1253" y="1703"/>
                  <a:pt x="1253" y="1687"/>
                </a:cubicBezTo>
                <a:cubicBezTo>
                  <a:pt x="1253" y="1629"/>
                  <a:pt x="1253" y="1629"/>
                  <a:pt x="1253" y="1629"/>
                </a:cubicBezTo>
                <a:moveTo>
                  <a:pt x="1223" y="1756"/>
                </a:moveTo>
                <a:cubicBezTo>
                  <a:pt x="1223" y="1756"/>
                  <a:pt x="1223" y="1756"/>
                  <a:pt x="1223" y="1756"/>
                </a:cubicBezTo>
                <a:cubicBezTo>
                  <a:pt x="1205" y="1756"/>
                  <a:pt x="1191" y="1770"/>
                  <a:pt x="1191" y="1787"/>
                </a:cubicBezTo>
                <a:cubicBezTo>
                  <a:pt x="1191" y="1857"/>
                  <a:pt x="1191" y="1857"/>
                  <a:pt x="1191" y="1857"/>
                </a:cubicBezTo>
                <a:cubicBezTo>
                  <a:pt x="1191" y="1874"/>
                  <a:pt x="1205" y="1888"/>
                  <a:pt x="1223" y="1888"/>
                </a:cubicBezTo>
                <a:cubicBezTo>
                  <a:pt x="1240" y="1888"/>
                  <a:pt x="1254" y="1874"/>
                  <a:pt x="1254" y="1857"/>
                </a:cubicBezTo>
                <a:cubicBezTo>
                  <a:pt x="1254" y="1787"/>
                  <a:pt x="1254" y="1787"/>
                  <a:pt x="1254" y="1787"/>
                </a:cubicBezTo>
                <a:cubicBezTo>
                  <a:pt x="1254" y="1770"/>
                  <a:pt x="1240" y="1756"/>
                  <a:pt x="1223" y="1756"/>
                </a:cubicBezTo>
                <a:moveTo>
                  <a:pt x="1255" y="1953"/>
                </a:moveTo>
                <a:cubicBezTo>
                  <a:pt x="1255" y="1935"/>
                  <a:pt x="1241" y="1920"/>
                  <a:pt x="1223" y="1920"/>
                </a:cubicBezTo>
                <a:cubicBezTo>
                  <a:pt x="1204" y="1920"/>
                  <a:pt x="1190" y="1935"/>
                  <a:pt x="1190" y="1953"/>
                </a:cubicBezTo>
                <a:cubicBezTo>
                  <a:pt x="1190" y="2042"/>
                  <a:pt x="1190" y="2042"/>
                  <a:pt x="1190" y="2042"/>
                </a:cubicBezTo>
                <a:cubicBezTo>
                  <a:pt x="1190" y="2060"/>
                  <a:pt x="1204" y="2075"/>
                  <a:pt x="1223" y="2075"/>
                </a:cubicBezTo>
                <a:cubicBezTo>
                  <a:pt x="1241" y="2075"/>
                  <a:pt x="1255" y="2060"/>
                  <a:pt x="1255" y="2042"/>
                </a:cubicBezTo>
                <a:cubicBezTo>
                  <a:pt x="1255" y="1953"/>
                  <a:pt x="1255" y="1953"/>
                  <a:pt x="1255" y="1953"/>
                </a:cubicBezTo>
                <a:moveTo>
                  <a:pt x="1241" y="369"/>
                </a:moveTo>
                <a:cubicBezTo>
                  <a:pt x="1241" y="359"/>
                  <a:pt x="1233" y="351"/>
                  <a:pt x="1223" y="351"/>
                </a:cubicBezTo>
                <a:cubicBezTo>
                  <a:pt x="1212" y="351"/>
                  <a:pt x="1204" y="359"/>
                  <a:pt x="1204" y="369"/>
                </a:cubicBezTo>
                <a:cubicBezTo>
                  <a:pt x="1204" y="379"/>
                  <a:pt x="1212" y="387"/>
                  <a:pt x="1223" y="387"/>
                </a:cubicBezTo>
                <a:cubicBezTo>
                  <a:pt x="1233" y="387"/>
                  <a:pt x="1241" y="379"/>
                  <a:pt x="1241" y="369"/>
                </a:cubicBezTo>
                <a:cubicBezTo>
                  <a:pt x="1241" y="369"/>
                  <a:pt x="1241" y="369"/>
                  <a:pt x="1241" y="369"/>
                </a:cubicBezTo>
                <a:moveTo>
                  <a:pt x="1241" y="252"/>
                </a:moveTo>
                <a:cubicBezTo>
                  <a:pt x="1241" y="242"/>
                  <a:pt x="1233" y="234"/>
                  <a:pt x="1223" y="234"/>
                </a:cubicBezTo>
                <a:cubicBezTo>
                  <a:pt x="1212" y="234"/>
                  <a:pt x="1204" y="242"/>
                  <a:pt x="1204" y="252"/>
                </a:cubicBezTo>
                <a:cubicBezTo>
                  <a:pt x="1204" y="262"/>
                  <a:pt x="1212" y="271"/>
                  <a:pt x="1223" y="271"/>
                </a:cubicBezTo>
                <a:cubicBezTo>
                  <a:pt x="1233" y="271"/>
                  <a:pt x="1241" y="262"/>
                  <a:pt x="1241" y="252"/>
                </a:cubicBezTo>
                <a:cubicBezTo>
                  <a:pt x="1241" y="252"/>
                  <a:pt x="1241" y="252"/>
                  <a:pt x="1241" y="252"/>
                </a:cubicBezTo>
                <a:moveTo>
                  <a:pt x="1241" y="135"/>
                </a:moveTo>
                <a:cubicBezTo>
                  <a:pt x="1241" y="125"/>
                  <a:pt x="1233" y="117"/>
                  <a:pt x="1223" y="117"/>
                </a:cubicBezTo>
                <a:cubicBezTo>
                  <a:pt x="1212" y="117"/>
                  <a:pt x="1204" y="125"/>
                  <a:pt x="1204" y="135"/>
                </a:cubicBezTo>
                <a:cubicBezTo>
                  <a:pt x="1204" y="146"/>
                  <a:pt x="1212" y="154"/>
                  <a:pt x="1223" y="154"/>
                </a:cubicBezTo>
                <a:cubicBezTo>
                  <a:pt x="1233" y="154"/>
                  <a:pt x="1241" y="146"/>
                  <a:pt x="1241" y="135"/>
                </a:cubicBezTo>
                <a:cubicBezTo>
                  <a:pt x="1241" y="135"/>
                  <a:pt x="1241" y="135"/>
                  <a:pt x="1241" y="135"/>
                </a:cubicBezTo>
                <a:moveTo>
                  <a:pt x="1241" y="19"/>
                </a:moveTo>
                <a:cubicBezTo>
                  <a:pt x="1241" y="9"/>
                  <a:pt x="1233" y="0"/>
                  <a:pt x="1223" y="0"/>
                </a:cubicBezTo>
                <a:cubicBezTo>
                  <a:pt x="1212" y="0"/>
                  <a:pt x="1204" y="9"/>
                  <a:pt x="1204" y="19"/>
                </a:cubicBezTo>
                <a:cubicBezTo>
                  <a:pt x="1204" y="29"/>
                  <a:pt x="1212" y="37"/>
                  <a:pt x="1223" y="37"/>
                </a:cubicBezTo>
                <a:cubicBezTo>
                  <a:pt x="1233" y="37"/>
                  <a:pt x="1241" y="29"/>
                  <a:pt x="1241" y="19"/>
                </a:cubicBezTo>
                <a:cubicBezTo>
                  <a:pt x="1241" y="19"/>
                  <a:pt x="1241" y="19"/>
                  <a:pt x="1241" y="19"/>
                </a:cubicBezTo>
                <a:moveTo>
                  <a:pt x="1223" y="1451"/>
                </a:moveTo>
                <a:cubicBezTo>
                  <a:pt x="1223" y="1451"/>
                  <a:pt x="1223" y="1451"/>
                  <a:pt x="1223" y="1451"/>
                </a:cubicBezTo>
                <a:cubicBezTo>
                  <a:pt x="1207" y="1451"/>
                  <a:pt x="1194" y="1463"/>
                  <a:pt x="1194" y="1479"/>
                </a:cubicBezTo>
                <a:cubicBezTo>
                  <a:pt x="1194" y="1525"/>
                  <a:pt x="1194" y="1525"/>
                  <a:pt x="1194" y="1525"/>
                </a:cubicBezTo>
                <a:cubicBezTo>
                  <a:pt x="1194" y="1540"/>
                  <a:pt x="1207" y="1553"/>
                  <a:pt x="1223" y="1553"/>
                </a:cubicBezTo>
                <a:cubicBezTo>
                  <a:pt x="1238" y="1553"/>
                  <a:pt x="1251" y="1540"/>
                  <a:pt x="1251" y="1525"/>
                </a:cubicBezTo>
                <a:cubicBezTo>
                  <a:pt x="1251" y="1479"/>
                  <a:pt x="1251" y="1479"/>
                  <a:pt x="1251" y="1479"/>
                </a:cubicBezTo>
                <a:cubicBezTo>
                  <a:pt x="1251" y="1463"/>
                  <a:pt x="1238" y="1451"/>
                  <a:pt x="1223" y="1451"/>
                </a:cubicBezTo>
                <a:moveTo>
                  <a:pt x="1340" y="490"/>
                </a:moveTo>
                <a:cubicBezTo>
                  <a:pt x="1340" y="480"/>
                  <a:pt x="1332" y="472"/>
                  <a:pt x="1322" y="472"/>
                </a:cubicBezTo>
                <a:cubicBezTo>
                  <a:pt x="1311" y="472"/>
                  <a:pt x="1303" y="480"/>
                  <a:pt x="1303" y="490"/>
                </a:cubicBezTo>
                <a:cubicBezTo>
                  <a:pt x="1303" y="500"/>
                  <a:pt x="1311" y="509"/>
                  <a:pt x="1322" y="509"/>
                </a:cubicBezTo>
                <a:cubicBezTo>
                  <a:pt x="1332" y="509"/>
                  <a:pt x="1340" y="500"/>
                  <a:pt x="1340" y="490"/>
                </a:cubicBezTo>
                <a:cubicBezTo>
                  <a:pt x="1340" y="490"/>
                  <a:pt x="1340" y="490"/>
                  <a:pt x="1340" y="490"/>
                </a:cubicBezTo>
                <a:moveTo>
                  <a:pt x="1322" y="605"/>
                </a:moveTo>
                <a:cubicBezTo>
                  <a:pt x="1322" y="605"/>
                  <a:pt x="1322" y="605"/>
                  <a:pt x="1322" y="605"/>
                </a:cubicBezTo>
                <a:cubicBezTo>
                  <a:pt x="1311" y="605"/>
                  <a:pt x="1302" y="614"/>
                  <a:pt x="1302" y="625"/>
                </a:cubicBezTo>
                <a:cubicBezTo>
                  <a:pt x="1302" y="637"/>
                  <a:pt x="1302" y="637"/>
                  <a:pt x="1302" y="637"/>
                </a:cubicBezTo>
                <a:cubicBezTo>
                  <a:pt x="1302" y="648"/>
                  <a:pt x="1311" y="657"/>
                  <a:pt x="1322" y="657"/>
                </a:cubicBezTo>
                <a:cubicBezTo>
                  <a:pt x="1333" y="657"/>
                  <a:pt x="1342" y="648"/>
                  <a:pt x="1342" y="637"/>
                </a:cubicBezTo>
                <a:cubicBezTo>
                  <a:pt x="1342" y="625"/>
                  <a:pt x="1342" y="625"/>
                  <a:pt x="1342" y="625"/>
                </a:cubicBezTo>
                <a:cubicBezTo>
                  <a:pt x="1342" y="614"/>
                  <a:pt x="1333" y="605"/>
                  <a:pt x="1322" y="605"/>
                </a:cubicBezTo>
                <a:moveTo>
                  <a:pt x="1343" y="767"/>
                </a:moveTo>
                <a:cubicBezTo>
                  <a:pt x="1343" y="755"/>
                  <a:pt x="1334" y="746"/>
                  <a:pt x="1322" y="746"/>
                </a:cubicBezTo>
                <a:cubicBezTo>
                  <a:pt x="1310" y="746"/>
                  <a:pt x="1300" y="755"/>
                  <a:pt x="1300" y="767"/>
                </a:cubicBezTo>
                <a:cubicBezTo>
                  <a:pt x="1300" y="783"/>
                  <a:pt x="1300" y="783"/>
                  <a:pt x="1300" y="783"/>
                </a:cubicBezTo>
                <a:cubicBezTo>
                  <a:pt x="1300" y="795"/>
                  <a:pt x="1310" y="805"/>
                  <a:pt x="1322" y="805"/>
                </a:cubicBezTo>
                <a:cubicBezTo>
                  <a:pt x="1334" y="805"/>
                  <a:pt x="1343" y="795"/>
                  <a:pt x="1343" y="783"/>
                </a:cubicBezTo>
                <a:cubicBezTo>
                  <a:pt x="1343" y="767"/>
                  <a:pt x="1343" y="767"/>
                  <a:pt x="1343" y="767"/>
                </a:cubicBezTo>
                <a:moveTo>
                  <a:pt x="1322" y="887"/>
                </a:moveTo>
                <a:cubicBezTo>
                  <a:pt x="1322" y="887"/>
                  <a:pt x="1322" y="887"/>
                  <a:pt x="1322" y="887"/>
                </a:cubicBezTo>
                <a:cubicBezTo>
                  <a:pt x="1309" y="887"/>
                  <a:pt x="1299" y="897"/>
                  <a:pt x="1299" y="910"/>
                </a:cubicBezTo>
                <a:cubicBezTo>
                  <a:pt x="1299" y="930"/>
                  <a:pt x="1299" y="930"/>
                  <a:pt x="1299" y="930"/>
                </a:cubicBezTo>
                <a:cubicBezTo>
                  <a:pt x="1299" y="943"/>
                  <a:pt x="1309" y="953"/>
                  <a:pt x="1322" y="953"/>
                </a:cubicBezTo>
                <a:cubicBezTo>
                  <a:pt x="1334" y="953"/>
                  <a:pt x="1345" y="943"/>
                  <a:pt x="1345" y="930"/>
                </a:cubicBezTo>
                <a:cubicBezTo>
                  <a:pt x="1345" y="910"/>
                  <a:pt x="1345" y="910"/>
                  <a:pt x="1345" y="910"/>
                </a:cubicBezTo>
                <a:cubicBezTo>
                  <a:pt x="1345" y="897"/>
                  <a:pt x="1334" y="887"/>
                  <a:pt x="1322" y="887"/>
                </a:cubicBezTo>
                <a:moveTo>
                  <a:pt x="1346" y="1052"/>
                </a:moveTo>
                <a:cubicBezTo>
                  <a:pt x="1346" y="1039"/>
                  <a:pt x="1335" y="1028"/>
                  <a:pt x="1322" y="1028"/>
                </a:cubicBezTo>
                <a:cubicBezTo>
                  <a:pt x="1308" y="1028"/>
                  <a:pt x="1297" y="1039"/>
                  <a:pt x="1297" y="1052"/>
                </a:cubicBezTo>
                <a:cubicBezTo>
                  <a:pt x="1297" y="1077"/>
                  <a:pt x="1297" y="1077"/>
                  <a:pt x="1297" y="1077"/>
                </a:cubicBezTo>
                <a:cubicBezTo>
                  <a:pt x="1297" y="1090"/>
                  <a:pt x="1308" y="1101"/>
                  <a:pt x="1322" y="1101"/>
                </a:cubicBezTo>
                <a:cubicBezTo>
                  <a:pt x="1335" y="1101"/>
                  <a:pt x="1346" y="1090"/>
                  <a:pt x="1346" y="1077"/>
                </a:cubicBezTo>
                <a:cubicBezTo>
                  <a:pt x="1346" y="1052"/>
                  <a:pt x="1346" y="1052"/>
                  <a:pt x="1346" y="1052"/>
                </a:cubicBezTo>
                <a:moveTo>
                  <a:pt x="1322" y="1169"/>
                </a:moveTo>
                <a:cubicBezTo>
                  <a:pt x="1322" y="1169"/>
                  <a:pt x="1322" y="1169"/>
                  <a:pt x="1322" y="1169"/>
                </a:cubicBezTo>
                <a:cubicBezTo>
                  <a:pt x="1308" y="1169"/>
                  <a:pt x="1296" y="1180"/>
                  <a:pt x="1296" y="1194"/>
                </a:cubicBezTo>
                <a:cubicBezTo>
                  <a:pt x="1296" y="1223"/>
                  <a:pt x="1296" y="1223"/>
                  <a:pt x="1296" y="1223"/>
                </a:cubicBezTo>
                <a:cubicBezTo>
                  <a:pt x="1296" y="1238"/>
                  <a:pt x="1308" y="1249"/>
                  <a:pt x="1322" y="1249"/>
                </a:cubicBezTo>
                <a:cubicBezTo>
                  <a:pt x="1336" y="1249"/>
                  <a:pt x="1347" y="1238"/>
                  <a:pt x="1347" y="1223"/>
                </a:cubicBezTo>
                <a:cubicBezTo>
                  <a:pt x="1347" y="1194"/>
                  <a:pt x="1347" y="1194"/>
                  <a:pt x="1347" y="1194"/>
                </a:cubicBezTo>
                <a:cubicBezTo>
                  <a:pt x="1347" y="1180"/>
                  <a:pt x="1336" y="1169"/>
                  <a:pt x="1322" y="1169"/>
                </a:cubicBezTo>
                <a:moveTo>
                  <a:pt x="1349" y="1337"/>
                </a:moveTo>
                <a:cubicBezTo>
                  <a:pt x="1349" y="1322"/>
                  <a:pt x="1337" y="1310"/>
                  <a:pt x="1322" y="1310"/>
                </a:cubicBezTo>
                <a:cubicBezTo>
                  <a:pt x="1307" y="1310"/>
                  <a:pt x="1295" y="1322"/>
                  <a:pt x="1295" y="1337"/>
                </a:cubicBezTo>
                <a:cubicBezTo>
                  <a:pt x="1295" y="1370"/>
                  <a:pt x="1295" y="1370"/>
                  <a:pt x="1295" y="1370"/>
                </a:cubicBezTo>
                <a:cubicBezTo>
                  <a:pt x="1295" y="1385"/>
                  <a:pt x="1307" y="1397"/>
                  <a:pt x="1322" y="1397"/>
                </a:cubicBezTo>
                <a:cubicBezTo>
                  <a:pt x="1337" y="1397"/>
                  <a:pt x="1349" y="1385"/>
                  <a:pt x="1349" y="1370"/>
                </a:cubicBezTo>
                <a:cubicBezTo>
                  <a:pt x="1349" y="1337"/>
                  <a:pt x="1349" y="1337"/>
                  <a:pt x="1349" y="1337"/>
                </a:cubicBezTo>
                <a:moveTo>
                  <a:pt x="1352" y="1629"/>
                </a:moveTo>
                <a:cubicBezTo>
                  <a:pt x="1352" y="1613"/>
                  <a:pt x="1338" y="1599"/>
                  <a:pt x="1322" y="1599"/>
                </a:cubicBezTo>
                <a:cubicBezTo>
                  <a:pt x="1305" y="1599"/>
                  <a:pt x="1292" y="1613"/>
                  <a:pt x="1292" y="1629"/>
                </a:cubicBezTo>
                <a:cubicBezTo>
                  <a:pt x="1292" y="1687"/>
                  <a:pt x="1292" y="1687"/>
                  <a:pt x="1292" y="1687"/>
                </a:cubicBezTo>
                <a:cubicBezTo>
                  <a:pt x="1292" y="1703"/>
                  <a:pt x="1305" y="1717"/>
                  <a:pt x="1322" y="1717"/>
                </a:cubicBezTo>
                <a:cubicBezTo>
                  <a:pt x="1338" y="1717"/>
                  <a:pt x="1352" y="1703"/>
                  <a:pt x="1352" y="1687"/>
                </a:cubicBezTo>
                <a:cubicBezTo>
                  <a:pt x="1352" y="1629"/>
                  <a:pt x="1352" y="1629"/>
                  <a:pt x="1352" y="1629"/>
                </a:cubicBezTo>
                <a:moveTo>
                  <a:pt x="1322" y="1756"/>
                </a:moveTo>
                <a:cubicBezTo>
                  <a:pt x="1322" y="1756"/>
                  <a:pt x="1322" y="1756"/>
                  <a:pt x="1322" y="1756"/>
                </a:cubicBezTo>
                <a:cubicBezTo>
                  <a:pt x="1304" y="1756"/>
                  <a:pt x="1290" y="1770"/>
                  <a:pt x="1290" y="1787"/>
                </a:cubicBezTo>
                <a:cubicBezTo>
                  <a:pt x="1290" y="1857"/>
                  <a:pt x="1290" y="1857"/>
                  <a:pt x="1290" y="1857"/>
                </a:cubicBezTo>
                <a:cubicBezTo>
                  <a:pt x="1290" y="1874"/>
                  <a:pt x="1304" y="1888"/>
                  <a:pt x="1322" y="1888"/>
                </a:cubicBezTo>
                <a:cubicBezTo>
                  <a:pt x="1339" y="1888"/>
                  <a:pt x="1353" y="1874"/>
                  <a:pt x="1353" y="1857"/>
                </a:cubicBezTo>
                <a:cubicBezTo>
                  <a:pt x="1353" y="1787"/>
                  <a:pt x="1353" y="1787"/>
                  <a:pt x="1353" y="1787"/>
                </a:cubicBezTo>
                <a:cubicBezTo>
                  <a:pt x="1353" y="1770"/>
                  <a:pt x="1339" y="1756"/>
                  <a:pt x="1322" y="1756"/>
                </a:cubicBezTo>
                <a:moveTo>
                  <a:pt x="1355" y="1953"/>
                </a:moveTo>
                <a:cubicBezTo>
                  <a:pt x="1355" y="1935"/>
                  <a:pt x="1340" y="1920"/>
                  <a:pt x="1322" y="1920"/>
                </a:cubicBezTo>
                <a:cubicBezTo>
                  <a:pt x="1304" y="1920"/>
                  <a:pt x="1289" y="1935"/>
                  <a:pt x="1289" y="1953"/>
                </a:cubicBezTo>
                <a:cubicBezTo>
                  <a:pt x="1289" y="2042"/>
                  <a:pt x="1289" y="2042"/>
                  <a:pt x="1289" y="2042"/>
                </a:cubicBezTo>
                <a:cubicBezTo>
                  <a:pt x="1289" y="2060"/>
                  <a:pt x="1304" y="2075"/>
                  <a:pt x="1322" y="2075"/>
                </a:cubicBezTo>
                <a:cubicBezTo>
                  <a:pt x="1340" y="2075"/>
                  <a:pt x="1355" y="2060"/>
                  <a:pt x="1355" y="2042"/>
                </a:cubicBezTo>
                <a:cubicBezTo>
                  <a:pt x="1355" y="1953"/>
                  <a:pt x="1355" y="1953"/>
                  <a:pt x="1355" y="1953"/>
                </a:cubicBezTo>
                <a:moveTo>
                  <a:pt x="1340" y="369"/>
                </a:moveTo>
                <a:cubicBezTo>
                  <a:pt x="1340" y="359"/>
                  <a:pt x="1332" y="351"/>
                  <a:pt x="1322" y="351"/>
                </a:cubicBezTo>
                <a:cubicBezTo>
                  <a:pt x="1311" y="351"/>
                  <a:pt x="1303" y="359"/>
                  <a:pt x="1303" y="369"/>
                </a:cubicBezTo>
                <a:cubicBezTo>
                  <a:pt x="1303" y="379"/>
                  <a:pt x="1311" y="387"/>
                  <a:pt x="1322" y="387"/>
                </a:cubicBezTo>
                <a:cubicBezTo>
                  <a:pt x="1332" y="387"/>
                  <a:pt x="1340" y="379"/>
                  <a:pt x="1340" y="369"/>
                </a:cubicBezTo>
                <a:cubicBezTo>
                  <a:pt x="1340" y="369"/>
                  <a:pt x="1340" y="369"/>
                  <a:pt x="1340" y="369"/>
                </a:cubicBezTo>
                <a:moveTo>
                  <a:pt x="1340" y="252"/>
                </a:moveTo>
                <a:cubicBezTo>
                  <a:pt x="1340" y="242"/>
                  <a:pt x="1332" y="234"/>
                  <a:pt x="1322" y="234"/>
                </a:cubicBezTo>
                <a:cubicBezTo>
                  <a:pt x="1311" y="234"/>
                  <a:pt x="1303" y="242"/>
                  <a:pt x="1303" y="252"/>
                </a:cubicBezTo>
                <a:cubicBezTo>
                  <a:pt x="1303" y="262"/>
                  <a:pt x="1311" y="271"/>
                  <a:pt x="1322" y="271"/>
                </a:cubicBezTo>
                <a:cubicBezTo>
                  <a:pt x="1332" y="271"/>
                  <a:pt x="1340" y="262"/>
                  <a:pt x="1340" y="252"/>
                </a:cubicBezTo>
                <a:cubicBezTo>
                  <a:pt x="1340" y="252"/>
                  <a:pt x="1340" y="252"/>
                  <a:pt x="1340" y="252"/>
                </a:cubicBezTo>
                <a:moveTo>
                  <a:pt x="1340" y="135"/>
                </a:moveTo>
                <a:cubicBezTo>
                  <a:pt x="1340" y="125"/>
                  <a:pt x="1332" y="117"/>
                  <a:pt x="1322" y="117"/>
                </a:cubicBezTo>
                <a:cubicBezTo>
                  <a:pt x="1311" y="117"/>
                  <a:pt x="1303" y="125"/>
                  <a:pt x="1303" y="135"/>
                </a:cubicBezTo>
                <a:cubicBezTo>
                  <a:pt x="1303" y="146"/>
                  <a:pt x="1311" y="154"/>
                  <a:pt x="1322" y="154"/>
                </a:cubicBezTo>
                <a:cubicBezTo>
                  <a:pt x="1332" y="154"/>
                  <a:pt x="1340" y="146"/>
                  <a:pt x="1340" y="135"/>
                </a:cubicBezTo>
                <a:cubicBezTo>
                  <a:pt x="1340" y="135"/>
                  <a:pt x="1340" y="135"/>
                  <a:pt x="1340" y="135"/>
                </a:cubicBezTo>
                <a:moveTo>
                  <a:pt x="1340" y="19"/>
                </a:moveTo>
                <a:cubicBezTo>
                  <a:pt x="1340" y="9"/>
                  <a:pt x="1332" y="0"/>
                  <a:pt x="1322" y="0"/>
                </a:cubicBezTo>
                <a:cubicBezTo>
                  <a:pt x="1311" y="0"/>
                  <a:pt x="1303" y="9"/>
                  <a:pt x="1303" y="19"/>
                </a:cubicBezTo>
                <a:cubicBezTo>
                  <a:pt x="1303" y="29"/>
                  <a:pt x="1311" y="37"/>
                  <a:pt x="1322" y="37"/>
                </a:cubicBezTo>
                <a:cubicBezTo>
                  <a:pt x="1332" y="37"/>
                  <a:pt x="1340" y="29"/>
                  <a:pt x="1340" y="19"/>
                </a:cubicBezTo>
                <a:cubicBezTo>
                  <a:pt x="1340" y="19"/>
                  <a:pt x="1340" y="19"/>
                  <a:pt x="1340" y="19"/>
                </a:cubicBezTo>
                <a:moveTo>
                  <a:pt x="1322" y="1451"/>
                </a:moveTo>
                <a:cubicBezTo>
                  <a:pt x="1322" y="1451"/>
                  <a:pt x="1322" y="1451"/>
                  <a:pt x="1322" y="1451"/>
                </a:cubicBezTo>
                <a:cubicBezTo>
                  <a:pt x="1306" y="1451"/>
                  <a:pt x="1293" y="1463"/>
                  <a:pt x="1293" y="1479"/>
                </a:cubicBezTo>
                <a:cubicBezTo>
                  <a:pt x="1293" y="1525"/>
                  <a:pt x="1293" y="1525"/>
                  <a:pt x="1293" y="1525"/>
                </a:cubicBezTo>
                <a:cubicBezTo>
                  <a:pt x="1293" y="1540"/>
                  <a:pt x="1306" y="1553"/>
                  <a:pt x="1322" y="1553"/>
                </a:cubicBezTo>
                <a:cubicBezTo>
                  <a:pt x="1337" y="1553"/>
                  <a:pt x="1350" y="1540"/>
                  <a:pt x="1350" y="1525"/>
                </a:cubicBezTo>
                <a:cubicBezTo>
                  <a:pt x="1350" y="1479"/>
                  <a:pt x="1350" y="1479"/>
                  <a:pt x="1350" y="1479"/>
                </a:cubicBezTo>
                <a:cubicBezTo>
                  <a:pt x="1350" y="1463"/>
                  <a:pt x="1337" y="1451"/>
                  <a:pt x="1322" y="1451"/>
                </a:cubicBezTo>
                <a:moveTo>
                  <a:pt x="1439" y="490"/>
                </a:moveTo>
                <a:cubicBezTo>
                  <a:pt x="1439" y="480"/>
                  <a:pt x="1431" y="472"/>
                  <a:pt x="1421" y="472"/>
                </a:cubicBezTo>
                <a:cubicBezTo>
                  <a:pt x="1411" y="472"/>
                  <a:pt x="1402" y="480"/>
                  <a:pt x="1402" y="490"/>
                </a:cubicBezTo>
                <a:cubicBezTo>
                  <a:pt x="1402" y="500"/>
                  <a:pt x="1411" y="509"/>
                  <a:pt x="1421" y="509"/>
                </a:cubicBezTo>
                <a:cubicBezTo>
                  <a:pt x="1431" y="509"/>
                  <a:pt x="1439" y="500"/>
                  <a:pt x="1439" y="490"/>
                </a:cubicBezTo>
                <a:cubicBezTo>
                  <a:pt x="1439" y="490"/>
                  <a:pt x="1439" y="490"/>
                  <a:pt x="1439" y="490"/>
                </a:cubicBezTo>
                <a:moveTo>
                  <a:pt x="1421" y="605"/>
                </a:moveTo>
                <a:cubicBezTo>
                  <a:pt x="1421" y="605"/>
                  <a:pt x="1421" y="605"/>
                  <a:pt x="1421" y="605"/>
                </a:cubicBezTo>
                <a:cubicBezTo>
                  <a:pt x="1410" y="605"/>
                  <a:pt x="1401" y="614"/>
                  <a:pt x="1401" y="625"/>
                </a:cubicBezTo>
                <a:cubicBezTo>
                  <a:pt x="1401" y="637"/>
                  <a:pt x="1401" y="637"/>
                  <a:pt x="1401" y="637"/>
                </a:cubicBezTo>
                <a:cubicBezTo>
                  <a:pt x="1401" y="648"/>
                  <a:pt x="1410" y="657"/>
                  <a:pt x="1421" y="657"/>
                </a:cubicBezTo>
                <a:cubicBezTo>
                  <a:pt x="1432" y="657"/>
                  <a:pt x="1441" y="648"/>
                  <a:pt x="1441" y="637"/>
                </a:cubicBezTo>
                <a:cubicBezTo>
                  <a:pt x="1441" y="625"/>
                  <a:pt x="1441" y="625"/>
                  <a:pt x="1441" y="625"/>
                </a:cubicBezTo>
                <a:cubicBezTo>
                  <a:pt x="1441" y="614"/>
                  <a:pt x="1432" y="605"/>
                  <a:pt x="1421" y="605"/>
                </a:cubicBezTo>
                <a:moveTo>
                  <a:pt x="1442" y="767"/>
                </a:moveTo>
                <a:cubicBezTo>
                  <a:pt x="1442" y="755"/>
                  <a:pt x="1433" y="746"/>
                  <a:pt x="1421" y="746"/>
                </a:cubicBezTo>
                <a:cubicBezTo>
                  <a:pt x="1409" y="746"/>
                  <a:pt x="1399" y="755"/>
                  <a:pt x="1399" y="767"/>
                </a:cubicBezTo>
                <a:cubicBezTo>
                  <a:pt x="1399" y="783"/>
                  <a:pt x="1399" y="783"/>
                  <a:pt x="1399" y="783"/>
                </a:cubicBezTo>
                <a:cubicBezTo>
                  <a:pt x="1399" y="795"/>
                  <a:pt x="1409" y="805"/>
                  <a:pt x="1421" y="805"/>
                </a:cubicBezTo>
                <a:cubicBezTo>
                  <a:pt x="1433" y="805"/>
                  <a:pt x="1442" y="795"/>
                  <a:pt x="1442" y="783"/>
                </a:cubicBezTo>
                <a:cubicBezTo>
                  <a:pt x="1442" y="767"/>
                  <a:pt x="1442" y="767"/>
                  <a:pt x="1442" y="767"/>
                </a:cubicBezTo>
                <a:moveTo>
                  <a:pt x="1421" y="887"/>
                </a:moveTo>
                <a:cubicBezTo>
                  <a:pt x="1421" y="887"/>
                  <a:pt x="1421" y="887"/>
                  <a:pt x="1421" y="887"/>
                </a:cubicBezTo>
                <a:cubicBezTo>
                  <a:pt x="1408" y="887"/>
                  <a:pt x="1398" y="897"/>
                  <a:pt x="1398" y="910"/>
                </a:cubicBezTo>
                <a:cubicBezTo>
                  <a:pt x="1398" y="930"/>
                  <a:pt x="1398" y="930"/>
                  <a:pt x="1398" y="930"/>
                </a:cubicBezTo>
                <a:cubicBezTo>
                  <a:pt x="1398" y="943"/>
                  <a:pt x="1408" y="953"/>
                  <a:pt x="1421" y="953"/>
                </a:cubicBezTo>
                <a:cubicBezTo>
                  <a:pt x="1433" y="953"/>
                  <a:pt x="1444" y="943"/>
                  <a:pt x="1444" y="930"/>
                </a:cubicBezTo>
                <a:cubicBezTo>
                  <a:pt x="1444" y="910"/>
                  <a:pt x="1444" y="910"/>
                  <a:pt x="1444" y="910"/>
                </a:cubicBezTo>
                <a:cubicBezTo>
                  <a:pt x="1444" y="897"/>
                  <a:pt x="1433" y="887"/>
                  <a:pt x="1421" y="887"/>
                </a:cubicBezTo>
                <a:moveTo>
                  <a:pt x="1445" y="1052"/>
                </a:moveTo>
                <a:cubicBezTo>
                  <a:pt x="1445" y="1039"/>
                  <a:pt x="1434" y="1028"/>
                  <a:pt x="1421" y="1028"/>
                </a:cubicBezTo>
                <a:cubicBezTo>
                  <a:pt x="1407" y="1028"/>
                  <a:pt x="1397" y="1039"/>
                  <a:pt x="1397" y="1052"/>
                </a:cubicBezTo>
                <a:cubicBezTo>
                  <a:pt x="1397" y="1077"/>
                  <a:pt x="1397" y="1077"/>
                  <a:pt x="1397" y="1077"/>
                </a:cubicBezTo>
                <a:cubicBezTo>
                  <a:pt x="1397" y="1090"/>
                  <a:pt x="1407" y="1101"/>
                  <a:pt x="1421" y="1101"/>
                </a:cubicBezTo>
                <a:cubicBezTo>
                  <a:pt x="1434" y="1101"/>
                  <a:pt x="1445" y="1090"/>
                  <a:pt x="1445" y="1077"/>
                </a:cubicBezTo>
                <a:cubicBezTo>
                  <a:pt x="1445" y="1052"/>
                  <a:pt x="1445" y="1052"/>
                  <a:pt x="1445" y="1052"/>
                </a:cubicBezTo>
                <a:moveTo>
                  <a:pt x="1421" y="1169"/>
                </a:moveTo>
                <a:cubicBezTo>
                  <a:pt x="1421" y="1169"/>
                  <a:pt x="1421" y="1169"/>
                  <a:pt x="1421" y="1169"/>
                </a:cubicBezTo>
                <a:cubicBezTo>
                  <a:pt x="1407" y="1169"/>
                  <a:pt x="1395" y="1180"/>
                  <a:pt x="1395" y="1194"/>
                </a:cubicBezTo>
                <a:cubicBezTo>
                  <a:pt x="1395" y="1223"/>
                  <a:pt x="1395" y="1223"/>
                  <a:pt x="1395" y="1223"/>
                </a:cubicBezTo>
                <a:cubicBezTo>
                  <a:pt x="1395" y="1238"/>
                  <a:pt x="1407" y="1249"/>
                  <a:pt x="1421" y="1249"/>
                </a:cubicBezTo>
                <a:cubicBezTo>
                  <a:pt x="1435" y="1249"/>
                  <a:pt x="1447" y="1238"/>
                  <a:pt x="1447" y="1223"/>
                </a:cubicBezTo>
                <a:cubicBezTo>
                  <a:pt x="1447" y="1194"/>
                  <a:pt x="1447" y="1194"/>
                  <a:pt x="1447" y="1194"/>
                </a:cubicBezTo>
                <a:cubicBezTo>
                  <a:pt x="1447" y="1180"/>
                  <a:pt x="1435" y="1169"/>
                  <a:pt x="1421" y="1169"/>
                </a:cubicBezTo>
                <a:moveTo>
                  <a:pt x="1448" y="1337"/>
                </a:moveTo>
                <a:cubicBezTo>
                  <a:pt x="1448" y="1322"/>
                  <a:pt x="1436" y="1310"/>
                  <a:pt x="1421" y="1310"/>
                </a:cubicBezTo>
                <a:cubicBezTo>
                  <a:pt x="1406" y="1310"/>
                  <a:pt x="1394" y="1322"/>
                  <a:pt x="1394" y="1337"/>
                </a:cubicBezTo>
                <a:cubicBezTo>
                  <a:pt x="1394" y="1370"/>
                  <a:pt x="1394" y="1370"/>
                  <a:pt x="1394" y="1370"/>
                </a:cubicBezTo>
                <a:cubicBezTo>
                  <a:pt x="1394" y="1385"/>
                  <a:pt x="1406" y="1397"/>
                  <a:pt x="1421" y="1397"/>
                </a:cubicBezTo>
                <a:cubicBezTo>
                  <a:pt x="1436" y="1397"/>
                  <a:pt x="1448" y="1385"/>
                  <a:pt x="1448" y="1370"/>
                </a:cubicBezTo>
                <a:cubicBezTo>
                  <a:pt x="1448" y="1337"/>
                  <a:pt x="1448" y="1337"/>
                  <a:pt x="1448" y="1337"/>
                </a:cubicBezTo>
                <a:moveTo>
                  <a:pt x="1451" y="1629"/>
                </a:moveTo>
                <a:cubicBezTo>
                  <a:pt x="1451" y="1613"/>
                  <a:pt x="1437" y="1599"/>
                  <a:pt x="1421" y="1599"/>
                </a:cubicBezTo>
                <a:cubicBezTo>
                  <a:pt x="1404" y="1599"/>
                  <a:pt x="1391" y="1613"/>
                  <a:pt x="1391" y="1629"/>
                </a:cubicBezTo>
                <a:cubicBezTo>
                  <a:pt x="1391" y="1687"/>
                  <a:pt x="1391" y="1687"/>
                  <a:pt x="1391" y="1687"/>
                </a:cubicBezTo>
                <a:cubicBezTo>
                  <a:pt x="1391" y="1703"/>
                  <a:pt x="1404" y="1717"/>
                  <a:pt x="1421" y="1717"/>
                </a:cubicBezTo>
                <a:cubicBezTo>
                  <a:pt x="1437" y="1717"/>
                  <a:pt x="1451" y="1703"/>
                  <a:pt x="1451" y="1687"/>
                </a:cubicBezTo>
                <a:cubicBezTo>
                  <a:pt x="1451" y="1629"/>
                  <a:pt x="1451" y="1629"/>
                  <a:pt x="1451" y="1629"/>
                </a:cubicBezTo>
                <a:moveTo>
                  <a:pt x="1421" y="1756"/>
                </a:moveTo>
                <a:cubicBezTo>
                  <a:pt x="1421" y="1756"/>
                  <a:pt x="1421" y="1756"/>
                  <a:pt x="1421" y="1756"/>
                </a:cubicBezTo>
                <a:cubicBezTo>
                  <a:pt x="1404" y="1756"/>
                  <a:pt x="1389" y="1770"/>
                  <a:pt x="1389" y="1787"/>
                </a:cubicBezTo>
                <a:cubicBezTo>
                  <a:pt x="1389" y="1857"/>
                  <a:pt x="1389" y="1857"/>
                  <a:pt x="1389" y="1857"/>
                </a:cubicBezTo>
                <a:cubicBezTo>
                  <a:pt x="1389" y="1874"/>
                  <a:pt x="1404" y="1888"/>
                  <a:pt x="1421" y="1888"/>
                </a:cubicBezTo>
                <a:cubicBezTo>
                  <a:pt x="1438" y="1888"/>
                  <a:pt x="1452" y="1874"/>
                  <a:pt x="1452" y="1857"/>
                </a:cubicBezTo>
                <a:cubicBezTo>
                  <a:pt x="1452" y="1787"/>
                  <a:pt x="1452" y="1787"/>
                  <a:pt x="1452" y="1787"/>
                </a:cubicBezTo>
                <a:cubicBezTo>
                  <a:pt x="1452" y="1770"/>
                  <a:pt x="1438" y="1756"/>
                  <a:pt x="1421" y="1756"/>
                </a:cubicBezTo>
                <a:moveTo>
                  <a:pt x="1454" y="1953"/>
                </a:moveTo>
                <a:cubicBezTo>
                  <a:pt x="1454" y="1935"/>
                  <a:pt x="1439" y="1920"/>
                  <a:pt x="1421" y="1920"/>
                </a:cubicBezTo>
                <a:cubicBezTo>
                  <a:pt x="1403" y="1920"/>
                  <a:pt x="1388" y="1935"/>
                  <a:pt x="1388" y="1953"/>
                </a:cubicBezTo>
                <a:cubicBezTo>
                  <a:pt x="1388" y="2042"/>
                  <a:pt x="1388" y="2042"/>
                  <a:pt x="1388" y="2042"/>
                </a:cubicBezTo>
                <a:cubicBezTo>
                  <a:pt x="1388" y="2060"/>
                  <a:pt x="1403" y="2075"/>
                  <a:pt x="1421" y="2075"/>
                </a:cubicBezTo>
                <a:cubicBezTo>
                  <a:pt x="1439" y="2075"/>
                  <a:pt x="1454" y="2060"/>
                  <a:pt x="1454" y="2042"/>
                </a:cubicBezTo>
                <a:cubicBezTo>
                  <a:pt x="1454" y="1953"/>
                  <a:pt x="1454" y="1953"/>
                  <a:pt x="1454" y="1953"/>
                </a:cubicBezTo>
                <a:moveTo>
                  <a:pt x="1439" y="369"/>
                </a:moveTo>
                <a:cubicBezTo>
                  <a:pt x="1439" y="359"/>
                  <a:pt x="1431" y="351"/>
                  <a:pt x="1421" y="351"/>
                </a:cubicBezTo>
                <a:cubicBezTo>
                  <a:pt x="1411" y="351"/>
                  <a:pt x="1402" y="359"/>
                  <a:pt x="1402" y="369"/>
                </a:cubicBezTo>
                <a:cubicBezTo>
                  <a:pt x="1402" y="379"/>
                  <a:pt x="1411" y="387"/>
                  <a:pt x="1421" y="387"/>
                </a:cubicBezTo>
                <a:cubicBezTo>
                  <a:pt x="1431" y="387"/>
                  <a:pt x="1439" y="379"/>
                  <a:pt x="1439" y="369"/>
                </a:cubicBezTo>
                <a:cubicBezTo>
                  <a:pt x="1439" y="369"/>
                  <a:pt x="1439" y="369"/>
                  <a:pt x="1439" y="369"/>
                </a:cubicBezTo>
                <a:moveTo>
                  <a:pt x="1439" y="252"/>
                </a:moveTo>
                <a:cubicBezTo>
                  <a:pt x="1439" y="242"/>
                  <a:pt x="1431" y="234"/>
                  <a:pt x="1421" y="234"/>
                </a:cubicBezTo>
                <a:cubicBezTo>
                  <a:pt x="1411" y="234"/>
                  <a:pt x="1402" y="242"/>
                  <a:pt x="1402" y="252"/>
                </a:cubicBezTo>
                <a:cubicBezTo>
                  <a:pt x="1402" y="262"/>
                  <a:pt x="1411" y="271"/>
                  <a:pt x="1421" y="271"/>
                </a:cubicBezTo>
                <a:cubicBezTo>
                  <a:pt x="1431" y="271"/>
                  <a:pt x="1439" y="262"/>
                  <a:pt x="1439" y="252"/>
                </a:cubicBezTo>
                <a:cubicBezTo>
                  <a:pt x="1439" y="252"/>
                  <a:pt x="1439" y="252"/>
                  <a:pt x="1439" y="252"/>
                </a:cubicBezTo>
                <a:moveTo>
                  <a:pt x="1439" y="135"/>
                </a:moveTo>
                <a:cubicBezTo>
                  <a:pt x="1439" y="125"/>
                  <a:pt x="1431" y="117"/>
                  <a:pt x="1421" y="117"/>
                </a:cubicBezTo>
                <a:cubicBezTo>
                  <a:pt x="1411" y="117"/>
                  <a:pt x="1402" y="125"/>
                  <a:pt x="1402" y="135"/>
                </a:cubicBezTo>
                <a:cubicBezTo>
                  <a:pt x="1402" y="146"/>
                  <a:pt x="1411" y="154"/>
                  <a:pt x="1421" y="154"/>
                </a:cubicBezTo>
                <a:cubicBezTo>
                  <a:pt x="1431" y="154"/>
                  <a:pt x="1439" y="146"/>
                  <a:pt x="1439" y="135"/>
                </a:cubicBezTo>
                <a:cubicBezTo>
                  <a:pt x="1439" y="135"/>
                  <a:pt x="1439" y="135"/>
                  <a:pt x="1439" y="135"/>
                </a:cubicBezTo>
                <a:moveTo>
                  <a:pt x="1439" y="19"/>
                </a:moveTo>
                <a:cubicBezTo>
                  <a:pt x="1439" y="9"/>
                  <a:pt x="1431" y="0"/>
                  <a:pt x="1421" y="0"/>
                </a:cubicBezTo>
                <a:cubicBezTo>
                  <a:pt x="1411" y="0"/>
                  <a:pt x="1402" y="9"/>
                  <a:pt x="1402" y="19"/>
                </a:cubicBezTo>
                <a:cubicBezTo>
                  <a:pt x="1402" y="29"/>
                  <a:pt x="1411" y="37"/>
                  <a:pt x="1421" y="37"/>
                </a:cubicBezTo>
                <a:cubicBezTo>
                  <a:pt x="1431" y="37"/>
                  <a:pt x="1439" y="29"/>
                  <a:pt x="1439" y="19"/>
                </a:cubicBezTo>
                <a:cubicBezTo>
                  <a:pt x="1439" y="19"/>
                  <a:pt x="1439" y="19"/>
                  <a:pt x="1439" y="19"/>
                </a:cubicBezTo>
                <a:moveTo>
                  <a:pt x="1421" y="1451"/>
                </a:moveTo>
                <a:cubicBezTo>
                  <a:pt x="1421" y="1451"/>
                  <a:pt x="1421" y="1451"/>
                  <a:pt x="1421" y="1451"/>
                </a:cubicBezTo>
                <a:cubicBezTo>
                  <a:pt x="1405" y="1451"/>
                  <a:pt x="1392" y="1463"/>
                  <a:pt x="1392" y="1479"/>
                </a:cubicBezTo>
                <a:cubicBezTo>
                  <a:pt x="1392" y="1525"/>
                  <a:pt x="1392" y="1525"/>
                  <a:pt x="1392" y="1525"/>
                </a:cubicBezTo>
                <a:cubicBezTo>
                  <a:pt x="1392" y="1540"/>
                  <a:pt x="1405" y="1553"/>
                  <a:pt x="1421" y="1553"/>
                </a:cubicBezTo>
                <a:cubicBezTo>
                  <a:pt x="1437" y="1553"/>
                  <a:pt x="1449" y="1540"/>
                  <a:pt x="1449" y="1525"/>
                </a:cubicBezTo>
                <a:cubicBezTo>
                  <a:pt x="1449" y="1479"/>
                  <a:pt x="1449" y="1479"/>
                  <a:pt x="1449" y="1479"/>
                </a:cubicBezTo>
                <a:cubicBezTo>
                  <a:pt x="1449" y="1463"/>
                  <a:pt x="1437" y="1451"/>
                  <a:pt x="1421" y="1451"/>
                </a:cubicBezTo>
                <a:moveTo>
                  <a:pt x="1538" y="490"/>
                </a:moveTo>
                <a:cubicBezTo>
                  <a:pt x="1538" y="480"/>
                  <a:pt x="1530" y="472"/>
                  <a:pt x="1520" y="472"/>
                </a:cubicBezTo>
                <a:cubicBezTo>
                  <a:pt x="1510" y="472"/>
                  <a:pt x="1501" y="480"/>
                  <a:pt x="1501" y="490"/>
                </a:cubicBezTo>
                <a:cubicBezTo>
                  <a:pt x="1501" y="500"/>
                  <a:pt x="1510" y="509"/>
                  <a:pt x="1520" y="509"/>
                </a:cubicBezTo>
                <a:cubicBezTo>
                  <a:pt x="1530" y="509"/>
                  <a:pt x="1538" y="500"/>
                  <a:pt x="1538" y="490"/>
                </a:cubicBezTo>
                <a:cubicBezTo>
                  <a:pt x="1538" y="490"/>
                  <a:pt x="1538" y="490"/>
                  <a:pt x="1538" y="490"/>
                </a:cubicBezTo>
                <a:moveTo>
                  <a:pt x="1520" y="605"/>
                </a:moveTo>
                <a:cubicBezTo>
                  <a:pt x="1520" y="605"/>
                  <a:pt x="1520" y="605"/>
                  <a:pt x="1520" y="605"/>
                </a:cubicBezTo>
                <a:cubicBezTo>
                  <a:pt x="1509" y="605"/>
                  <a:pt x="1500" y="614"/>
                  <a:pt x="1500" y="625"/>
                </a:cubicBezTo>
                <a:cubicBezTo>
                  <a:pt x="1500" y="637"/>
                  <a:pt x="1500" y="637"/>
                  <a:pt x="1500" y="637"/>
                </a:cubicBezTo>
                <a:cubicBezTo>
                  <a:pt x="1500" y="648"/>
                  <a:pt x="1509" y="657"/>
                  <a:pt x="1520" y="657"/>
                </a:cubicBezTo>
                <a:cubicBezTo>
                  <a:pt x="1531" y="657"/>
                  <a:pt x="1540" y="648"/>
                  <a:pt x="1540" y="637"/>
                </a:cubicBezTo>
                <a:cubicBezTo>
                  <a:pt x="1540" y="625"/>
                  <a:pt x="1540" y="625"/>
                  <a:pt x="1540" y="625"/>
                </a:cubicBezTo>
                <a:cubicBezTo>
                  <a:pt x="1540" y="614"/>
                  <a:pt x="1531" y="605"/>
                  <a:pt x="1520" y="605"/>
                </a:cubicBezTo>
                <a:moveTo>
                  <a:pt x="1541" y="767"/>
                </a:moveTo>
                <a:cubicBezTo>
                  <a:pt x="1541" y="755"/>
                  <a:pt x="1532" y="746"/>
                  <a:pt x="1520" y="746"/>
                </a:cubicBezTo>
                <a:cubicBezTo>
                  <a:pt x="1508" y="746"/>
                  <a:pt x="1499" y="755"/>
                  <a:pt x="1499" y="767"/>
                </a:cubicBezTo>
                <a:cubicBezTo>
                  <a:pt x="1499" y="783"/>
                  <a:pt x="1499" y="783"/>
                  <a:pt x="1499" y="783"/>
                </a:cubicBezTo>
                <a:cubicBezTo>
                  <a:pt x="1499" y="795"/>
                  <a:pt x="1508" y="805"/>
                  <a:pt x="1520" y="805"/>
                </a:cubicBezTo>
                <a:cubicBezTo>
                  <a:pt x="1532" y="805"/>
                  <a:pt x="1541" y="795"/>
                  <a:pt x="1541" y="783"/>
                </a:cubicBezTo>
                <a:cubicBezTo>
                  <a:pt x="1541" y="767"/>
                  <a:pt x="1541" y="767"/>
                  <a:pt x="1541" y="767"/>
                </a:cubicBezTo>
                <a:moveTo>
                  <a:pt x="1520" y="887"/>
                </a:moveTo>
                <a:cubicBezTo>
                  <a:pt x="1520" y="887"/>
                  <a:pt x="1520" y="887"/>
                  <a:pt x="1520" y="887"/>
                </a:cubicBezTo>
                <a:cubicBezTo>
                  <a:pt x="1507" y="887"/>
                  <a:pt x="1497" y="897"/>
                  <a:pt x="1497" y="910"/>
                </a:cubicBezTo>
                <a:cubicBezTo>
                  <a:pt x="1497" y="930"/>
                  <a:pt x="1497" y="930"/>
                  <a:pt x="1497" y="930"/>
                </a:cubicBezTo>
                <a:cubicBezTo>
                  <a:pt x="1497" y="943"/>
                  <a:pt x="1507" y="953"/>
                  <a:pt x="1520" y="953"/>
                </a:cubicBezTo>
                <a:cubicBezTo>
                  <a:pt x="1533" y="953"/>
                  <a:pt x="1543" y="943"/>
                  <a:pt x="1543" y="930"/>
                </a:cubicBezTo>
                <a:cubicBezTo>
                  <a:pt x="1543" y="910"/>
                  <a:pt x="1543" y="910"/>
                  <a:pt x="1543" y="910"/>
                </a:cubicBezTo>
                <a:cubicBezTo>
                  <a:pt x="1543" y="897"/>
                  <a:pt x="1533" y="887"/>
                  <a:pt x="1520" y="887"/>
                </a:cubicBezTo>
                <a:moveTo>
                  <a:pt x="1544" y="1052"/>
                </a:moveTo>
                <a:cubicBezTo>
                  <a:pt x="1544" y="1039"/>
                  <a:pt x="1533" y="1028"/>
                  <a:pt x="1520" y="1028"/>
                </a:cubicBezTo>
                <a:cubicBezTo>
                  <a:pt x="1507" y="1028"/>
                  <a:pt x="1496" y="1039"/>
                  <a:pt x="1496" y="1052"/>
                </a:cubicBezTo>
                <a:cubicBezTo>
                  <a:pt x="1496" y="1077"/>
                  <a:pt x="1496" y="1077"/>
                  <a:pt x="1496" y="1077"/>
                </a:cubicBezTo>
                <a:cubicBezTo>
                  <a:pt x="1496" y="1090"/>
                  <a:pt x="1507" y="1101"/>
                  <a:pt x="1520" y="1101"/>
                </a:cubicBezTo>
                <a:cubicBezTo>
                  <a:pt x="1533" y="1101"/>
                  <a:pt x="1544" y="1090"/>
                  <a:pt x="1544" y="1077"/>
                </a:cubicBezTo>
                <a:cubicBezTo>
                  <a:pt x="1544" y="1052"/>
                  <a:pt x="1544" y="1052"/>
                  <a:pt x="1544" y="1052"/>
                </a:cubicBezTo>
                <a:moveTo>
                  <a:pt x="1520" y="1169"/>
                </a:moveTo>
                <a:cubicBezTo>
                  <a:pt x="1520" y="1169"/>
                  <a:pt x="1520" y="1169"/>
                  <a:pt x="1520" y="1169"/>
                </a:cubicBezTo>
                <a:cubicBezTo>
                  <a:pt x="1506" y="1169"/>
                  <a:pt x="1494" y="1180"/>
                  <a:pt x="1494" y="1194"/>
                </a:cubicBezTo>
                <a:cubicBezTo>
                  <a:pt x="1494" y="1223"/>
                  <a:pt x="1494" y="1223"/>
                  <a:pt x="1494" y="1223"/>
                </a:cubicBezTo>
                <a:cubicBezTo>
                  <a:pt x="1494" y="1238"/>
                  <a:pt x="1506" y="1249"/>
                  <a:pt x="1520" y="1249"/>
                </a:cubicBezTo>
                <a:cubicBezTo>
                  <a:pt x="1534" y="1249"/>
                  <a:pt x="1546" y="1238"/>
                  <a:pt x="1546" y="1223"/>
                </a:cubicBezTo>
                <a:cubicBezTo>
                  <a:pt x="1546" y="1194"/>
                  <a:pt x="1546" y="1194"/>
                  <a:pt x="1546" y="1194"/>
                </a:cubicBezTo>
                <a:cubicBezTo>
                  <a:pt x="1546" y="1180"/>
                  <a:pt x="1534" y="1169"/>
                  <a:pt x="1520" y="1169"/>
                </a:cubicBezTo>
                <a:moveTo>
                  <a:pt x="1547" y="1337"/>
                </a:moveTo>
                <a:cubicBezTo>
                  <a:pt x="1547" y="1322"/>
                  <a:pt x="1535" y="1310"/>
                  <a:pt x="1520" y="1310"/>
                </a:cubicBezTo>
                <a:cubicBezTo>
                  <a:pt x="1505" y="1310"/>
                  <a:pt x="1493" y="1322"/>
                  <a:pt x="1493" y="1337"/>
                </a:cubicBezTo>
                <a:cubicBezTo>
                  <a:pt x="1493" y="1370"/>
                  <a:pt x="1493" y="1370"/>
                  <a:pt x="1493" y="1370"/>
                </a:cubicBezTo>
                <a:cubicBezTo>
                  <a:pt x="1493" y="1385"/>
                  <a:pt x="1505" y="1397"/>
                  <a:pt x="1520" y="1397"/>
                </a:cubicBezTo>
                <a:cubicBezTo>
                  <a:pt x="1535" y="1397"/>
                  <a:pt x="1547" y="1385"/>
                  <a:pt x="1547" y="1370"/>
                </a:cubicBezTo>
                <a:cubicBezTo>
                  <a:pt x="1547" y="1337"/>
                  <a:pt x="1547" y="1337"/>
                  <a:pt x="1547" y="1337"/>
                </a:cubicBezTo>
                <a:moveTo>
                  <a:pt x="1550" y="1629"/>
                </a:moveTo>
                <a:cubicBezTo>
                  <a:pt x="1550" y="1613"/>
                  <a:pt x="1537" y="1599"/>
                  <a:pt x="1520" y="1599"/>
                </a:cubicBezTo>
                <a:cubicBezTo>
                  <a:pt x="1503" y="1599"/>
                  <a:pt x="1490" y="1613"/>
                  <a:pt x="1490" y="1629"/>
                </a:cubicBezTo>
                <a:cubicBezTo>
                  <a:pt x="1490" y="1687"/>
                  <a:pt x="1490" y="1687"/>
                  <a:pt x="1490" y="1687"/>
                </a:cubicBezTo>
                <a:cubicBezTo>
                  <a:pt x="1490" y="1703"/>
                  <a:pt x="1503" y="1717"/>
                  <a:pt x="1520" y="1717"/>
                </a:cubicBezTo>
                <a:cubicBezTo>
                  <a:pt x="1537" y="1717"/>
                  <a:pt x="1550" y="1703"/>
                  <a:pt x="1550" y="1687"/>
                </a:cubicBezTo>
                <a:cubicBezTo>
                  <a:pt x="1550" y="1629"/>
                  <a:pt x="1550" y="1629"/>
                  <a:pt x="1550" y="1629"/>
                </a:cubicBezTo>
                <a:moveTo>
                  <a:pt x="1520" y="1756"/>
                </a:moveTo>
                <a:cubicBezTo>
                  <a:pt x="1520" y="1756"/>
                  <a:pt x="1520" y="1756"/>
                  <a:pt x="1520" y="1756"/>
                </a:cubicBezTo>
                <a:cubicBezTo>
                  <a:pt x="1503" y="1756"/>
                  <a:pt x="1489" y="1770"/>
                  <a:pt x="1489" y="1787"/>
                </a:cubicBezTo>
                <a:cubicBezTo>
                  <a:pt x="1489" y="1857"/>
                  <a:pt x="1489" y="1857"/>
                  <a:pt x="1489" y="1857"/>
                </a:cubicBezTo>
                <a:cubicBezTo>
                  <a:pt x="1489" y="1874"/>
                  <a:pt x="1503" y="1888"/>
                  <a:pt x="1520" y="1888"/>
                </a:cubicBezTo>
                <a:cubicBezTo>
                  <a:pt x="1537" y="1888"/>
                  <a:pt x="1551" y="1874"/>
                  <a:pt x="1551" y="1857"/>
                </a:cubicBezTo>
                <a:cubicBezTo>
                  <a:pt x="1551" y="1787"/>
                  <a:pt x="1551" y="1787"/>
                  <a:pt x="1551" y="1787"/>
                </a:cubicBezTo>
                <a:cubicBezTo>
                  <a:pt x="1551" y="1770"/>
                  <a:pt x="1537" y="1756"/>
                  <a:pt x="1520" y="1756"/>
                </a:cubicBezTo>
                <a:moveTo>
                  <a:pt x="1553" y="1953"/>
                </a:moveTo>
                <a:cubicBezTo>
                  <a:pt x="1553" y="1935"/>
                  <a:pt x="1538" y="1920"/>
                  <a:pt x="1520" y="1920"/>
                </a:cubicBezTo>
                <a:cubicBezTo>
                  <a:pt x="1502" y="1920"/>
                  <a:pt x="1487" y="1935"/>
                  <a:pt x="1487" y="1953"/>
                </a:cubicBezTo>
                <a:cubicBezTo>
                  <a:pt x="1487" y="2042"/>
                  <a:pt x="1487" y="2042"/>
                  <a:pt x="1487" y="2042"/>
                </a:cubicBezTo>
                <a:cubicBezTo>
                  <a:pt x="1487" y="2060"/>
                  <a:pt x="1502" y="2075"/>
                  <a:pt x="1520" y="2075"/>
                </a:cubicBezTo>
                <a:cubicBezTo>
                  <a:pt x="1538" y="2075"/>
                  <a:pt x="1553" y="2060"/>
                  <a:pt x="1553" y="2042"/>
                </a:cubicBezTo>
                <a:cubicBezTo>
                  <a:pt x="1553" y="1953"/>
                  <a:pt x="1553" y="1953"/>
                  <a:pt x="1553" y="1953"/>
                </a:cubicBezTo>
                <a:moveTo>
                  <a:pt x="1538" y="369"/>
                </a:moveTo>
                <a:cubicBezTo>
                  <a:pt x="1538" y="359"/>
                  <a:pt x="1530" y="351"/>
                  <a:pt x="1520" y="351"/>
                </a:cubicBezTo>
                <a:cubicBezTo>
                  <a:pt x="1510" y="351"/>
                  <a:pt x="1501" y="359"/>
                  <a:pt x="1501" y="369"/>
                </a:cubicBezTo>
                <a:cubicBezTo>
                  <a:pt x="1501" y="379"/>
                  <a:pt x="1510" y="387"/>
                  <a:pt x="1520" y="387"/>
                </a:cubicBezTo>
                <a:cubicBezTo>
                  <a:pt x="1530" y="387"/>
                  <a:pt x="1538" y="379"/>
                  <a:pt x="1538" y="369"/>
                </a:cubicBezTo>
                <a:cubicBezTo>
                  <a:pt x="1538" y="369"/>
                  <a:pt x="1538" y="369"/>
                  <a:pt x="1538" y="369"/>
                </a:cubicBezTo>
                <a:moveTo>
                  <a:pt x="1538" y="252"/>
                </a:moveTo>
                <a:cubicBezTo>
                  <a:pt x="1538" y="242"/>
                  <a:pt x="1530" y="234"/>
                  <a:pt x="1520" y="234"/>
                </a:cubicBezTo>
                <a:cubicBezTo>
                  <a:pt x="1510" y="234"/>
                  <a:pt x="1501" y="242"/>
                  <a:pt x="1501" y="252"/>
                </a:cubicBezTo>
                <a:cubicBezTo>
                  <a:pt x="1501" y="262"/>
                  <a:pt x="1510" y="271"/>
                  <a:pt x="1520" y="271"/>
                </a:cubicBezTo>
                <a:cubicBezTo>
                  <a:pt x="1530" y="271"/>
                  <a:pt x="1538" y="262"/>
                  <a:pt x="1538" y="252"/>
                </a:cubicBezTo>
                <a:cubicBezTo>
                  <a:pt x="1538" y="252"/>
                  <a:pt x="1538" y="252"/>
                  <a:pt x="1538" y="252"/>
                </a:cubicBezTo>
                <a:moveTo>
                  <a:pt x="1538" y="135"/>
                </a:moveTo>
                <a:cubicBezTo>
                  <a:pt x="1538" y="125"/>
                  <a:pt x="1530" y="117"/>
                  <a:pt x="1520" y="117"/>
                </a:cubicBezTo>
                <a:cubicBezTo>
                  <a:pt x="1510" y="117"/>
                  <a:pt x="1501" y="125"/>
                  <a:pt x="1501" y="135"/>
                </a:cubicBezTo>
                <a:cubicBezTo>
                  <a:pt x="1501" y="146"/>
                  <a:pt x="1510" y="154"/>
                  <a:pt x="1520" y="154"/>
                </a:cubicBezTo>
                <a:cubicBezTo>
                  <a:pt x="1530" y="154"/>
                  <a:pt x="1538" y="146"/>
                  <a:pt x="1538" y="135"/>
                </a:cubicBezTo>
                <a:cubicBezTo>
                  <a:pt x="1538" y="135"/>
                  <a:pt x="1538" y="135"/>
                  <a:pt x="1538" y="135"/>
                </a:cubicBezTo>
                <a:moveTo>
                  <a:pt x="1538" y="19"/>
                </a:moveTo>
                <a:cubicBezTo>
                  <a:pt x="1538" y="9"/>
                  <a:pt x="1530" y="0"/>
                  <a:pt x="1520" y="0"/>
                </a:cubicBezTo>
                <a:cubicBezTo>
                  <a:pt x="1510" y="0"/>
                  <a:pt x="1501" y="9"/>
                  <a:pt x="1501" y="19"/>
                </a:cubicBezTo>
                <a:cubicBezTo>
                  <a:pt x="1501" y="29"/>
                  <a:pt x="1510" y="37"/>
                  <a:pt x="1520" y="37"/>
                </a:cubicBezTo>
                <a:cubicBezTo>
                  <a:pt x="1530" y="37"/>
                  <a:pt x="1538" y="29"/>
                  <a:pt x="1538" y="19"/>
                </a:cubicBezTo>
                <a:cubicBezTo>
                  <a:pt x="1538" y="19"/>
                  <a:pt x="1538" y="19"/>
                  <a:pt x="1538" y="19"/>
                </a:cubicBezTo>
                <a:moveTo>
                  <a:pt x="1520" y="1451"/>
                </a:moveTo>
                <a:cubicBezTo>
                  <a:pt x="1520" y="1451"/>
                  <a:pt x="1520" y="1451"/>
                  <a:pt x="1520" y="1451"/>
                </a:cubicBezTo>
                <a:cubicBezTo>
                  <a:pt x="1504" y="1451"/>
                  <a:pt x="1491" y="1463"/>
                  <a:pt x="1491" y="1479"/>
                </a:cubicBezTo>
                <a:cubicBezTo>
                  <a:pt x="1491" y="1525"/>
                  <a:pt x="1491" y="1525"/>
                  <a:pt x="1491" y="1525"/>
                </a:cubicBezTo>
                <a:cubicBezTo>
                  <a:pt x="1491" y="1540"/>
                  <a:pt x="1504" y="1553"/>
                  <a:pt x="1520" y="1553"/>
                </a:cubicBezTo>
                <a:cubicBezTo>
                  <a:pt x="1536" y="1553"/>
                  <a:pt x="1548" y="1540"/>
                  <a:pt x="1548" y="1525"/>
                </a:cubicBezTo>
                <a:cubicBezTo>
                  <a:pt x="1548" y="1479"/>
                  <a:pt x="1548" y="1479"/>
                  <a:pt x="1548" y="1479"/>
                </a:cubicBezTo>
                <a:cubicBezTo>
                  <a:pt x="1548" y="1463"/>
                  <a:pt x="1536" y="1451"/>
                  <a:pt x="1520" y="1451"/>
                </a:cubicBezTo>
                <a:moveTo>
                  <a:pt x="1638" y="490"/>
                </a:moveTo>
                <a:cubicBezTo>
                  <a:pt x="1638" y="480"/>
                  <a:pt x="1629" y="472"/>
                  <a:pt x="1619" y="472"/>
                </a:cubicBezTo>
                <a:cubicBezTo>
                  <a:pt x="1609" y="472"/>
                  <a:pt x="1601" y="480"/>
                  <a:pt x="1601" y="490"/>
                </a:cubicBezTo>
                <a:cubicBezTo>
                  <a:pt x="1601" y="500"/>
                  <a:pt x="1609" y="509"/>
                  <a:pt x="1619" y="509"/>
                </a:cubicBezTo>
                <a:cubicBezTo>
                  <a:pt x="1629" y="509"/>
                  <a:pt x="1638" y="500"/>
                  <a:pt x="1638" y="490"/>
                </a:cubicBezTo>
                <a:cubicBezTo>
                  <a:pt x="1638" y="490"/>
                  <a:pt x="1638" y="490"/>
                  <a:pt x="1638" y="490"/>
                </a:cubicBezTo>
                <a:moveTo>
                  <a:pt x="1619" y="605"/>
                </a:moveTo>
                <a:cubicBezTo>
                  <a:pt x="1619" y="605"/>
                  <a:pt x="1619" y="605"/>
                  <a:pt x="1619" y="605"/>
                </a:cubicBezTo>
                <a:cubicBezTo>
                  <a:pt x="1608" y="605"/>
                  <a:pt x="1599" y="614"/>
                  <a:pt x="1599" y="625"/>
                </a:cubicBezTo>
                <a:cubicBezTo>
                  <a:pt x="1599" y="637"/>
                  <a:pt x="1599" y="637"/>
                  <a:pt x="1599" y="637"/>
                </a:cubicBezTo>
                <a:cubicBezTo>
                  <a:pt x="1599" y="648"/>
                  <a:pt x="1608" y="657"/>
                  <a:pt x="1619" y="657"/>
                </a:cubicBezTo>
                <a:cubicBezTo>
                  <a:pt x="1630" y="657"/>
                  <a:pt x="1639" y="648"/>
                  <a:pt x="1639" y="637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639" y="614"/>
                  <a:pt x="1630" y="605"/>
                  <a:pt x="1619" y="605"/>
                </a:cubicBezTo>
                <a:moveTo>
                  <a:pt x="1640" y="767"/>
                </a:moveTo>
                <a:cubicBezTo>
                  <a:pt x="1640" y="755"/>
                  <a:pt x="1631" y="746"/>
                  <a:pt x="1619" y="746"/>
                </a:cubicBezTo>
                <a:cubicBezTo>
                  <a:pt x="1607" y="746"/>
                  <a:pt x="1598" y="755"/>
                  <a:pt x="1598" y="767"/>
                </a:cubicBezTo>
                <a:cubicBezTo>
                  <a:pt x="1598" y="783"/>
                  <a:pt x="1598" y="783"/>
                  <a:pt x="1598" y="783"/>
                </a:cubicBezTo>
                <a:cubicBezTo>
                  <a:pt x="1598" y="795"/>
                  <a:pt x="1607" y="805"/>
                  <a:pt x="1619" y="805"/>
                </a:cubicBezTo>
                <a:cubicBezTo>
                  <a:pt x="1631" y="805"/>
                  <a:pt x="1640" y="795"/>
                  <a:pt x="1640" y="783"/>
                </a:cubicBezTo>
                <a:cubicBezTo>
                  <a:pt x="1640" y="767"/>
                  <a:pt x="1640" y="767"/>
                  <a:pt x="1640" y="767"/>
                </a:cubicBezTo>
                <a:moveTo>
                  <a:pt x="1619" y="887"/>
                </a:moveTo>
                <a:cubicBezTo>
                  <a:pt x="1619" y="887"/>
                  <a:pt x="1619" y="887"/>
                  <a:pt x="1619" y="887"/>
                </a:cubicBezTo>
                <a:cubicBezTo>
                  <a:pt x="1606" y="887"/>
                  <a:pt x="1596" y="897"/>
                  <a:pt x="1596" y="910"/>
                </a:cubicBezTo>
                <a:cubicBezTo>
                  <a:pt x="1596" y="930"/>
                  <a:pt x="1596" y="930"/>
                  <a:pt x="1596" y="930"/>
                </a:cubicBezTo>
                <a:cubicBezTo>
                  <a:pt x="1596" y="943"/>
                  <a:pt x="1606" y="953"/>
                  <a:pt x="1619" y="953"/>
                </a:cubicBezTo>
                <a:cubicBezTo>
                  <a:pt x="1632" y="953"/>
                  <a:pt x="1642" y="943"/>
                  <a:pt x="1642" y="930"/>
                </a:cubicBezTo>
                <a:cubicBezTo>
                  <a:pt x="1642" y="910"/>
                  <a:pt x="1642" y="910"/>
                  <a:pt x="1642" y="910"/>
                </a:cubicBezTo>
                <a:cubicBezTo>
                  <a:pt x="1642" y="897"/>
                  <a:pt x="1632" y="887"/>
                  <a:pt x="1619" y="887"/>
                </a:cubicBezTo>
                <a:moveTo>
                  <a:pt x="1643" y="1052"/>
                </a:moveTo>
                <a:cubicBezTo>
                  <a:pt x="1643" y="1039"/>
                  <a:pt x="1632" y="1028"/>
                  <a:pt x="1619" y="1028"/>
                </a:cubicBezTo>
                <a:cubicBezTo>
                  <a:pt x="1606" y="1028"/>
                  <a:pt x="1595" y="1039"/>
                  <a:pt x="1595" y="1052"/>
                </a:cubicBezTo>
                <a:cubicBezTo>
                  <a:pt x="1595" y="1077"/>
                  <a:pt x="1595" y="1077"/>
                  <a:pt x="1595" y="1077"/>
                </a:cubicBezTo>
                <a:cubicBezTo>
                  <a:pt x="1595" y="1090"/>
                  <a:pt x="1606" y="1101"/>
                  <a:pt x="1619" y="1101"/>
                </a:cubicBezTo>
                <a:cubicBezTo>
                  <a:pt x="1632" y="1101"/>
                  <a:pt x="1643" y="1090"/>
                  <a:pt x="1643" y="1077"/>
                </a:cubicBezTo>
                <a:cubicBezTo>
                  <a:pt x="1643" y="1052"/>
                  <a:pt x="1643" y="1052"/>
                  <a:pt x="1643" y="1052"/>
                </a:cubicBezTo>
                <a:moveTo>
                  <a:pt x="1619" y="1169"/>
                </a:moveTo>
                <a:cubicBezTo>
                  <a:pt x="1619" y="1169"/>
                  <a:pt x="1619" y="1169"/>
                  <a:pt x="1619" y="1169"/>
                </a:cubicBezTo>
                <a:cubicBezTo>
                  <a:pt x="1605" y="1169"/>
                  <a:pt x="1593" y="1180"/>
                  <a:pt x="1593" y="1194"/>
                </a:cubicBezTo>
                <a:cubicBezTo>
                  <a:pt x="1593" y="1223"/>
                  <a:pt x="1593" y="1223"/>
                  <a:pt x="1593" y="1223"/>
                </a:cubicBezTo>
                <a:cubicBezTo>
                  <a:pt x="1593" y="1238"/>
                  <a:pt x="1605" y="1249"/>
                  <a:pt x="1619" y="1249"/>
                </a:cubicBezTo>
                <a:cubicBezTo>
                  <a:pt x="1633" y="1249"/>
                  <a:pt x="1645" y="1238"/>
                  <a:pt x="1645" y="1223"/>
                </a:cubicBezTo>
                <a:cubicBezTo>
                  <a:pt x="1645" y="1194"/>
                  <a:pt x="1645" y="1194"/>
                  <a:pt x="1645" y="1194"/>
                </a:cubicBezTo>
                <a:cubicBezTo>
                  <a:pt x="1645" y="1180"/>
                  <a:pt x="1633" y="1169"/>
                  <a:pt x="1619" y="1169"/>
                </a:cubicBezTo>
                <a:moveTo>
                  <a:pt x="1646" y="1337"/>
                </a:moveTo>
                <a:cubicBezTo>
                  <a:pt x="1646" y="1322"/>
                  <a:pt x="1634" y="1310"/>
                  <a:pt x="1619" y="1310"/>
                </a:cubicBezTo>
                <a:cubicBezTo>
                  <a:pt x="1604" y="1310"/>
                  <a:pt x="1592" y="1322"/>
                  <a:pt x="1592" y="1337"/>
                </a:cubicBezTo>
                <a:cubicBezTo>
                  <a:pt x="1592" y="1370"/>
                  <a:pt x="1592" y="1370"/>
                  <a:pt x="1592" y="1370"/>
                </a:cubicBezTo>
                <a:cubicBezTo>
                  <a:pt x="1592" y="1385"/>
                  <a:pt x="1604" y="1397"/>
                  <a:pt x="1619" y="1397"/>
                </a:cubicBezTo>
                <a:cubicBezTo>
                  <a:pt x="1634" y="1397"/>
                  <a:pt x="1646" y="1385"/>
                  <a:pt x="1646" y="1370"/>
                </a:cubicBezTo>
                <a:cubicBezTo>
                  <a:pt x="1646" y="1337"/>
                  <a:pt x="1646" y="1337"/>
                  <a:pt x="1646" y="1337"/>
                </a:cubicBezTo>
                <a:moveTo>
                  <a:pt x="1649" y="1629"/>
                </a:moveTo>
                <a:cubicBezTo>
                  <a:pt x="1649" y="1613"/>
                  <a:pt x="1636" y="1599"/>
                  <a:pt x="1619" y="1599"/>
                </a:cubicBezTo>
                <a:cubicBezTo>
                  <a:pt x="1603" y="1599"/>
                  <a:pt x="1589" y="1613"/>
                  <a:pt x="1589" y="1629"/>
                </a:cubicBezTo>
                <a:cubicBezTo>
                  <a:pt x="1589" y="1687"/>
                  <a:pt x="1589" y="1687"/>
                  <a:pt x="1589" y="1687"/>
                </a:cubicBezTo>
                <a:cubicBezTo>
                  <a:pt x="1589" y="1703"/>
                  <a:pt x="1603" y="1717"/>
                  <a:pt x="1619" y="1717"/>
                </a:cubicBezTo>
                <a:cubicBezTo>
                  <a:pt x="1636" y="1717"/>
                  <a:pt x="1649" y="1703"/>
                  <a:pt x="1649" y="1687"/>
                </a:cubicBezTo>
                <a:cubicBezTo>
                  <a:pt x="1649" y="1629"/>
                  <a:pt x="1649" y="1629"/>
                  <a:pt x="1649" y="1629"/>
                </a:cubicBezTo>
                <a:moveTo>
                  <a:pt x="1619" y="1756"/>
                </a:moveTo>
                <a:cubicBezTo>
                  <a:pt x="1619" y="1756"/>
                  <a:pt x="1619" y="1756"/>
                  <a:pt x="1619" y="1756"/>
                </a:cubicBezTo>
                <a:cubicBezTo>
                  <a:pt x="1602" y="1756"/>
                  <a:pt x="1588" y="1770"/>
                  <a:pt x="1588" y="1787"/>
                </a:cubicBezTo>
                <a:cubicBezTo>
                  <a:pt x="1588" y="1857"/>
                  <a:pt x="1588" y="1857"/>
                  <a:pt x="1588" y="1857"/>
                </a:cubicBezTo>
                <a:cubicBezTo>
                  <a:pt x="1588" y="1874"/>
                  <a:pt x="1602" y="1888"/>
                  <a:pt x="1619" y="1888"/>
                </a:cubicBezTo>
                <a:cubicBezTo>
                  <a:pt x="1636" y="1888"/>
                  <a:pt x="1650" y="1874"/>
                  <a:pt x="1650" y="1857"/>
                </a:cubicBezTo>
                <a:cubicBezTo>
                  <a:pt x="1650" y="1787"/>
                  <a:pt x="1650" y="1787"/>
                  <a:pt x="1650" y="1787"/>
                </a:cubicBezTo>
                <a:cubicBezTo>
                  <a:pt x="1650" y="1770"/>
                  <a:pt x="1636" y="1756"/>
                  <a:pt x="1619" y="1756"/>
                </a:cubicBezTo>
                <a:moveTo>
                  <a:pt x="1652" y="1953"/>
                </a:moveTo>
                <a:cubicBezTo>
                  <a:pt x="1652" y="1935"/>
                  <a:pt x="1637" y="1920"/>
                  <a:pt x="1619" y="1920"/>
                </a:cubicBezTo>
                <a:cubicBezTo>
                  <a:pt x="1601" y="1920"/>
                  <a:pt x="1586" y="1935"/>
                  <a:pt x="1586" y="1953"/>
                </a:cubicBezTo>
                <a:cubicBezTo>
                  <a:pt x="1586" y="2042"/>
                  <a:pt x="1586" y="2042"/>
                  <a:pt x="1586" y="2042"/>
                </a:cubicBezTo>
                <a:cubicBezTo>
                  <a:pt x="1586" y="2060"/>
                  <a:pt x="1601" y="2075"/>
                  <a:pt x="1619" y="2075"/>
                </a:cubicBezTo>
                <a:cubicBezTo>
                  <a:pt x="1637" y="2075"/>
                  <a:pt x="1652" y="2060"/>
                  <a:pt x="1652" y="2042"/>
                </a:cubicBezTo>
                <a:cubicBezTo>
                  <a:pt x="1652" y="1953"/>
                  <a:pt x="1652" y="1953"/>
                  <a:pt x="1652" y="1953"/>
                </a:cubicBezTo>
                <a:moveTo>
                  <a:pt x="1638" y="369"/>
                </a:moveTo>
                <a:cubicBezTo>
                  <a:pt x="1638" y="359"/>
                  <a:pt x="1629" y="351"/>
                  <a:pt x="1619" y="351"/>
                </a:cubicBezTo>
                <a:cubicBezTo>
                  <a:pt x="1609" y="351"/>
                  <a:pt x="1601" y="359"/>
                  <a:pt x="1601" y="369"/>
                </a:cubicBezTo>
                <a:cubicBezTo>
                  <a:pt x="1601" y="379"/>
                  <a:pt x="1609" y="387"/>
                  <a:pt x="1619" y="387"/>
                </a:cubicBezTo>
                <a:cubicBezTo>
                  <a:pt x="1629" y="387"/>
                  <a:pt x="1638" y="379"/>
                  <a:pt x="1638" y="369"/>
                </a:cubicBezTo>
                <a:cubicBezTo>
                  <a:pt x="1638" y="369"/>
                  <a:pt x="1638" y="369"/>
                  <a:pt x="1638" y="369"/>
                </a:cubicBezTo>
                <a:moveTo>
                  <a:pt x="1638" y="252"/>
                </a:moveTo>
                <a:cubicBezTo>
                  <a:pt x="1638" y="242"/>
                  <a:pt x="1629" y="234"/>
                  <a:pt x="1619" y="234"/>
                </a:cubicBezTo>
                <a:cubicBezTo>
                  <a:pt x="1609" y="234"/>
                  <a:pt x="1601" y="242"/>
                  <a:pt x="1601" y="252"/>
                </a:cubicBezTo>
                <a:cubicBezTo>
                  <a:pt x="1601" y="262"/>
                  <a:pt x="1609" y="271"/>
                  <a:pt x="1619" y="271"/>
                </a:cubicBezTo>
                <a:cubicBezTo>
                  <a:pt x="1629" y="271"/>
                  <a:pt x="1638" y="262"/>
                  <a:pt x="1638" y="252"/>
                </a:cubicBezTo>
                <a:cubicBezTo>
                  <a:pt x="1638" y="252"/>
                  <a:pt x="1638" y="252"/>
                  <a:pt x="1638" y="252"/>
                </a:cubicBezTo>
                <a:moveTo>
                  <a:pt x="1638" y="135"/>
                </a:moveTo>
                <a:cubicBezTo>
                  <a:pt x="1638" y="125"/>
                  <a:pt x="1629" y="117"/>
                  <a:pt x="1619" y="117"/>
                </a:cubicBezTo>
                <a:cubicBezTo>
                  <a:pt x="1609" y="117"/>
                  <a:pt x="1601" y="125"/>
                  <a:pt x="1601" y="135"/>
                </a:cubicBezTo>
                <a:cubicBezTo>
                  <a:pt x="1601" y="146"/>
                  <a:pt x="1609" y="154"/>
                  <a:pt x="1619" y="154"/>
                </a:cubicBezTo>
                <a:cubicBezTo>
                  <a:pt x="1629" y="154"/>
                  <a:pt x="1638" y="146"/>
                  <a:pt x="1638" y="135"/>
                </a:cubicBezTo>
                <a:cubicBezTo>
                  <a:pt x="1638" y="135"/>
                  <a:pt x="1638" y="135"/>
                  <a:pt x="1638" y="135"/>
                </a:cubicBezTo>
                <a:moveTo>
                  <a:pt x="1638" y="19"/>
                </a:moveTo>
                <a:cubicBezTo>
                  <a:pt x="1638" y="9"/>
                  <a:pt x="1629" y="0"/>
                  <a:pt x="1619" y="0"/>
                </a:cubicBezTo>
                <a:cubicBezTo>
                  <a:pt x="1609" y="0"/>
                  <a:pt x="1601" y="9"/>
                  <a:pt x="1601" y="19"/>
                </a:cubicBezTo>
                <a:cubicBezTo>
                  <a:pt x="1601" y="29"/>
                  <a:pt x="1609" y="37"/>
                  <a:pt x="1619" y="37"/>
                </a:cubicBezTo>
                <a:cubicBezTo>
                  <a:pt x="1629" y="37"/>
                  <a:pt x="1638" y="29"/>
                  <a:pt x="1638" y="19"/>
                </a:cubicBezTo>
                <a:cubicBezTo>
                  <a:pt x="1638" y="19"/>
                  <a:pt x="1638" y="19"/>
                  <a:pt x="1638" y="19"/>
                </a:cubicBezTo>
                <a:moveTo>
                  <a:pt x="1619" y="1451"/>
                </a:moveTo>
                <a:cubicBezTo>
                  <a:pt x="1619" y="1451"/>
                  <a:pt x="1619" y="1451"/>
                  <a:pt x="1619" y="1451"/>
                </a:cubicBezTo>
                <a:cubicBezTo>
                  <a:pt x="1603" y="1451"/>
                  <a:pt x="1591" y="1463"/>
                  <a:pt x="1591" y="1479"/>
                </a:cubicBezTo>
                <a:cubicBezTo>
                  <a:pt x="1591" y="1525"/>
                  <a:pt x="1591" y="1525"/>
                  <a:pt x="1591" y="1525"/>
                </a:cubicBezTo>
                <a:cubicBezTo>
                  <a:pt x="1591" y="1540"/>
                  <a:pt x="1603" y="1553"/>
                  <a:pt x="1619" y="1553"/>
                </a:cubicBezTo>
                <a:cubicBezTo>
                  <a:pt x="1635" y="1553"/>
                  <a:pt x="1648" y="1540"/>
                  <a:pt x="1648" y="1525"/>
                </a:cubicBezTo>
                <a:cubicBezTo>
                  <a:pt x="1648" y="1479"/>
                  <a:pt x="1648" y="1479"/>
                  <a:pt x="1648" y="1479"/>
                </a:cubicBezTo>
                <a:cubicBezTo>
                  <a:pt x="1648" y="1463"/>
                  <a:pt x="1635" y="1451"/>
                  <a:pt x="1619" y="1451"/>
                </a:cubicBezTo>
                <a:moveTo>
                  <a:pt x="1737" y="490"/>
                </a:moveTo>
                <a:cubicBezTo>
                  <a:pt x="1737" y="480"/>
                  <a:pt x="1728" y="472"/>
                  <a:pt x="1718" y="472"/>
                </a:cubicBezTo>
                <a:cubicBezTo>
                  <a:pt x="1708" y="472"/>
                  <a:pt x="1700" y="480"/>
                  <a:pt x="1700" y="490"/>
                </a:cubicBezTo>
                <a:cubicBezTo>
                  <a:pt x="1700" y="500"/>
                  <a:pt x="1708" y="509"/>
                  <a:pt x="1718" y="509"/>
                </a:cubicBezTo>
                <a:cubicBezTo>
                  <a:pt x="1728" y="509"/>
                  <a:pt x="1737" y="500"/>
                  <a:pt x="1737" y="490"/>
                </a:cubicBezTo>
                <a:cubicBezTo>
                  <a:pt x="1737" y="490"/>
                  <a:pt x="1737" y="490"/>
                  <a:pt x="1737" y="490"/>
                </a:cubicBezTo>
                <a:moveTo>
                  <a:pt x="1718" y="605"/>
                </a:moveTo>
                <a:cubicBezTo>
                  <a:pt x="1718" y="605"/>
                  <a:pt x="1718" y="605"/>
                  <a:pt x="1718" y="605"/>
                </a:cubicBezTo>
                <a:cubicBezTo>
                  <a:pt x="1707" y="605"/>
                  <a:pt x="1698" y="614"/>
                  <a:pt x="1698" y="625"/>
                </a:cubicBezTo>
                <a:cubicBezTo>
                  <a:pt x="1698" y="637"/>
                  <a:pt x="1698" y="637"/>
                  <a:pt x="1698" y="637"/>
                </a:cubicBezTo>
                <a:cubicBezTo>
                  <a:pt x="1698" y="648"/>
                  <a:pt x="1707" y="657"/>
                  <a:pt x="1718" y="657"/>
                </a:cubicBezTo>
                <a:cubicBezTo>
                  <a:pt x="1729" y="657"/>
                  <a:pt x="1738" y="648"/>
                  <a:pt x="1738" y="637"/>
                </a:cubicBezTo>
                <a:cubicBezTo>
                  <a:pt x="1738" y="625"/>
                  <a:pt x="1738" y="625"/>
                  <a:pt x="1738" y="625"/>
                </a:cubicBezTo>
                <a:cubicBezTo>
                  <a:pt x="1738" y="614"/>
                  <a:pt x="1729" y="605"/>
                  <a:pt x="1718" y="605"/>
                </a:cubicBezTo>
                <a:moveTo>
                  <a:pt x="1740" y="767"/>
                </a:moveTo>
                <a:cubicBezTo>
                  <a:pt x="1740" y="755"/>
                  <a:pt x="1730" y="746"/>
                  <a:pt x="1718" y="746"/>
                </a:cubicBezTo>
                <a:cubicBezTo>
                  <a:pt x="1706" y="746"/>
                  <a:pt x="1697" y="755"/>
                  <a:pt x="1697" y="767"/>
                </a:cubicBezTo>
                <a:cubicBezTo>
                  <a:pt x="1697" y="783"/>
                  <a:pt x="1697" y="783"/>
                  <a:pt x="1697" y="783"/>
                </a:cubicBezTo>
                <a:cubicBezTo>
                  <a:pt x="1697" y="795"/>
                  <a:pt x="1706" y="805"/>
                  <a:pt x="1718" y="805"/>
                </a:cubicBezTo>
                <a:cubicBezTo>
                  <a:pt x="1730" y="805"/>
                  <a:pt x="1740" y="795"/>
                  <a:pt x="1740" y="783"/>
                </a:cubicBezTo>
                <a:cubicBezTo>
                  <a:pt x="1740" y="767"/>
                  <a:pt x="1740" y="767"/>
                  <a:pt x="1740" y="767"/>
                </a:cubicBezTo>
                <a:moveTo>
                  <a:pt x="1718" y="887"/>
                </a:moveTo>
                <a:cubicBezTo>
                  <a:pt x="1718" y="887"/>
                  <a:pt x="1718" y="887"/>
                  <a:pt x="1718" y="887"/>
                </a:cubicBezTo>
                <a:cubicBezTo>
                  <a:pt x="1706" y="887"/>
                  <a:pt x="1695" y="897"/>
                  <a:pt x="1695" y="910"/>
                </a:cubicBezTo>
                <a:cubicBezTo>
                  <a:pt x="1695" y="930"/>
                  <a:pt x="1695" y="930"/>
                  <a:pt x="1695" y="930"/>
                </a:cubicBezTo>
                <a:cubicBezTo>
                  <a:pt x="1695" y="943"/>
                  <a:pt x="1706" y="953"/>
                  <a:pt x="1718" y="953"/>
                </a:cubicBezTo>
                <a:cubicBezTo>
                  <a:pt x="1731" y="953"/>
                  <a:pt x="1741" y="943"/>
                  <a:pt x="1741" y="930"/>
                </a:cubicBezTo>
                <a:cubicBezTo>
                  <a:pt x="1741" y="910"/>
                  <a:pt x="1741" y="910"/>
                  <a:pt x="1741" y="910"/>
                </a:cubicBezTo>
                <a:cubicBezTo>
                  <a:pt x="1741" y="897"/>
                  <a:pt x="1731" y="887"/>
                  <a:pt x="1718" y="887"/>
                </a:cubicBezTo>
                <a:moveTo>
                  <a:pt x="1742" y="1052"/>
                </a:moveTo>
                <a:cubicBezTo>
                  <a:pt x="1742" y="1039"/>
                  <a:pt x="1732" y="1028"/>
                  <a:pt x="1718" y="1028"/>
                </a:cubicBezTo>
                <a:cubicBezTo>
                  <a:pt x="1705" y="1028"/>
                  <a:pt x="1694" y="1039"/>
                  <a:pt x="1694" y="1052"/>
                </a:cubicBezTo>
                <a:cubicBezTo>
                  <a:pt x="1694" y="1077"/>
                  <a:pt x="1694" y="1077"/>
                  <a:pt x="1694" y="1077"/>
                </a:cubicBezTo>
                <a:cubicBezTo>
                  <a:pt x="1694" y="1090"/>
                  <a:pt x="1705" y="1101"/>
                  <a:pt x="1718" y="1101"/>
                </a:cubicBezTo>
                <a:cubicBezTo>
                  <a:pt x="1732" y="1101"/>
                  <a:pt x="1742" y="1090"/>
                  <a:pt x="1742" y="1077"/>
                </a:cubicBezTo>
                <a:cubicBezTo>
                  <a:pt x="1742" y="1052"/>
                  <a:pt x="1742" y="1052"/>
                  <a:pt x="1742" y="1052"/>
                </a:cubicBezTo>
                <a:moveTo>
                  <a:pt x="1718" y="1169"/>
                </a:moveTo>
                <a:cubicBezTo>
                  <a:pt x="1718" y="1169"/>
                  <a:pt x="1718" y="1169"/>
                  <a:pt x="1718" y="1169"/>
                </a:cubicBezTo>
                <a:cubicBezTo>
                  <a:pt x="1704" y="1169"/>
                  <a:pt x="1693" y="1180"/>
                  <a:pt x="1693" y="1194"/>
                </a:cubicBezTo>
                <a:cubicBezTo>
                  <a:pt x="1693" y="1223"/>
                  <a:pt x="1693" y="1223"/>
                  <a:pt x="1693" y="1223"/>
                </a:cubicBezTo>
                <a:cubicBezTo>
                  <a:pt x="1693" y="1238"/>
                  <a:pt x="1704" y="1249"/>
                  <a:pt x="1718" y="1249"/>
                </a:cubicBezTo>
                <a:cubicBezTo>
                  <a:pt x="1732" y="1249"/>
                  <a:pt x="1744" y="1238"/>
                  <a:pt x="1744" y="1223"/>
                </a:cubicBezTo>
                <a:cubicBezTo>
                  <a:pt x="1744" y="1194"/>
                  <a:pt x="1744" y="1194"/>
                  <a:pt x="1744" y="1194"/>
                </a:cubicBezTo>
                <a:cubicBezTo>
                  <a:pt x="1744" y="1180"/>
                  <a:pt x="1732" y="1169"/>
                  <a:pt x="1718" y="1169"/>
                </a:cubicBezTo>
                <a:moveTo>
                  <a:pt x="1745" y="1337"/>
                </a:moveTo>
                <a:cubicBezTo>
                  <a:pt x="1745" y="1322"/>
                  <a:pt x="1733" y="1310"/>
                  <a:pt x="1718" y="1310"/>
                </a:cubicBezTo>
                <a:cubicBezTo>
                  <a:pt x="1703" y="1310"/>
                  <a:pt x="1691" y="1322"/>
                  <a:pt x="1691" y="1337"/>
                </a:cubicBezTo>
                <a:cubicBezTo>
                  <a:pt x="1691" y="1370"/>
                  <a:pt x="1691" y="1370"/>
                  <a:pt x="1691" y="1370"/>
                </a:cubicBezTo>
                <a:cubicBezTo>
                  <a:pt x="1691" y="1385"/>
                  <a:pt x="1703" y="1397"/>
                  <a:pt x="1718" y="1397"/>
                </a:cubicBezTo>
                <a:cubicBezTo>
                  <a:pt x="1733" y="1397"/>
                  <a:pt x="1745" y="1385"/>
                  <a:pt x="1745" y="1370"/>
                </a:cubicBezTo>
                <a:cubicBezTo>
                  <a:pt x="1745" y="1337"/>
                  <a:pt x="1745" y="1337"/>
                  <a:pt x="1745" y="1337"/>
                </a:cubicBezTo>
                <a:moveTo>
                  <a:pt x="1748" y="1629"/>
                </a:moveTo>
                <a:cubicBezTo>
                  <a:pt x="1748" y="1613"/>
                  <a:pt x="1735" y="1599"/>
                  <a:pt x="1718" y="1599"/>
                </a:cubicBezTo>
                <a:cubicBezTo>
                  <a:pt x="1702" y="1599"/>
                  <a:pt x="1688" y="1613"/>
                  <a:pt x="1688" y="1629"/>
                </a:cubicBezTo>
                <a:cubicBezTo>
                  <a:pt x="1688" y="1687"/>
                  <a:pt x="1688" y="1687"/>
                  <a:pt x="1688" y="1687"/>
                </a:cubicBezTo>
                <a:cubicBezTo>
                  <a:pt x="1688" y="1703"/>
                  <a:pt x="1702" y="1717"/>
                  <a:pt x="1718" y="1717"/>
                </a:cubicBezTo>
                <a:cubicBezTo>
                  <a:pt x="1735" y="1717"/>
                  <a:pt x="1748" y="1703"/>
                  <a:pt x="1748" y="1687"/>
                </a:cubicBezTo>
                <a:cubicBezTo>
                  <a:pt x="1748" y="1629"/>
                  <a:pt x="1748" y="1629"/>
                  <a:pt x="1748" y="1629"/>
                </a:cubicBezTo>
                <a:moveTo>
                  <a:pt x="1718" y="1756"/>
                </a:moveTo>
                <a:cubicBezTo>
                  <a:pt x="1718" y="1756"/>
                  <a:pt x="1718" y="1756"/>
                  <a:pt x="1718" y="1756"/>
                </a:cubicBezTo>
                <a:cubicBezTo>
                  <a:pt x="1701" y="1756"/>
                  <a:pt x="1687" y="1770"/>
                  <a:pt x="1687" y="1787"/>
                </a:cubicBezTo>
                <a:cubicBezTo>
                  <a:pt x="1687" y="1857"/>
                  <a:pt x="1687" y="1857"/>
                  <a:pt x="1687" y="1857"/>
                </a:cubicBezTo>
                <a:cubicBezTo>
                  <a:pt x="1687" y="1874"/>
                  <a:pt x="1701" y="1888"/>
                  <a:pt x="1718" y="1888"/>
                </a:cubicBezTo>
                <a:cubicBezTo>
                  <a:pt x="1736" y="1888"/>
                  <a:pt x="1750" y="1874"/>
                  <a:pt x="1750" y="1857"/>
                </a:cubicBezTo>
                <a:cubicBezTo>
                  <a:pt x="1750" y="1787"/>
                  <a:pt x="1750" y="1787"/>
                  <a:pt x="1750" y="1787"/>
                </a:cubicBezTo>
                <a:cubicBezTo>
                  <a:pt x="1750" y="1770"/>
                  <a:pt x="1736" y="1756"/>
                  <a:pt x="1718" y="1756"/>
                </a:cubicBezTo>
                <a:moveTo>
                  <a:pt x="1751" y="1953"/>
                </a:moveTo>
                <a:cubicBezTo>
                  <a:pt x="1751" y="1935"/>
                  <a:pt x="1736" y="1920"/>
                  <a:pt x="1718" y="1920"/>
                </a:cubicBezTo>
                <a:cubicBezTo>
                  <a:pt x="1700" y="1920"/>
                  <a:pt x="1685" y="1935"/>
                  <a:pt x="1685" y="1953"/>
                </a:cubicBezTo>
                <a:cubicBezTo>
                  <a:pt x="1685" y="2042"/>
                  <a:pt x="1685" y="2042"/>
                  <a:pt x="1685" y="2042"/>
                </a:cubicBezTo>
                <a:cubicBezTo>
                  <a:pt x="1685" y="2060"/>
                  <a:pt x="1700" y="2075"/>
                  <a:pt x="1718" y="2075"/>
                </a:cubicBezTo>
                <a:cubicBezTo>
                  <a:pt x="1736" y="2075"/>
                  <a:pt x="1751" y="2060"/>
                  <a:pt x="1751" y="2042"/>
                </a:cubicBezTo>
                <a:cubicBezTo>
                  <a:pt x="1751" y="1953"/>
                  <a:pt x="1751" y="1953"/>
                  <a:pt x="1751" y="1953"/>
                </a:cubicBezTo>
                <a:moveTo>
                  <a:pt x="1737" y="369"/>
                </a:moveTo>
                <a:cubicBezTo>
                  <a:pt x="1737" y="359"/>
                  <a:pt x="1728" y="351"/>
                  <a:pt x="1718" y="351"/>
                </a:cubicBezTo>
                <a:cubicBezTo>
                  <a:pt x="1708" y="351"/>
                  <a:pt x="1700" y="359"/>
                  <a:pt x="1700" y="369"/>
                </a:cubicBezTo>
                <a:cubicBezTo>
                  <a:pt x="1700" y="379"/>
                  <a:pt x="1708" y="387"/>
                  <a:pt x="1718" y="387"/>
                </a:cubicBezTo>
                <a:cubicBezTo>
                  <a:pt x="1728" y="387"/>
                  <a:pt x="1737" y="379"/>
                  <a:pt x="1737" y="369"/>
                </a:cubicBezTo>
                <a:cubicBezTo>
                  <a:pt x="1737" y="369"/>
                  <a:pt x="1737" y="369"/>
                  <a:pt x="1737" y="369"/>
                </a:cubicBezTo>
                <a:moveTo>
                  <a:pt x="1737" y="252"/>
                </a:moveTo>
                <a:cubicBezTo>
                  <a:pt x="1737" y="242"/>
                  <a:pt x="1728" y="234"/>
                  <a:pt x="1718" y="234"/>
                </a:cubicBezTo>
                <a:cubicBezTo>
                  <a:pt x="1708" y="234"/>
                  <a:pt x="1700" y="242"/>
                  <a:pt x="1700" y="252"/>
                </a:cubicBezTo>
                <a:cubicBezTo>
                  <a:pt x="1700" y="262"/>
                  <a:pt x="1708" y="271"/>
                  <a:pt x="1718" y="271"/>
                </a:cubicBezTo>
                <a:cubicBezTo>
                  <a:pt x="1728" y="271"/>
                  <a:pt x="1737" y="262"/>
                  <a:pt x="1737" y="252"/>
                </a:cubicBezTo>
                <a:cubicBezTo>
                  <a:pt x="1737" y="252"/>
                  <a:pt x="1737" y="252"/>
                  <a:pt x="1737" y="252"/>
                </a:cubicBezTo>
                <a:moveTo>
                  <a:pt x="1737" y="135"/>
                </a:moveTo>
                <a:cubicBezTo>
                  <a:pt x="1737" y="125"/>
                  <a:pt x="1728" y="117"/>
                  <a:pt x="1718" y="117"/>
                </a:cubicBezTo>
                <a:cubicBezTo>
                  <a:pt x="1708" y="117"/>
                  <a:pt x="1700" y="125"/>
                  <a:pt x="1700" y="135"/>
                </a:cubicBezTo>
                <a:cubicBezTo>
                  <a:pt x="1700" y="146"/>
                  <a:pt x="1708" y="154"/>
                  <a:pt x="1718" y="154"/>
                </a:cubicBezTo>
                <a:cubicBezTo>
                  <a:pt x="1728" y="154"/>
                  <a:pt x="1737" y="146"/>
                  <a:pt x="1737" y="135"/>
                </a:cubicBezTo>
                <a:cubicBezTo>
                  <a:pt x="1737" y="135"/>
                  <a:pt x="1737" y="135"/>
                  <a:pt x="1737" y="135"/>
                </a:cubicBezTo>
                <a:moveTo>
                  <a:pt x="1737" y="19"/>
                </a:moveTo>
                <a:cubicBezTo>
                  <a:pt x="1737" y="9"/>
                  <a:pt x="1728" y="0"/>
                  <a:pt x="1718" y="0"/>
                </a:cubicBezTo>
                <a:cubicBezTo>
                  <a:pt x="1708" y="0"/>
                  <a:pt x="1700" y="9"/>
                  <a:pt x="1700" y="19"/>
                </a:cubicBezTo>
                <a:cubicBezTo>
                  <a:pt x="1700" y="29"/>
                  <a:pt x="1708" y="37"/>
                  <a:pt x="1718" y="37"/>
                </a:cubicBezTo>
                <a:cubicBezTo>
                  <a:pt x="1728" y="37"/>
                  <a:pt x="1737" y="29"/>
                  <a:pt x="1737" y="19"/>
                </a:cubicBezTo>
                <a:cubicBezTo>
                  <a:pt x="1737" y="19"/>
                  <a:pt x="1737" y="19"/>
                  <a:pt x="1737" y="19"/>
                </a:cubicBezTo>
                <a:moveTo>
                  <a:pt x="1718" y="1451"/>
                </a:moveTo>
                <a:cubicBezTo>
                  <a:pt x="1718" y="1451"/>
                  <a:pt x="1718" y="1451"/>
                  <a:pt x="1718" y="1451"/>
                </a:cubicBezTo>
                <a:cubicBezTo>
                  <a:pt x="1702" y="1451"/>
                  <a:pt x="1690" y="1463"/>
                  <a:pt x="1690" y="1479"/>
                </a:cubicBezTo>
                <a:cubicBezTo>
                  <a:pt x="1690" y="1525"/>
                  <a:pt x="1690" y="1525"/>
                  <a:pt x="1690" y="1525"/>
                </a:cubicBezTo>
                <a:cubicBezTo>
                  <a:pt x="1690" y="1540"/>
                  <a:pt x="1702" y="1553"/>
                  <a:pt x="1718" y="1553"/>
                </a:cubicBezTo>
                <a:cubicBezTo>
                  <a:pt x="1734" y="1553"/>
                  <a:pt x="1747" y="1540"/>
                  <a:pt x="1747" y="1525"/>
                </a:cubicBezTo>
                <a:cubicBezTo>
                  <a:pt x="1747" y="1479"/>
                  <a:pt x="1747" y="1479"/>
                  <a:pt x="1747" y="1479"/>
                </a:cubicBezTo>
                <a:cubicBezTo>
                  <a:pt x="1747" y="1463"/>
                  <a:pt x="1734" y="1451"/>
                  <a:pt x="1718" y="1451"/>
                </a:cubicBezTo>
                <a:moveTo>
                  <a:pt x="1836" y="490"/>
                </a:moveTo>
                <a:cubicBezTo>
                  <a:pt x="1836" y="480"/>
                  <a:pt x="1828" y="472"/>
                  <a:pt x="1817" y="472"/>
                </a:cubicBezTo>
                <a:cubicBezTo>
                  <a:pt x="1807" y="472"/>
                  <a:pt x="1799" y="480"/>
                  <a:pt x="1799" y="490"/>
                </a:cubicBezTo>
                <a:cubicBezTo>
                  <a:pt x="1799" y="500"/>
                  <a:pt x="1807" y="509"/>
                  <a:pt x="1817" y="509"/>
                </a:cubicBezTo>
                <a:cubicBezTo>
                  <a:pt x="1828" y="509"/>
                  <a:pt x="1836" y="500"/>
                  <a:pt x="1836" y="490"/>
                </a:cubicBezTo>
                <a:cubicBezTo>
                  <a:pt x="1836" y="490"/>
                  <a:pt x="1836" y="490"/>
                  <a:pt x="1836" y="490"/>
                </a:cubicBezTo>
                <a:moveTo>
                  <a:pt x="1817" y="605"/>
                </a:moveTo>
                <a:cubicBezTo>
                  <a:pt x="1817" y="605"/>
                  <a:pt x="1817" y="605"/>
                  <a:pt x="1817" y="605"/>
                </a:cubicBezTo>
                <a:cubicBezTo>
                  <a:pt x="1806" y="605"/>
                  <a:pt x="1797" y="614"/>
                  <a:pt x="1797" y="625"/>
                </a:cubicBezTo>
                <a:cubicBezTo>
                  <a:pt x="1797" y="637"/>
                  <a:pt x="1797" y="637"/>
                  <a:pt x="1797" y="637"/>
                </a:cubicBezTo>
                <a:cubicBezTo>
                  <a:pt x="1797" y="648"/>
                  <a:pt x="1806" y="657"/>
                  <a:pt x="1817" y="657"/>
                </a:cubicBezTo>
                <a:cubicBezTo>
                  <a:pt x="1828" y="657"/>
                  <a:pt x="1837" y="648"/>
                  <a:pt x="1837" y="637"/>
                </a:cubicBezTo>
                <a:cubicBezTo>
                  <a:pt x="1837" y="625"/>
                  <a:pt x="1837" y="625"/>
                  <a:pt x="1837" y="625"/>
                </a:cubicBezTo>
                <a:cubicBezTo>
                  <a:pt x="1837" y="614"/>
                  <a:pt x="1828" y="605"/>
                  <a:pt x="1817" y="605"/>
                </a:cubicBezTo>
                <a:moveTo>
                  <a:pt x="1839" y="767"/>
                </a:moveTo>
                <a:cubicBezTo>
                  <a:pt x="1839" y="755"/>
                  <a:pt x="1829" y="746"/>
                  <a:pt x="1817" y="746"/>
                </a:cubicBezTo>
                <a:cubicBezTo>
                  <a:pt x="1805" y="746"/>
                  <a:pt x="1796" y="755"/>
                  <a:pt x="1796" y="767"/>
                </a:cubicBezTo>
                <a:cubicBezTo>
                  <a:pt x="1796" y="783"/>
                  <a:pt x="1796" y="783"/>
                  <a:pt x="1796" y="783"/>
                </a:cubicBezTo>
                <a:cubicBezTo>
                  <a:pt x="1796" y="795"/>
                  <a:pt x="1805" y="805"/>
                  <a:pt x="1817" y="805"/>
                </a:cubicBezTo>
                <a:cubicBezTo>
                  <a:pt x="1829" y="805"/>
                  <a:pt x="1839" y="795"/>
                  <a:pt x="1839" y="783"/>
                </a:cubicBezTo>
                <a:cubicBezTo>
                  <a:pt x="1839" y="767"/>
                  <a:pt x="1839" y="767"/>
                  <a:pt x="1839" y="767"/>
                </a:cubicBezTo>
                <a:moveTo>
                  <a:pt x="1817" y="887"/>
                </a:moveTo>
                <a:cubicBezTo>
                  <a:pt x="1817" y="887"/>
                  <a:pt x="1817" y="887"/>
                  <a:pt x="1817" y="887"/>
                </a:cubicBezTo>
                <a:cubicBezTo>
                  <a:pt x="1805" y="887"/>
                  <a:pt x="1794" y="897"/>
                  <a:pt x="1794" y="910"/>
                </a:cubicBezTo>
                <a:cubicBezTo>
                  <a:pt x="1794" y="930"/>
                  <a:pt x="1794" y="930"/>
                  <a:pt x="1794" y="930"/>
                </a:cubicBezTo>
                <a:cubicBezTo>
                  <a:pt x="1794" y="943"/>
                  <a:pt x="1805" y="953"/>
                  <a:pt x="1817" y="953"/>
                </a:cubicBezTo>
                <a:cubicBezTo>
                  <a:pt x="1830" y="953"/>
                  <a:pt x="1840" y="943"/>
                  <a:pt x="1840" y="930"/>
                </a:cubicBezTo>
                <a:cubicBezTo>
                  <a:pt x="1840" y="910"/>
                  <a:pt x="1840" y="910"/>
                  <a:pt x="1840" y="910"/>
                </a:cubicBezTo>
                <a:cubicBezTo>
                  <a:pt x="1840" y="897"/>
                  <a:pt x="1830" y="887"/>
                  <a:pt x="1817" y="887"/>
                </a:cubicBezTo>
                <a:moveTo>
                  <a:pt x="1842" y="1052"/>
                </a:moveTo>
                <a:cubicBezTo>
                  <a:pt x="1842" y="1039"/>
                  <a:pt x="1831" y="1028"/>
                  <a:pt x="1817" y="1028"/>
                </a:cubicBezTo>
                <a:cubicBezTo>
                  <a:pt x="1804" y="1028"/>
                  <a:pt x="1793" y="1039"/>
                  <a:pt x="1793" y="1052"/>
                </a:cubicBezTo>
                <a:cubicBezTo>
                  <a:pt x="1793" y="1077"/>
                  <a:pt x="1793" y="1077"/>
                  <a:pt x="1793" y="1077"/>
                </a:cubicBezTo>
                <a:cubicBezTo>
                  <a:pt x="1793" y="1090"/>
                  <a:pt x="1804" y="1101"/>
                  <a:pt x="1817" y="1101"/>
                </a:cubicBezTo>
                <a:cubicBezTo>
                  <a:pt x="1831" y="1101"/>
                  <a:pt x="1842" y="1090"/>
                  <a:pt x="1842" y="1077"/>
                </a:cubicBezTo>
                <a:cubicBezTo>
                  <a:pt x="1842" y="1052"/>
                  <a:pt x="1842" y="1052"/>
                  <a:pt x="1842" y="1052"/>
                </a:cubicBezTo>
                <a:moveTo>
                  <a:pt x="1817" y="1169"/>
                </a:moveTo>
                <a:cubicBezTo>
                  <a:pt x="1817" y="1169"/>
                  <a:pt x="1817" y="1169"/>
                  <a:pt x="1817" y="1169"/>
                </a:cubicBezTo>
                <a:cubicBezTo>
                  <a:pt x="1803" y="1169"/>
                  <a:pt x="1792" y="1180"/>
                  <a:pt x="1792" y="1194"/>
                </a:cubicBezTo>
                <a:cubicBezTo>
                  <a:pt x="1792" y="1223"/>
                  <a:pt x="1792" y="1223"/>
                  <a:pt x="1792" y="1223"/>
                </a:cubicBezTo>
                <a:cubicBezTo>
                  <a:pt x="1792" y="1238"/>
                  <a:pt x="1803" y="1249"/>
                  <a:pt x="1817" y="1249"/>
                </a:cubicBezTo>
                <a:cubicBezTo>
                  <a:pt x="1831" y="1249"/>
                  <a:pt x="1843" y="1238"/>
                  <a:pt x="1843" y="1223"/>
                </a:cubicBezTo>
                <a:cubicBezTo>
                  <a:pt x="1843" y="1194"/>
                  <a:pt x="1843" y="1194"/>
                  <a:pt x="1843" y="1194"/>
                </a:cubicBezTo>
                <a:cubicBezTo>
                  <a:pt x="1843" y="1180"/>
                  <a:pt x="1831" y="1169"/>
                  <a:pt x="1817" y="1169"/>
                </a:cubicBezTo>
                <a:moveTo>
                  <a:pt x="1844" y="1337"/>
                </a:moveTo>
                <a:cubicBezTo>
                  <a:pt x="1844" y="1322"/>
                  <a:pt x="1832" y="1310"/>
                  <a:pt x="1817" y="1310"/>
                </a:cubicBezTo>
                <a:cubicBezTo>
                  <a:pt x="1802" y="1310"/>
                  <a:pt x="1790" y="1322"/>
                  <a:pt x="1790" y="1337"/>
                </a:cubicBezTo>
                <a:cubicBezTo>
                  <a:pt x="1790" y="1370"/>
                  <a:pt x="1790" y="1370"/>
                  <a:pt x="1790" y="1370"/>
                </a:cubicBezTo>
                <a:cubicBezTo>
                  <a:pt x="1790" y="1385"/>
                  <a:pt x="1802" y="1397"/>
                  <a:pt x="1817" y="1397"/>
                </a:cubicBezTo>
                <a:cubicBezTo>
                  <a:pt x="1832" y="1397"/>
                  <a:pt x="1844" y="1385"/>
                  <a:pt x="1844" y="1370"/>
                </a:cubicBezTo>
                <a:cubicBezTo>
                  <a:pt x="1844" y="1337"/>
                  <a:pt x="1844" y="1337"/>
                  <a:pt x="1844" y="1337"/>
                </a:cubicBezTo>
                <a:moveTo>
                  <a:pt x="1847" y="1629"/>
                </a:moveTo>
                <a:cubicBezTo>
                  <a:pt x="1847" y="1613"/>
                  <a:pt x="1834" y="1599"/>
                  <a:pt x="1817" y="1599"/>
                </a:cubicBezTo>
                <a:cubicBezTo>
                  <a:pt x="1801" y="1599"/>
                  <a:pt x="1787" y="1613"/>
                  <a:pt x="1787" y="1629"/>
                </a:cubicBezTo>
                <a:cubicBezTo>
                  <a:pt x="1787" y="1687"/>
                  <a:pt x="1787" y="1687"/>
                  <a:pt x="1787" y="1687"/>
                </a:cubicBezTo>
                <a:cubicBezTo>
                  <a:pt x="1787" y="1703"/>
                  <a:pt x="1801" y="1717"/>
                  <a:pt x="1817" y="1717"/>
                </a:cubicBezTo>
                <a:cubicBezTo>
                  <a:pt x="1834" y="1717"/>
                  <a:pt x="1847" y="1703"/>
                  <a:pt x="1847" y="1687"/>
                </a:cubicBezTo>
                <a:cubicBezTo>
                  <a:pt x="1847" y="1629"/>
                  <a:pt x="1847" y="1629"/>
                  <a:pt x="1847" y="1629"/>
                </a:cubicBezTo>
                <a:moveTo>
                  <a:pt x="1817" y="1756"/>
                </a:moveTo>
                <a:cubicBezTo>
                  <a:pt x="1817" y="1756"/>
                  <a:pt x="1817" y="1756"/>
                  <a:pt x="1817" y="1756"/>
                </a:cubicBezTo>
                <a:cubicBezTo>
                  <a:pt x="1800" y="1756"/>
                  <a:pt x="1786" y="1770"/>
                  <a:pt x="1786" y="1787"/>
                </a:cubicBezTo>
                <a:cubicBezTo>
                  <a:pt x="1786" y="1857"/>
                  <a:pt x="1786" y="1857"/>
                  <a:pt x="1786" y="1857"/>
                </a:cubicBezTo>
                <a:cubicBezTo>
                  <a:pt x="1786" y="1874"/>
                  <a:pt x="1800" y="1888"/>
                  <a:pt x="1817" y="1888"/>
                </a:cubicBezTo>
                <a:cubicBezTo>
                  <a:pt x="1835" y="1888"/>
                  <a:pt x="1849" y="1874"/>
                  <a:pt x="1849" y="1857"/>
                </a:cubicBezTo>
                <a:cubicBezTo>
                  <a:pt x="1849" y="1787"/>
                  <a:pt x="1849" y="1787"/>
                  <a:pt x="1849" y="1787"/>
                </a:cubicBezTo>
                <a:cubicBezTo>
                  <a:pt x="1849" y="1770"/>
                  <a:pt x="1835" y="1756"/>
                  <a:pt x="1817" y="1756"/>
                </a:cubicBezTo>
                <a:moveTo>
                  <a:pt x="1850" y="1953"/>
                </a:moveTo>
                <a:cubicBezTo>
                  <a:pt x="1850" y="1935"/>
                  <a:pt x="1835" y="1920"/>
                  <a:pt x="1817" y="1920"/>
                </a:cubicBezTo>
                <a:cubicBezTo>
                  <a:pt x="1799" y="1920"/>
                  <a:pt x="1784" y="1935"/>
                  <a:pt x="1784" y="1953"/>
                </a:cubicBezTo>
                <a:cubicBezTo>
                  <a:pt x="1784" y="2042"/>
                  <a:pt x="1784" y="2042"/>
                  <a:pt x="1784" y="2042"/>
                </a:cubicBezTo>
                <a:cubicBezTo>
                  <a:pt x="1784" y="2060"/>
                  <a:pt x="1799" y="2075"/>
                  <a:pt x="1817" y="2075"/>
                </a:cubicBezTo>
                <a:cubicBezTo>
                  <a:pt x="1835" y="2075"/>
                  <a:pt x="1850" y="2060"/>
                  <a:pt x="1850" y="2042"/>
                </a:cubicBezTo>
                <a:cubicBezTo>
                  <a:pt x="1850" y="1953"/>
                  <a:pt x="1850" y="1953"/>
                  <a:pt x="1850" y="1953"/>
                </a:cubicBezTo>
                <a:moveTo>
                  <a:pt x="1836" y="369"/>
                </a:moveTo>
                <a:cubicBezTo>
                  <a:pt x="1836" y="359"/>
                  <a:pt x="1828" y="351"/>
                  <a:pt x="1817" y="351"/>
                </a:cubicBezTo>
                <a:cubicBezTo>
                  <a:pt x="1807" y="351"/>
                  <a:pt x="1799" y="359"/>
                  <a:pt x="1799" y="369"/>
                </a:cubicBezTo>
                <a:cubicBezTo>
                  <a:pt x="1799" y="379"/>
                  <a:pt x="1807" y="387"/>
                  <a:pt x="1817" y="387"/>
                </a:cubicBezTo>
                <a:cubicBezTo>
                  <a:pt x="1828" y="387"/>
                  <a:pt x="1836" y="379"/>
                  <a:pt x="1836" y="369"/>
                </a:cubicBezTo>
                <a:cubicBezTo>
                  <a:pt x="1836" y="369"/>
                  <a:pt x="1836" y="369"/>
                  <a:pt x="1836" y="369"/>
                </a:cubicBezTo>
                <a:moveTo>
                  <a:pt x="1836" y="252"/>
                </a:moveTo>
                <a:cubicBezTo>
                  <a:pt x="1836" y="242"/>
                  <a:pt x="1828" y="234"/>
                  <a:pt x="1817" y="234"/>
                </a:cubicBezTo>
                <a:cubicBezTo>
                  <a:pt x="1807" y="234"/>
                  <a:pt x="1799" y="242"/>
                  <a:pt x="1799" y="252"/>
                </a:cubicBezTo>
                <a:cubicBezTo>
                  <a:pt x="1799" y="262"/>
                  <a:pt x="1807" y="271"/>
                  <a:pt x="1817" y="271"/>
                </a:cubicBezTo>
                <a:cubicBezTo>
                  <a:pt x="1828" y="271"/>
                  <a:pt x="1836" y="262"/>
                  <a:pt x="1836" y="252"/>
                </a:cubicBezTo>
                <a:cubicBezTo>
                  <a:pt x="1836" y="252"/>
                  <a:pt x="1836" y="252"/>
                  <a:pt x="1836" y="252"/>
                </a:cubicBezTo>
                <a:moveTo>
                  <a:pt x="1836" y="135"/>
                </a:moveTo>
                <a:cubicBezTo>
                  <a:pt x="1836" y="125"/>
                  <a:pt x="1828" y="117"/>
                  <a:pt x="1817" y="117"/>
                </a:cubicBezTo>
                <a:cubicBezTo>
                  <a:pt x="1807" y="117"/>
                  <a:pt x="1799" y="125"/>
                  <a:pt x="1799" y="135"/>
                </a:cubicBezTo>
                <a:cubicBezTo>
                  <a:pt x="1799" y="146"/>
                  <a:pt x="1807" y="154"/>
                  <a:pt x="1817" y="154"/>
                </a:cubicBezTo>
                <a:cubicBezTo>
                  <a:pt x="1828" y="154"/>
                  <a:pt x="1836" y="146"/>
                  <a:pt x="1836" y="135"/>
                </a:cubicBezTo>
                <a:cubicBezTo>
                  <a:pt x="1836" y="135"/>
                  <a:pt x="1836" y="135"/>
                  <a:pt x="1836" y="135"/>
                </a:cubicBezTo>
                <a:moveTo>
                  <a:pt x="1836" y="19"/>
                </a:moveTo>
                <a:cubicBezTo>
                  <a:pt x="1836" y="9"/>
                  <a:pt x="1828" y="0"/>
                  <a:pt x="1817" y="0"/>
                </a:cubicBezTo>
                <a:cubicBezTo>
                  <a:pt x="1807" y="0"/>
                  <a:pt x="1799" y="9"/>
                  <a:pt x="1799" y="19"/>
                </a:cubicBezTo>
                <a:cubicBezTo>
                  <a:pt x="1799" y="29"/>
                  <a:pt x="1807" y="37"/>
                  <a:pt x="1817" y="37"/>
                </a:cubicBezTo>
                <a:cubicBezTo>
                  <a:pt x="1828" y="37"/>
                  <a:pt x="1836" y="29"/>
                  <a:pt x="1836" y="19"/>
                </a:cubicBezTo>
                <a:cubicBezTo>
                  <a:pt x="1836" y="19"/>
                  <a:pt x="1836" y="19"/>
                  <a:pt x="1836" y="19"/>
                </a:cubicBezTo>
                <a:moveTo>
                  <a:pt x="1817" y="1451"/>
                </a:moveTo>
                <a:cubicBezTo>
                  <a:pt x="1817" y="1451"/>
                  <a:pt x="1817" y="1451"/>
                  <a:pt x="1817" y="1451"/>
                </a:cubicBezTo>
                <a:cubicBezTo>
                  <a:pt x="1802" y="1451"/>
                  <a:pt x="1789" y="1463"/>
                  <a:pt x="1789" y="1479"/>
                </a:cubicBezTo>
                <a:cubicBezTo>
                  <a:pt x="1789" y="1525"/>
                  <a:pt x="1789" y="1525"/>
                  <a:pt x="1789" y="1525"/>
                </a:cubicBezTo>
                <a:cubicBezTo>
                  <a:pt x="1789" y="1540"/>
                  <a:pt x="1802" y="1553"/>
                  <a:pt x="1817" y="1553"/>
                </a:cubicBezTo>
                <a:cubicBezTo>
                  <a:pt x="1833" y="1553"/>
                  <a:pt x="1846" y="1540"/>
                  <a:pt x="1846" y="1525"/>
                </a:cubicBezTo>
                <a:cubicBezTo>
                  <a:pt x="1846" y="1479"/>
                  <a:pt x="1846" y="1479"/>
                  <a:pt x="1846" y="1479"/>
                </a:cubicBezTo>
                <a:cubicBezTo>
                  <a:pt x="1846" y="1463"/>
                  <a:pt x="1833" y="1451"/>
                  <a:pt x="1817" y="1451"/>
                </a:cubicBezTo>
                <a:moveTo>
                  <a:pt x="1935" y="490"/>
                </a:moveTo>
                <a:cubicBezTo>
                  <a:pt x="1935" y="480"/>
                  <a:pt x="1927" y="472"/>
                  <a:pt x="1916" y="472"/>
                </a:cubicBezTo>
                <a:cubicBezTo>
                  <a:pt x="1906" y="472"/>
                  <a:pt x="1898" y="480"/>
                  <a:pt x="1898" y="490"/>
                </a:cubicBezTo>
                <a:cubicBezTo>
                  <a:pt x="1898" y="500"/>
                  <a:pt x="1906" y="509"/>
                  <a:pt x="1916" y="509"/>
                </a:cubicBezTo>
                <a:cubicBezTo>
                  <a:pt x="1927" y="509"/>
                  <a:pt x="1935" y="500"/>
                  <a:pt x="1935" y="490"/>
                </a:cubicBezTo>
                <a:cubicBezTo>
                  <a:pt x="1935" y="490"/>
                  <a:pt x="1935" y="490"/>
                  <a:pt x="1935" y="490"/>
                </a:cubicBezTo>
                <a:moveTo>
                  <a:pt x="1916" y="605"/>
                </a:moveTo>
                <a:cubicBezTo>
                  <a:pt x="1916" y="605"/>
                  <a:pt x="1916" y="605"/>
                  <a:pt x="1916" y="605"/>
                </a:cubicBezTo>
                <a:cubicBezTo>
                  <a:pt x="1905" y="605"/>
                  <a:pt x="1896" y="614"/>
                  <a:pt x="1896" y="625"/>
                </a:cubicBezTo>
                <a:cubicBezTo>
                  <a:pt x="1896" y="637"/>
                  <a:pt x="1896" y="637"/>
                  <a:pt x="1896" y="637"/>
                </a:cubicBezTo>
                <a:cubicBezTo>
                  <a:pt x="1896" y="648"/>
                  <a:pt x="1905" y="657"/>
                  <a:pt x="1916" y="657"/>
                </a:cubicBezTo>
                <a:cubicBezTo>
                  <a:pt x="1927" y="657"/>
                  <a:pt x="1936" y="648"/>
                  <a:pt x="1936" y="637"/>
                </a:cubicBezTo>
                <a:cubicBezTo>
                  <a:pt x="1936" y="625"/>
                  <a:pt x="1936" y="625"/>
                  <a:pt x="1936" y="625"/>
                </a:cubicBezTo>
                <a:cubicBezTo>
                  <a:pt x="1936" y="614"/>
                  <a:pt x="1927" y="605"/>
                  <a:pt x="1916" y="605"/>
                </a:cubicBezTo>
                <a:moveTo>
                  <a:pt x="1938" y="767"/>
                </a:moveTo>
                <a:cubicBezTo>
                  <a:pt x="1938" y="755"/>
                  <a:pt x="1928" y="746"/>
                  <a:pt x="1916" y="746"/>
                </a:cubicBezTo>
                <a:cubicBezTo>
                  <a:pt x="1905" y="746"/>
                  <a:pt x="1895" y="755"/>
                  <a:pt x="1895" y="767"/>
                </a:cubicBezTo>
                <a:cubicBezTo>
                  <a:pt x="1895" y="783"/>
                  <a:pt x="1895" y="783"/>
                  <a:pt x="1895" y="783"/>
                </a:cubicBezTo>
                <a:cubicBezTo>
                  <a:pt x="1895" y="795"/>
                  <a:pt x="1905" y="805"/>
                  <a:pt x="1916" y="805"/>
                </a:cubicBezTo>
                <a:cubicBezTo>
                  <a:pt x="1928" y="805"/>
                  <a:pt x="1938" y="795"/>
                  <a:pt x="1938" y="783"/>
                </a:cubicBezTo>
                <a:cubicBezTo>
                  <a:pt x="1938" y="767"/>
                  <a:pt x="1938" y="767"/>
                  <a:pt x="1938" y="767"/>
                </a:cubicBezTo>
                <a:moveTo>
                  <a:pt x="1916" y="887"/>
                </a:moveTo>
                <a:cubicBezTo>
                  <a:pt x="1916" y="887"/>
                  <a:pt x="1916" y="887"/>
                  <a:pt x="1916" y="887"/>
                </a:cubicBezTo>
                <a:cubicBezTo>
                  <a:pt x="1904" y="887"/>
                  <a:pt x="1894" y="897"/>
                  <a:pt x="1894" y="910"/>
                </a:cubicBezTo>
                <a:cubicBezTo>
                  <a:pt x="1894" y="930"/>
                  <a:pt x="1894" y="930"/>
                  <a:pt x="1894" y="930"/>
                </a:cubicBezTo>
                <a:cubicBezTo>
                  <a:pt x="1894" y="943"/>
                  <a:pt x="1904" y="953"/>
                  <a:pt x="1916" y="953"/>
                </a:cubicBezTo>
                <a:cubicBezTo>
                  <a:pt x="1929" y="953"/>
                  <a:pt x="1939" y="943"/>
                  <a:pt x="1939" y="930"/>
                </a:cubicBezTo>
                <a:cubicBezTo>
                  <a:pt x="1939" y="910"/>
                  <a:pt x="1939" y="910"/>
                  <a:pt x="1939" y="910"/>
                </a:cubicBezTo>
                <a:cubicBezTo>
                  <a:pt x="1939" y="897"/>
                  <a:pt x="1929" y="887"/>
                  <a:pt x="1916" y="887"/>
                </a:cubicBezTo>
                <a:moveTo>
                  <a:pt x="1941" y="1052"/>
                </a:moveTo>
                <a:cubicBezTo>
                  <a:pt x="1941" y="1039"/>
                  <a:pt x="1930" y="1028"/>
                  <a:pt x="1916" y="1028"/>
                </a:cubicBezTo>
                <a:cubicBezTo>
                  <a:pt x="1903" y="1028"/>
                  <a:pt x="1892" y="1039"/>
                  <a:pt x="1892" y="1052"/>
                </a:cubicBezTo>
                <a:cubicBezTo>
                  <a:pt x="1892" y="1077"/>
                  <a:pt x="1892" y="1077"/>
                  <a:pt x="1892" y="1077"/>
                </a:cubicBezTo>
                <a:cubicBezTo>
                  <a:pt x="1892" y="1090"/>
                  <a:pt x="1903" y="1101"/>
                  <a:pt x="1916" y="1101"/>
                </a:cubicBezTo>
                <a:cubicBezTo>
                  <a:pt x="1930" y="1101"/>
                  <a:pt x="1941" y="1090"/>
                  <a:pt x="1941" y="1077"/>
                </a:cubicBezTo>
                <a:cubicBezTo>
                  <a:pt x="1941" y="1052"/>
                  <a:pt x="1941" y="1052"/>
                  <a:pt x="1941" y="1052"/>
                </a:cubicBezTo>
                <a:moveTo>
                  <a:pt x="1916" y="1169"/>
                </a:moveTo>
                <a:cubicBezTo>
                  <a:pt x="1916" y="1169"/>
                  <a:pt x="1916" y="1169"/>
                  <a:pt x="1916" y="1169"/>
                </a:cubicBezTo>
                <a:cubicBezTo>
                  <a:pt x="1902" y="1169"/>
                  <a:pt x="1891" y="1180"/>
                  <a:pt x="1891" y="1194"/>
                </a:cubicBezTo>
                <a:cubicBezTo>
                  <a:pt x="1891" y="1223"/>
                  <a:pt x="1891" y="1223"/>
                  <a:pt x="1891" y="1223"/>
                </a:cubicBezTo>
                <a:cubicBezTo>
                  <a:pt x="1891" y="1238"/>
                  <a:pt x="1902" y="1249"/>
                  <a:pt x="1916" y="1249"/>
                </a:cubicBezTo>
                <a:cubicBezTo>
                  <a:pt x="1931" y="1249"/>
                  <a:pt x="1942" y="1238"/>
                  <a:pt x="1942" y="1223"/>
                </a:cubicBezTo>
                <a:cubicBezTo>
                  <a:pt x="1942" y="1194"/>
                  <a:pt x="1942" y="1194"/>
                  <a:pt x="1942" y="1194"/>
                </a:cubicBezTo>
                <a:cubicBezTo>
                  <a:pt x="1942" y="1180"/>
                  <a:pt x="1931" y="1169"/>
                  <a:pt x="1916" y="1169"/>
                </a:cubicBezTo>
                <a:moveTo>
                  <a:pt x="1944" y="1337"/>
                </a:moveTo>
                <a:cubicBezTo>
                  <a:pt x="1944" y="1322"/>
                  <a:pt x="1931" y="1310"/>
                  <a:pt x="1916" y="1310"/>
                </a:cubicBezTo>
                <a:cubicBezTo>
                  <a:pt x="1901" y="1310"/>
                  <a:pt x="1889" y="1322"/>
                  <a:pt x="1889" y="1337"/>
                </a:cubicBezTo>
                <a:cubicBezTo>
                  <a:pt x="1889" y="1370"/>
                  <a:pt x="1889" y="1370"/>
                  <a:pt x="1889" y="1370"/>
                </a:cubicBezTo>
                <a:cubicBezTo>
                  <a:pt x="1889" y="1385"/>
                  <a:pt x="1901" y="1397"/>
                  <a:pt x="1916" y="1397"/>
                </a:cubicBezTo>
                <a:cubicBezTo>
                  <a:pt x="1931" y="1397"/>
                  <a:pt x="1944" y="1385"/>
                  <a:pt x="1944" y="1370"/>
                </a:cubicBezTo>
                <a:cubicBezTo>
                  <a:pt x="1944" y="1337"/>
                  <a:pt x="1944" y="1337"/>
                  <a:pt x="1944" y="1337"/>
                </a:cubicBezTo>
                <a:moveTo>
                  <a:pt x="1946" y="1629"/>
                </a:moveTo>
                <a:cubicBezTo>
                  <a:pt x="1946" y="1613"/>
                  <a:pt x="1933" y="1599"/>
                  <a:pt x="1916" y="1599"/>
                </a:cubicBezTo>
                <a:cubicBezTo>
                  <a:pt x="1900" y="1599"/>
                  <a:pt x="1886" y="1613"/>
                  <a:pt x="1886" y="1629"/>
                </a:cubicBezTo>
                <a:cubicBezTo>
                  <a:pt x="1886" y="1687"/>
                  <a:pt x="1886" y="1687"/>
                  <a:pt x="1886" y="1687"/>
                </a:cubicBezTo>
                <a:cubicBezTo>
                  <a:pt x="1886" y="1703"/>
                  <a:pt x="1900" y="1717"/>
                  <a:pt x="1916" y="1717"/>
                </a:cubicBezTo>
                <a:cubicBezTo>
                  <a:pt x="1933" y="1717"/>
                  <a:pt x="1946" y="1703"/>
                  <a:pt x="1946" y="1687"/>
                </a:cubicBezTo>
                <a:cubicBezTo>
                  <a:pt x="1946" y="1629"/>
                  <a:pt x="1946" y="1629"/>
                  <a:pt x="1946" y="1629"/>
                </a:cubicBezTo>
                <a:moveTo>
                  <a:pt x="1916" y="1756"/>
                </a:moveTo>
                <a:cubicBezTo>
                  <a:pt x="1916" y="1756"/>
                  <a:pt x="1916" y="1756"/>
                  <a:pt x="1916" y="1756"/>
                </a:cubicBezTo>
                <a:cubicBezTo>
                  <a:pt x="1899" y="1756"/>
                  <a:pt x="1885" y="1770"/>
                  <a:pt x="1885" y="1787"/>
                </a:cubicBezTo>
                <a:cubicBezTo>
                  <a:pt x="1885" y="1857"/>
                  <a:pt x="1885" y="1857"/>
                  <a:pt x="1885" y="1857"/>
                </a:cubicBezTo>
                <a:cubicBezTo>
                  <a:pt x="1885" y="1874"/>
                  <a:pt x="1899" y="1888"/>
                  <a:pt x="1916" y="1888"/>
                </a:cubicBezTo>
                <a:cubicBezTo>
                  <a:pt x="1934" y="1888"/>
                  <a:pt x="1948" y="1874"/>
                  <a:pt x="1948" y="1857"/>
                </a:cubicBezTo>
                <a:cubicBezTo>
                  <a:pt x="1948" y="1787"/>
                  <a:pt x="1948" y="1787"/>
                  <a:pt x="1948" y="1787"/>
                </a:cubicBezTo>
                <a:cubicBezTo>
                  <a:pt x="1948" y="1770"/>
                  <a:pt x="1934" y="1756"/>
                  <a:pt x="1916" y="1756"/>
                </a:cubicBezTo>
                <a:moveTo>
                  <a:pt x="1949" y="1953"/>
                </a:moveTo>
                <a:cubicBezTo>
                  <a:pt x="1949" y="1935"/>
                  <a:pt x="1935" y="1920"/>
                  <a:pt x="1916" y="1920"/>
                </a:cubicBezTo>
                <a:cubicBezTo>
                  <a:pt x="1898" y="1920"/>
                  <a:pt x="1884" y="1935"/>
                  <a:pt x="1884" y="1953"/>
                </a:cubicBezTo>
                <a:cubicBezTo>
                  <a:pt x="1884" y="2042"/>
                  <a:pt x="1884" y="2042"/>
                  <a:pt x="1884" y="2042"/>
                </a:cubicBezTo>
                <a:cubicBezTo>
                  <a:pt x="1884" y="2060"/>
                  <a:pt x="1898" y="2075"/>
                  <a:pt x="1916" y="2075"/>
                </a:cubicBezTo>
                <a:cubicBezTo>
                  <a:pt x="1935" y="2075"/>
                  <a:pt x="1949" y="2060"/>
                  <a:pt x="1949" y="2042"/>
                </a:cubicBezTo>
                <a:cubicBezTo>
                  <a:pt x="1949" y="1953"/>
                  <a:pt x="1949" y="1953"/>
                  <a:pt x="1949" y="1953"/>
                </a:cubicBezTo>
                <a:moveTo>
                  <a:pt x="1935" y="369"/>
                </a:moveTo>
                <a:cubicBezTo>
                  <a:pt x="1935" y="359"/>
                  <a:pt x="1927" y="351"/>
                  <a:pt x="1916" y="351"/>
                </a:cubicBezTo>
                <a:cubicBezTo>
                  <a:pt x="1906" y="351"/>
                  <a:pt x="1898" y="359"/>
                  <a:pt x="1898" y="369"/>
                </a:cubicBezTo>
                <a:cubicBezTo>
                  <a:pt x="1898" y="379"/>
                  <a:pt x="1906" y="387"/>
                  <a:pt x="1916" y="387"/>
                </a:cubicBezTo>
                <a:cubicBezTo>
                  <a:pt x="1927" y="387"/>
                  <a:pt x="1935" y="379"/>
                  <a:pt x="1935" y="369"/>
                </a:cubicBezTo>
                <a:cubicBezTo>
                  <a:pt x="1935" y="369"/>
                  <a:pt x="1935" y="369"/>
                  <a:pt x="1935" y="369"/>
                </a:cubicBezTo>
                <a:moveTo>
                  <a:pt x="1935" y="252"/>
                </a:moveTo>
                <a:cubicBezTo>
                  <a:pt x="1935" y="242"/>
                  <a:pt x="1927" y="234"/>
                  <a:pt x="1916" y="234"/>
                </a:cubicBezTo>
                <a:cubicBezTo>
                  <a:pt x="1906" y="234"/>
                  <a:pt x="1898" y="242"/>
                  <a:pt x="1898" y="252"/>
                </a:cubicBezTo>
                <a:cubicBezTo>
                  <a:pt x="1898" y="262"/>
                  <a:pt x="1906" y="271"/>
                  <a:pt x="1916" y="271"/>
                </a:cubicBezTo>
                <a:cubicBezTo>
                  <a:pt x="1927" y="271"/>
                  <a:pt x="1935" y="262"/>
                  <a:pt x="1935" y="252"/>
                </a:cubicBezTo>
                <a:cubicBezTo>
                  <a:pt x="1935" y="252"/>
                  <a:pt x="1935" y="252"/>
                  <a:pt x="1935" y="252"/>
                </a:cubicBezTo>
                <a:moveTo>
                  <a:pt x="1935" y="135"/>
                </a:moveTo>
                <a:cubicBezTo>
                  <a:pt x="1935" y="125"/>
                  <a:pt x="1927" y="117"/>
                  <a:pt x="1916" y="117"/>
                </a:cubicBezTo>
                <a:cubicBezTo>
                  <a:pt x="1906" y="117"/>
                  <a:pt x="1898" y="125"/>
                  <a:pt x="1898" y="135"/>
                </a:cubicBezTo>
                <a:cubicBezTo>
                  <a:pt x="1898" y="146"/>
                  <a:pt x="1906" y="154"/>
                  <a:pt x="1916" y="154"/>
                </a:cubicBezTo>
                <a:cubicBezTo>
                  <a:pt x="1927" y="154"/>
                  <a:pt x="1935" y="146"/>
                  <a:pt x="1935" y="135"/>
                </a:cubicBezTo>
                <a:cubicBezTo>
                  <a:pt x="1935" y="135"/>
                  <a:pt x="1935" y="135"/>
                  <a:pt x="1935" y="135"/>
                </a:cubicBezTo>
                <a:moveTo>
                  <a:pt x="1935" y="19"/>
                </a:moveTo>
                <a:cubicBezTo>
                  <a:pt x="1935" y="9"/>
                  <a:pt x="1927" y="0"/>
                  <a:pt x="1916" y="0"/>
                </a:cubicBezTo>
                <a:cubicBezTo>
                  <a:pt x="1906" y="0"/>
                  <a:pt x="1898" y="9"/>
                  <a:pt x="1898" y="19"/>
                </a:cubicBezTo>
                <a:cubicBezTo>
                  <a:pt x="1898" y="29"/>
                  <a:pt x="1906" y="37"/>
                  <a:pt x="1916" y="37"/>
                </a:cubicBezTo>
                <a:cubicBezTo>
                  <a:pt x="1927" y="37"/>
                  <a:pt x="1935" y="29"/>
                  <a:pt x="1935" y="19"/>
                </a:cubicBezTo>
                <a:cubicBezTo>
                  <a:pt x="1935" y="19"/>
                  <a:pt x="1935" y="19"/>
                  <a:pt x="1935" y="19"/>
                </a:cubicBezTo>
                <a:moveTo>
                  <a:pt x="1916" y="1451"/>
                </a:moveTo>
                <a:cubicBezTo>
                  <a:pt x="1916" y="1451"/>
                  <a:pt x="1916" y="1451"/>
                  <a:pt x="1916" y="1451"/>
                </a:cubicBezTo>
                <a:cubicBezTo>
                  <a:pt x="1901" y="1451"/>
                  <a:pt x="1888" y="1463"/>
                  <a:pt x="1888" y="1479"/>
                </a:cubicBezTo>
                <a:cubicBezTo>
                  <a:pt x="1888" y="1525"/>
                  <a:pt x="1888" y="1525"/>
                  <a:pt x="1888" y="1525"/>
                </a:cubicBezTo>
                <a:cubicBezTo>
                  <a:pt x="1888" y="1540"/>
                  <a:pt x="1901" y="1553"/>
                  <a:pt x="1916" y="1553"/>
                </a:cubicBezTo>
                <a:cubicBezTo>
                  <a:pt x="1932" y="1553"/>
                  <a:pt x="1945" y="1540"/>
                  <a:pt x="1945" y="1525"/>
                </a:cubicBezTo>
                <a:cubicBezTo>
                  <a:pt x="1945" y="1479"/>
                  <a:pt x="1945" y="1479"/>
                  <a:pt x="1945" y="1479"/>
                </a:cubicBezTo>
                <a:cubicBezTo>
                  <a:pt x="1945" y="1463"/>
                  <a:pt x="1932" y="1451"/>
                  <a:pt x="1916" y="1451"/>
                </a:cubicBezTo>
                <a:moveTo>
                  <a:pt x="2034" y="490"/>
                </a:moveTo>
                <a:cubicBezTo>
                  <a:pt x="2034" y="480"/>
                  <a:pt x="2026" y="472"/>
                  <a:pt x="2016" y="472"/>
                </a:cubicBezTo>
                <a:cubicBezTo>
                  <a:pt x="2005" y="472"/>
                  <a:pt x="1997" y="480"/>
                  <a:pt x="1997" y="490"/>
                </a:cubicBezTo>
                <a:cubicBezTo>
                  <a:pt x="1997" y="500"/>
                  <a:pt x="2005" y="509"/>
                  <a:pt x="2016" y="509"/>
                </a:cubicBezTo>
                <a:cubicBezTo>
                  <a:pt x="2026" y="509"/>
                  <a:pt x="2034" y="500"/>
                  <a:pt x="2034" y="490"/>
                </a:cubicBezTo>
                <a:cubicBezTo>
                  <a:pt x="2034" y="490"/>
                  <a:pt x="2034" y="490"/>
                  <a:pt x="2034" y="490"/>
                </a:cubicBezTo>
                <a:moveTo>
                  <a:pt x="2016" y="605"/>
                </a:moveTo>
                <a:cubicBezTo>
                  <a:pt x="2016" y="605"/>
                  <a:pt x="2016" y="605"/>
                  <a:pt x="2016" y="605"/>
                </a:cubicBezTo>
                <a:cubicBezTo>
                  <a:pt x="2005" y="605"/>
                  <a:pt x="1996" y="614"/>
                  <a:pt x="1996" y="625"/>
                </a:cubicBezTo>
                <a:cubicBezTo>
                  <a:pt x="1996" y="637"/>
                  <a:pt x="1996" y="637"/>
                  <a:pt x="1996" y="637"/>
                </a:cubicBezTo>
                <a:cubicBezTo>
                  <a:pt x="1996" y="648"/>
                  <a:pt x="2005" y="657"/>
                  <a:pt x="2016" y="657"/>
                </a:cubicBezTo>
                <a:cubicBezTo>
                  <a:pt x="2027" y="657"/>
                  <a:pt x="2035" y="648"/>
                  <a:pt x="2035" y="637"/>
                </a:cubicBezTo>
                <a:cubicBezTo>
                  <a:pt x="2035" y="625"/>
                  <a:pt x="2035" y="625"/>
                  <a:pt x="2035" y="625"/>
                </a:cubicBezTo>
                <a:cubicBezTo>
                  <a:pt x="2035" y="614"/>
                  <a:pt x="2027" y="605"/>
                  <a:pt x="2016" y="605"/>
                </a:cubicBezTo>
                <a:moveTo>
                  <a:pt x="2037" y="767"/>
                </a:moveTo>
                <a:cubicBezTo>
                  <a:pt x="2037" y="755"/>
                  <a:pt x="2027" y="746"/>
                  <a:pt x="2016" y="746"/>
                </a:cubicBezTo>
                <a:cubicBezTo>
                  <a:pt x="2004" y="746"/>
                  <a:pt x="1994" y="755"/>
                  <a:pt x="1994" y="767"/>
                </a:cubicBezTo>
                <a:cubicBezTo>
                  <a:pt x="1994" y="783"/>
                  <a:pt x="1994" y="783"/>
                  <a:pt x="1994" y="783"/>
                </a:cubicBezTo>
                <a:cubicBezTo>
                  <a:pt x="1994" y="795"/>
                  <a:pt x="2004" y="805"/>
                  <a:pt x="2016" y="805"/>
                </a:cubicBezTo>
                <a:cubicBezTo>
                  <a:pt x="2027" y="805"/>
                  <a:pt x="2037" y="795"/>
                  <a:pt x="2037" y="783"/>
                </a:cubicBezTo>
                <a:cubicBezTo>
                  <a:pt x="2037" y="767"/>
                  <a:pt x="2037" y="767"/>
                  <a:pt x="2037" y="767"/>
                </a:cubicBezTo>
                <a:moveTo>
                  <a:pt x="2016" y="887"/>
                </a:moveTo>
                <a:cubicBezTo>
                  <a:pt x="2016" y="887"/>
                  <a:pt x="2016" y="887"/>
                  <a:pt x="2016" y="887"/>
                </a:cubicBezTo>
                <a:cubicBezTo>
                  <a:pt x="2003" y="887"/>
                  <a:pt x="1993" y="897"/>
                  <a:pt x="1993" y="910"/>
                </a:cubicBezTo>
                <a:cubicBezTo>
                  <a:pt x="1993" y="930"/>
                  <a:pt x="1993" y="930"/>
                  <a:pt x="1993" y="930"/>
                </a:cubicBezTo>
                <a:cubicBezTo>
                  <a:pt x="1993" y="943"/>
                  <a:pt x="2003" y="953"/>
                  <a:pt x="2016" y="953"/>
                </a:cubicBezTo>
                <a:cubicBezTo>
                  <a:pt x="2028" y="953"/>
                  <a:pt x="2038" y="943"/>
                  <a:pt x="2038" y="930"/>
                </a:cubicBezTo>
                <a:cubicBezTo>
                  <a:pt x="2038" y="910"/>
                  <a:pt x="2038" y="910"/>
                  <a:pt x="2038" y="910"/>
                </a:cubicBezTo>
                <a:cubicBezTo>
                  <a:pt x="2038" y="897"/>
                  <a:pt x="2028" y="887"/>
                  <a:pt x="2016" y="887"/>
                </a:cubicBezTo>
                <a:moveTo>
                  <a:pt x="2040" y="1052"/>
                </a:moveTo>
                <a:cubicBezTo>
                  <a:pt x="2040" y="1039"/>
                  <a:pt x="2029" y="1028"/>
                  <a:pt x="2016" y="1028"/>
                </a:cubicBezTo>
                <a:cubicBezTo>
                  <a:pt x="2002" y="1028"/>
                  <a:pt x="1991" y="1039"/>
                  <a:pt x="1991" y="1052"/>
                </a:cubicBezTo>
                <a:cubicBezTo>
                  <a:pt x="1991" y="1077"/>
                  <a:pt x="1991" y="1077"/>
                  <a:pt x="1991" y="1077"/>
                </a:cubicBezTo>
                <a:cubicBezTo>
                  <a:pt x="1991" y="1090"/>
                  <a:pt x="2002" y="1101"/>
                  <a:pt x="2016" y="1101"/>
                </a:cubicBezTo>
                <a:cubicBezTo>
                  <a:pt x="2029" y="1101"/>
                  <a:pt x="2040" y="1090"/>
                  <a:pt x="2040" y="1077"/>
                </a:cubicBezTo>
                <a:cubicBezTo>
                  <a:pt x="2040" y="1052"/>
                  <a:pt x="2040" y="1052"/>
                  <a:pt x="2040" y="1052"/>
                </a:cubicBezTo>
                <a:moveTo>
                  <a:pt x="2016" y="1169"/>
                </a:moveTo>
                <a:cubicBezTo>
                  <a:pt x="2016" y="1169"/>
                  <a:pt x="2016" y="1169"/>
                  <a:pt x="2016" y="1169"/>
                </a:cubicBezTo>
                <a:cubicBezTo>
                  <a:pt x="2001" y="1169"/>
                  <a:pt x="1990" y="1180"/>
                  <a:pt x="1990" y="1194"/>
                </a:cubicBezTo>
                <a:cubicBezTo>
                  <a:pt x="1990" y="1223"/>
                  <a:pt x="1990" y="1223"/>
                  <a:pt x="1990" y="1223"/>
                </a:cubicBezTo>
                <a:cubicBezTo>
                  <a:pt x="1990" y="1238"/>
                  <a:pt x="2001" y="1249"/>
                  <a:pt x="2016" y="1249"/>
                </a:cubicBezTo>
                <a:cubicBezTo>
                  <a:pt x="2030" y="1249"/>
                  <a:pt x="2041" y="1238"/>
                  <a:pt x="2041" y="1223"/>
                </a:cubicBezTo>
                <a:cubicBezTo>
                  <a:pt x="2041" y="1194"/>
                  <a:pt x="2041" y="1194"/>
                  <a:pt x="2041" y="1194"/>
                </a:cubicBezTo>
                <a:cubicBezTo>
                  <a:pt x="2041" y="1180"/>
                  <a:pt x="2030" y="1169"/>
                  <a:pt x="2016" y="1169"/>
                </a:cubicBezTo>
                <a:moveTo>
                  <a:pt x="2043" y="1337"/>
                </a:moveTo>
                <a:cubicBezTo>
                  <a:pt x="2043" y="1322"/>
                  <a:pt x="2030" y="1310"/>
                  <a:pt x="2016" y="1310"/>
                </a:cubicBezTo>
                <a:cubicBezTo>
                  <a:pt x="2001" y="1310"/>
                  <a:pt x="1988" y="1322"/>
                  <a:pt x="1988" y="1337"/>
                </a:cubicBezTo>
                <a:cubicBezTo>
                  <a:pt x="1988" y="1370"/>
                  <a:pt x="1988" y="1370"/>
                  <a:pt x="1988" y="1370"/>
                </a:cubicBezTo>
                <a:cubicBezTo>
                  <a:pt x="1988" y="1385"/>
                  <a:pt x="2001" y="1397"/>
                  <a:pt x="2016" y="1397"/>
                </a:cubicBezTo>
                <a:cubicBezTo>
                  <a:pt x="2030" y="1397"/>
                  <a:pt x="2043" y="1385"/>
                  <a:pt x="2043" y="1370"/>
                </a:cubicBezTo>
                <a:cubicBezTo>
                  <a:pt x="2043" y="1337"/>
                  <a:pt x="2043" y="1337"/>
                  <a:pt x="2043" y="1337"/>
                </a:cubicBezTo>
                <a:moveTo>
                  <a:pt x="2045" y="1629"/>
                </a:moveTo>
                <a:cubicBezTo>
                  <a:pt x="2045" y="1613"/>
                  <a:pt x="2032" y="1599"/>
                  <a:pt x="2016" y="1599"/>
                </a:cubicBezTo>
                <a:cubicBezTo>
                  <a:pt x="1999" y="1599"/>
                  <a:pt x="1986" y="1613"/>
                  <a:pt x="1986" y="1629"/>
                </a:cubicBezTo>
                <a:cubicBezTo>
                  <a:pt x="1986" y="1687"/>
                  <a:pt x="1986" y="1687"/>
                  <a:pt x="1986" y="1687"/>
                </a:cubicBezTo>
                <a:cubicBezTo>
                  <a:pt x="1986" y="1703"/>
                  <a:pt x="1999" y="1717"/>
                  <a:pt x="2016" y="1717"/>
                </a:cubicBezTo>
                <a:cubicBezTo>
                  <a:pt x="2032" y="1717"/>
                  <a:pt x="2045" y="1703"/>
                  <a:pt x="2045" y="1687"/>
                </a:cubicBezTo>
                <a:cubicBezTo>
                  <a:pt x="2045" y="1629"/>
                  <a:pt x="2045" y="1629"/>
                  <a:pt x="2045" y="1629"/>
                </a:cubicBezTo>
                <a:moveTo>
                  <a:pt x="2016" y="1756"/>
                </a:moveTo>
                <a:cubicBezTo>
                  <a:pt x="2016" y="1756"/>
                  <a:pt x="2016" y="1756"/>
                  <a:pt x="2016" y="1756"/>
                </a:cubicBezTo>
                <a:cubicBezTo>
                  <a:pt x="1998" y="1756"/>
                  <a:pt x="1984" y="1770"/>
                  <a:pt x="1984" y="1787"/>
                </a:cubicBezTo>
                <a:cubicBezTo>
                  <a:pt x="1984" y="1857"/>
                  <a:pt x="1984" y="1857"/>
                  <a:pt x="1984" y="1857"/>
                </a:cubicBezTo>
                <a:cubicBezTo>
                  <a:pt x="1984" y="1874"/>
                  <a:pt x="1998" y="1888"/>
                  <a:pt x="2016" y="1888"/>
                </a:cubicBezTo>
                <a:cubicBezTo>
                  <a:pt x="2033" y="1888"/>
                  <a:pt x="2047" y="1874"/>
                  <a:pt x="2047" y="1857"/>
                </a:cubicBezTo>
                <a:cubicBezTo>
                  <a:pt x="2047" y="1787"/>
                  <a:pt x="2047" y="1787"/>
                  <a:pt x="2047" y="1787"/>
                </a:cubicBezTo>
                <a:cubicBezTo>
                  <a:pt x="2047" y="1770"/>
                  <a:pt x="2033" y="1756"/>
                  <a:pt x="2016" y="1756"/>
                </a:cubicBezTo>
                <a:moveTo>
                  <a:pt x="2048" y="1953"/>
                </a:moveTo>
                <a:cubicBezTo>
                  <a:pt x="2048" y="1935"/>
                  <a:pt x="2034" y="1920"/>
                  <a:pt x="2016" y="1920"/>
                </a:cubicBezTo>
                <a:cubicBezTo>
                  <a:pt x="1997" y="1920"/>
                  <a:pt x="1983" y="1935"/>
                  <a:pt x="1983" y="1953"/>
                </a:cubicBezTo>
                <a:cubicBezTo>
                  <a:pt x="1983" y="2042"/>
                  <a:pt x="1983" y="2042"/>
                  <a:pt x="1983" y="2042"/>
                </a:cubicBezTo>
                <a:cubicBezTo>
                  <a:pt x="1983" y="2060"/>
                  <a:pt x="1997" y="2075"/>
                  <a:pt x="2016" y="2075"/>
                </a:cubicBezTo>
                <a:cubicBezTo>
                  <a:pt x="2034" y="2075"/>
                  <a:pt x="2048" y="2060"/>
                  <a:pt x="2048" y="2042"/>
                </a:cubicBezTo>
                <a:cubicBezTo>
                  <a:pt x="2048" y="1953"/>
                  <a:pt x="2048" y="1953"/>
                  <a:pt x="2048" y="1953"/>
                </a:cubicBezTo>
                <a:moveTo>
                  <a:pt x="2034" y="369"/>
                </a:moveTo>
                <a:cubicBezTo>
                  <a:pt x="2034" y="359"/>
                  <a:pt x="2026" y="351"/>
                  <a:pt x="2016" y="351"/>
                </a:cubicBezTo>
                <a:cubicBezTo>
                  <a:pt x="2005" y="351"/>
                  <a:pt x="1997" y="359"/>
                  <a:pt x="1997" y="369"/>
                </a:cubicBezTo>
                <a:cubicBezTo>
                  <a:pt x="1997" y="379"/>
                  <a:pt x="2005" y="387"/>
                  <a:pt x="2016" y="387"/>
                </a:cubicBezTo>
                <a:cubicBezTo>
                  <a:pt x="2026" y="387"/>
                  <a:pt x="2034" y="379"/>
                  <a:pt x="2034" y="369"/>
                </a:cubicBezTo>
                <a:cubicBezTo>
                  <a:pt x="2034" y="369"/>
                  <a:pt x="2034" y="369"/>
                  <a:pt x="2034" y="369"/>
                </a:cubicBezTo>
                <a:moveTo>
                  <a:pt x="2034" y="252"/>
                </a:moveTo>
                <a:cubicBezTo>
                  <a:pt x="2034" y="242"/>
                  <a:pt x="2026" y="234"/>
                  <a:pt x="2016" y="234"/>
                </a:cubicBezTo>
                <a:cubicBezTo>
                  <a:pt x="2005" y="234"/>
                  <a:pt x="1997" y="242"/>
                  <a:pt x="1997" y="252"/>
                </a:cubicBezTo>
                <a:cubicBezTo>
                  <a:pt x="1997" y="262"/>
                  <a:pt x="2005" y="271"/>
                  <a:pt x="2016" y="271"/>
                </a:cubicBezTo>
                <a:cubicBezTo>
                  <a:pt x="2026" y="271"/>
                  <a:pt x="2034" y="262"/>
                  <a:pt x="2034" y="252"/>
                </a:cubicBezTo>
                <a:cubicBezTo>
                  <a:pt x="2034" y="252"/>
                  <a:pt x="2034" y="252"/>
                  <a:pt x="2034" y="252"/>
                </a:cubicBezTo>
                <a:moveTo>
                  <a:pt x="2034" y="135"/>
                </a:moveTo>
                <a:cubicBezTo>
                  <a:pt x="2034" y="125"/>
                  <a:pt x="2026" y="117"/>
                  <a:pt x="2016" y="117"/>
                </a:cubicBezTo>
                <a:cubicBezTo>
                  <a:pt x="2005" y="117"/>
                  <a:pt x="1997" y="125"/>
                  <a:pt x="1997" y="135"/>
                </a:cubicBezTo>
                <a:cubicBezTo>
                  <a:pt x="1997" y="146"/>
                  <a:pt x="2005" y="154"/>
                  <a:pt x="2016" y="154"/>
                </a:cubicBezTo>
                <a:cubicBezTo>
                  <a:pt x="2026" y="154"/>
                  <a:pt x="2034" y="146"/>
                  <a:pt x="2034" y="135"/>
                </a:cubicBezTo>
                <a:cubicBezTo>
                  <a:pt x="2034" y="135"/>
                  <a:pt x="2034" y="135"/>
                  <a:pt x="2034" y="135"/>
                </a:cubicBezTo>
                <a:moveTo>
                  <a:pt x="2034" y="19"/>
                </a:moveTo>
                <a:cubicBezTo>
                  <a:pt x="2034" y="9"/>
                  <a:pt x="2026" y="0"/>
                  <a:pt x="2016" y="0"/>
                </a:cubicBezTo>
                <a:cubicBezTo>
                  <a:pt x="2005" y="0"/>
                  <a:pt x="1997" y="9"/>
                  <a:pt x="1997" y="19"/>
                </a:cubicBezTo>
                <a:cubicBezTo>
                  <a:pt x="1997" y="29"/>
                  <a:pt x="2005" y="37"/>
                  <a:pt x="2016" y="37"/>
                </a:cubicBezTo>
                <a:cubicBezTo>
                  <a:pt x="2026" y="37"/>
                  <a:pt x="2034" y="29"/>
                  <a:pt x="2034" y="19"/>
                </a:cubicBezTo>
                <a:cubicBezTo>
                  <a:pt x="2034" y="19"/>
                  <a:pt x="2034" y="19"/>
                  <a:pt x="2034" y="19"/>
                </a:cubicBezTo>
                <a:moveTo>
                  <a:pt x="2016" y="1451"/>
                </a:moveTo>
                <a:cubicBezTo>
                  <a:pt x="2016" y="1451"/>
                  <a:pt x="2016" y="1451"/>
                  <a:pt x="2016" y="1451"/>
                </a:cubicBezTo>
                <a:cubicBezTo>
                  <a:pt x="2000" y="1451"/>
                  <a:pt x="1987" y="1463"/>
                  <a:pt x="1987" y="1479"/>
                </a:cubicBezTo>
                <a:cubicBezTo>
                  <a:pt x="1987" y="1525"/>
                  <a:pt x="1987" y="1525"/>
                  <a:pt x="1987" y="1525"/>
                </a:cubicBezTo>
                <a:cubicBezTo>
                  <a:pt x="1987" y="1540"/>
                  <a:pt x="2000" y="1553"/>
                  <a:pt x="2016" y="1553"/>
                </a:cubicBezTo>
                <a:cubicBezTo>
                  <a:pt x="2031" y="1553"/>
                  <a:pt x="2044" y="1540"/>
                  <a:pt x="2044" y="1525"/>
                </a:cubicBezTo>
                <a:cubicBezTo>
                  <a:pt x="2044" y="1479"/>
                  <a:pt x="2044" y="1479"/>
                  <a:pt x="2044" y="1479"/>
                </a:cubicBezTo>
                <a:cubicBezTo>
                  <a:pt x="2044" y="1463"/>
                  <a:pt x="2031" y="1451"/>
                  <a:pt x="2016" y="1451"/>
                </a:cubicBezTo>
                <a:moveTo>
                  <a:pt x="2133" y="490"/>
                </a:moveTo>
                <a:cubicBezTo>
                  <a:pt x="2133" y="480"/>
                  <a:pt x="2125" y="472"/>
                  <a:pt x="2115" y="472"/>
                </a:cubicBezTo>
                <a:cubicBezTo>
                  <a:pt x="2104" y="472"/>
                  <a:pt x="2096" y="480"/>
                  <a:pt x="2096" y="490"/>
                </a:cubicBezTo>
                <a:cubicBezTo>
                  <a:pt x="2096" y="500"/>
                  <a:pt x="2104" y="509"/>
                  <a:pt x="2115" y="509"/>
                </a:cubicBezTo>
                <a:cubicBezTo>
                  <a:pt x="2125" y="509"/>
                  <a:pt x="2133" y="500"/>
                  <a:pt x="2133" y="490"/>
                </a:cubicBezTo>
                <a:cubicBezTo>
                  <a:pt x="2133" y="490"/>
                  <a:pt x="2133" y="490"/>
                  <a:pt x="2133" y="490"/>
                </a:cubicBezTo>
                <a:moveTo>
                  <a:pt x="2115" y="605"/>
                </a:moveTo>
                <a:cubicBezTo>
                  <a:pt x="2115" y="605"/>
                  <a:pt x="2115" y="605"/>
                  <a:pt x="2115" y="605"/>
                </a:cubicBezTo>
                <a:cubicBezTo>
                  <a:pt x="2104" y="605"/>
                  <a:pt x="2095" y="614"/>
                  <a:pt x="2095" y="625"/>
                </a:cubicBezTo>
                <a:cubicBezTo>
                  <a:pt x="2095" y="637"/>
                  <a:pt x="2095" y="637"/>
                  <a:pt x="2095" y="637"/>
                </a:cubicBezTo>
                <a:cubicBezTo>
                  <a:pt x="2095" y="648"/>
                  <a:pt x="2104" y="657"/>
                  <a:pt x="2115" y="657"/>
                </a:cubicBezTo>
                <a:cubicBezTo>
                  <a:pt x="2126" y="657"/>
                  <a:pt x="2135" y="648"/>
                  <a:pt x="2135" y="637"/>
                </a:cubicBezTo>
                <a:cubicBezTo>
                  <a:pt x="2135" y="625"/>
                  <a:pt x="2135" y="625"/>
                  <a:pt x="2135" y="625"/>
                </a:cubicBezTo>
                <a:cubicBezTo>
                  <a:pt x="2135" y="614"/>
                  <a:pt x="2126" y="605"/>
                  <a:pt x="2115" y="605"/>
                </a:cubicBezTo>
                <a:moveTo>
                  <a:pt x="2136" y="767"/>
                </a:moveTo>
                <a:cubicBezTo>
                  <a:pt x="2136" y="755"/>
                  <a:pt x="2126" y="746"/>
                  <a:pt x="2115" y="746"/>
                </a:cubicBezTo>
                <a:cubicBezTo>
                  <a:pt x="2103" y="746"/>
                  <a:pt x="2093" y="755"/>
                  <a:pt x="2093" y="767"/>
                </a:cubicBezTo>
                <a:cubicBezTo>
                  <a:pt x="2093" y="783"/>
                  <a:pt x="2093" y="783"/>
                  <a:pt x="2093" y="783"/>
                </a:cubicBezTo>
                <a:cubicBezTo>
                  <a:pt x="2093" y="795"/>
                  <a:pt x="2103" y="805"/>
                  <a:pt x="2115" y="805"/>
                </a:cubicBezTo>
                <a:cubicBezTo>
                  <a:pt x="2126" y="805"/>
                  <a:pt x="2136" y="795"/>
                  <a:pt x="2136" y="783"/>
                </a:cubicBezTo>
                <a:cubicBezTo>
                  <a:pt x="2136" y="767"/>
                  <a:pt x="2136" y="767"/>
                  <a:pt x="2136" y="767"/>
                </a:cubicBezTo>
                <a:moveTo>
                  <a:pt x="2115" y="887"/>
                </a:moveTo>
                <a:cubicBezTo>
                  <a:pt x="2115" y="887"/>
                  <a:pt x="2115" y="887"/>
                  <a:pt x="2115" y="887"/>
                </a:cubicBezTo>
                <a:cubicBezTo>
                  <a:pt x="2102" y="887"/>
                  <a:pt x="2092" y="897"/>
                  <a:pt x="2092" y="910"/>
                </a:cubicBezTo>
                <a:cubicBezTo>
                  <a:pt x="2092" y="930"/>
                  <a:pt x="2092" y="930"/>
                  <a:pt x="2092" y="930"/>
                </a:cubicBezTo>
                <a:cubicBezTo>
                  <a:pt x="2092" y="943"/>
                  <a:pt x="2102" y="953"/>
                  <a:pt x="2115" y="953"/>
                </a:cubicBezTo>
                <a:cubicBezTo>
                  <a:pt x="2127" y="953"/>
                  <a:pt x="2137" y="943"/>
                  <a:pt x="2137" y="930"/>
                </a:cubicBezTo>
                <a:cubicBezTo>
                  <a:pt x="2137" y="910"/>
                  <a:pt x="2137" y="910"/>
                  <a:pt x="2137" y="910"/>
                </a:cubicBezTo>
                <a:cubicBezTo>
                  <a:pt x="2137" y="897"/>
                  <a:pt x="2127" y="887"/>
                  <a:pt x="2115" y="887"/>
                </a:cubicBezTo>
                <a:moveTo>
                  <a:pt x="2139" y="1052"/>
                </a:moveTo>
                <a:cubicBezTo>
                  <a:pt x="2139" y="1039"/>
                  <a:pt x="2128" y="1028"/>
                  <a:pt x="2115" y="1028"/>
                </a:cubicBezTo>
                <a:cubicBezTo>
                  <a:pt x="2101" y="1028"/>
                  <a:pt x="2090" y="1039"/>
                  <a:pt x="2090" y="1052"/>
                </a:cubicBezTo>
                <a:cubicBezTo>
                  <a:pt x="2090" y="1077"/>
                  <a:pt x="2090" y="1077"/>
                  <a:pt x="2090" y="1077"/>
                </a:cubicBezTo>
                <a:cubicBezTo>
                  <a:pt x="2090" y="1090"/>
                  <a:pt x="2101" y="1101"/>
                  <a:pt x="2115" y="1101"/>
                </a:cubicBezTo>
                <a:cubicBezTo>
                  <a:pt x="2128" y="1101"/>
                  <a:pt x="2139" y="1090"/>
                  <a:pt x="2139" y="1077"/>
                </a:cubicBezTo>
                <a:cubicBezTo>
                  <a:pt x="2139" y="1052"/>
                  <a:pt x="2139" y="1052"/>
                  <a:pt x="2139" y="1052"/>
                </a:cubicBezTo>
                <a:moveTo>
                  <a:pt x="2115" y="1169"/>
                </a:moveTo>
                <a:cubicBezTo>
                  <a:pt x="2115" y="1169"/>
                  <a:pt x="2115" y="1169"/>
                  <a:pt x="2115" y="1169"/>
                </a:cubicBezTo>
                <a:cubicBezTo>
                  <a:pt x="2100" y="1169"/>
                  <a:pt x="2089" y="1180"/>
                  <a:pt x="2089" y="1194"/>
                </a:cubicBezTo>
                <a:cubicBezTo>
                  <a:pt x="2089" y="1223"/>
                  <a:pt x="2089" y="1223"/>
                  <a:pt x="2089" y="1223"/>
                </a:cubicBezTo>
                <a:cubicBezTo>
                  <a:pt x="2089" y="1238"/>
                  <a:pt x="2100" y="1249"/>
                  <a:pt x="2115" y="1249"/>
                </a:cubicBezTo>
                <a:cubicBezTo>
                  <a:pt x="2129" y="1249"/>
                  <a:pt x="2140" y="1238"/>
                  <a:pt x="2140" y="1223"/>
                </a:cubicBezTo>
                <a:cubicBezTo>
                  <a:pt x="2140" y="1194"/>
                  <a:pt x="2140" y="1194"/>
                  <a:pt x="2140" y="1194"/>
                </a:cubicBezTo>
                <a:cubicBezTo>
                  <a:pt x="2140" y="1180"/>
                  <a:pt x="2129" y="1169"/>
                  <a:pt x="2115" y="1169"/>
                </a:cubicBezTo>
                <a:moveTo>
                  <a:pt x="2142" y="1337"/>
                </a:moveTo>
                <a:cubicBezTo>
                  <a:pt x="2142" y="1322"/>
                  <a:pt x="2130" y="1310"/>
                  <a:pt x="2115" y="1310"/>
                </a:cubicBezTo>
                <a:cubicBezTo>
                  <a:pt x="2100" y="1310"/>
                  <a:pt x="2088" y="1322"/>
                  <a:pt x="2088" y="1337"/>
                </a:cubicBezTo>
                <a:cubicBezTo>
                  <a:pt x="2088" y="1370"/>
                  <a:pt x="2088" y="1370"/>
                  <a:pt x="2088" y="1370"/>
                </a:cubicBezTo>
                <a:cubicBezTo>
                  <a:pt x="2088" y="1385"/>
                  <a:pt x="2100" y="1397"/>
                  <a:pt x="2115" y="1397"/>
                </a:cubicBezTo>
                <a:cubicBezTo>
                  <a:pt x="2130" y="1397"/>
                  <a:pt x="2142" y="1385"/>
                  <a:pt x="2142" y="1370"/>
                </a:cubicBezTo>
                <a:cubicBezTo>
                  <a:pt x="2142" y="1337"/>
                  <a:pt x="2142" y="1337"/>
                  <a:pt x="2142" y="1337"/>
                </a:cubicBezTo>
                <a:moveTo>
                  <a:pt x="2145" y="1629"/>
                </a:moveTo>
                <a:cubicBezTo>
                  <a:pt x="2145" y="1613"/>
                  <a:pt x="2131" y="1599"/>
                  <a:pt x="2115" y="1599"/>
                </a:cubicBezTo>
                <a:cubicBezTo>
                  <a:pt x="2098" y="1599"/>
                  <a:pt x="2085" y="1613"/>
                  <a:pt x="2085" y="1629"/>
                </a:cubicBezTo>
                <a:cubicBezTo>
                  <a:pt x="2085" y="1687"/>
                  <a:pt x="2085" y="1687"/>
                  <a:pt x="2085" y="1687"/>
                </a:cubicBezTo>
                <a:cubicBezTo>
                  <a:pt x="2085" y="1703"/>
                  <a:pt x="2098" y="1717"/>
                  <a:pt x="2115" y="1717"/>
                </a:cubicBezTo>
                <a:cubicBezTo>
                  <a:pt x="2131" y="1717"/>
                  <a:pt x="2145" y="1703"/>
                  <a:pt x="2145" y="1687"/>
                </a:cubicBezTo>
                <a:cubicBezTo>
                  <a:pt x="2145" y="1629"/>
                  <a:pt x="2145" y="1629"/>
                  <a:pt x="2145" y="1629"/>
                </a:cubicBezTo>
                <a:moveTo>
                  <a:pt x="2115" y="1756"/>
                </a:moveTo>
                <a:cubicBezTo>
                  <a:pt x="2115" y="1756"/>
                  <a:pt x="2115" y="1756"/>
                  <a:pt x="2115" y="1756"/>
                </a:cubicBezTo>
                <a:cubicBezTo>
                  <a:pt x="2097" y="1756"/>
                  <a:pt x="2083" y="1770"/>
                  <a:pt x="2083" y="1787"/>
                </a:cubicBezTo>
                <a:cubicBezTo>
                  <a:pt x="2083" y="1857"/>
                  <a:pt x="2083" y="1857"/>
                  <a:pt x="2083" y="1857"/>
                </a:cubicBezTo>
                <a:cubicBezTo>
                  <a:pt x="2083" y="1874"/>
                  <a:pt x="2097" y="1888"/>
                  <a:pt x="2115" y="1888"/>
                </a:cubicBezTo>
                <a:cubicBezTo>
                  <a:pt x="2132" y="1888"/>
                  <a:pt x="2146" y="1874"/>
                  <a:pt x="2146" y="1857"/>
                </a:cubicBezTo>
                <a:cubicBezTo>
                  <a:pt x="2146" y="1787"/>
                  <a:pt x="2146" y="1787"/>
                  <a:pt x="2146" y="1787"/>
                </a:cubicBezTo>
                <a:cubicBezTo>
                  <a:pt x="2146" y="1770"/>
                  <a:pt x="2132" y="1756"/>
                  <a:pt x="2115" y="1756"/>
                </a:cubicBezTo>
                <a:moveTo>
                  <a:pt x="2147" y="1953"/>
                </a:moveTo>
                <a:cubicBezTo>
                  <a:pt x="2147" y="1935"/>
                  <a:pt x="2133" y="1920"/>
                  <a:pt x="2115" y="1920"/>
                </a:cubicBezTo>
                <a:cubicBezTo>
                  <a:pt x="2097" y="1920"/>
                  <a:pt x="2082" y="1935"/>
                  <a:pt x="2082" y="1953"/>
                </a:cubicBezTo>
                <a:cubicBezTo>
                  <a:pt x="2082" y="2042"/>
                  <a:pt x="2082" y="2042"/>
                  <a:pt x="2082" y="2042"/>
                </a:cubicBezTo>
                <a:cubicBezTo>
                  <a:pt x="2082" y="2060"/>
                  <a:pt x="2097" y="2075"/>
                  <a:pt x="2115" y="2075"/>
                </a:cubicBezTo>
                <a:cubicBezTo>
                  <a:pt x="2133" y="2075"/>
                  <a:pt x="2147" y="2060"/>
                  <a:pt x="2147" y="2042"/>
                </a:cubicBezTo>
                <a:cubicBezTo>
                  <a:pt x="2147" y="1953"/>
                  <a:pt x="2147" y="1953"/>
                  <a:pt x="2147" y="1953"/>
                </a:cubicBezTo>
                <a:moveTo>
                  <a:pt x="2133" y="369"/>
                </a:moveTo>
                <a:cubicBezTo>
                  <a:pt x="2133" y="359"/>
                  <a:pt x="2125" y="351"/>
                  <a:pt x="2115" y="351"/>
                </a:cubicBezTo>
                <a:cubicBezTo>
                  <a:pt x="2104" y="351"/>
                  <a:pt x="2096" y="359"/>
                  <a:pt x="2096" y="369"/>
                </a:cubicBezTo>
                <a:cubicBezTo>
                  <a:pt x="2096" y="379"/>
                  <a:pt x="2104" y="387"/>
                  <a:pt x="2115" y="387"/>
                </a:cubicBezTo>
                <a:cubicBezTo>
                  <a:pt x="2125" y="387"/>
                  <a:pt x="2133" y="379"/>
                  <a:pt x="2133" y="369"/>
                </a:cubicBezTo>
                <a:cubicBezTo>
                  <a:pt x="2133" y="369"/>
                  <a:pt x="2133" y="369"/>
                  <a:pt x="2133" y="369"/>
                </a:cubicBezTo>
                <a:moveTo>
                  <a:pt x="2133" y="252"/>
                </a:moveTo>
                <a:cubicBezTo>
                  <a:pt x="2133" y="242"/>
                  <a:pt x="2125" y="234"/>
                  <a:pt x="2115" y="234"/>
                </a:cubicBezTo>
                <a:cubicBezTo>
                  <a:pt x="2104" y="234"/>
                  <a:pt x="2096" y="242"/>
                  <a:pt x="2096" y="252"/>
                </a:cubicBezTo>
                <a:cubicBezTo>
                  <a:pt x="2096" y="262"/>
                  <a:pt x="2104" y="271"/>
                  <a:pt x="2115" y="271"/>
                </a:cubicBezTo>
                <a:cubicBezTo>
                  <a:pt x="2125" y="271"/>
                  <a:pt x="2133" y="262"/>
                  <a:pt x="2133" y="252"/>
                </a:cubicBezTo>
                <a:cubicBezTo>
                  <a:pt x="2133" y="252"/>
                  <a:pt x="2133" y="252"/>
                  <a:pt x="2133" y="252"/>
                </a:cubicBezTo>
                <a:moveTo>
                  <a:pt x="2133" y="135"/>
                </a:moveTo>
                <a:cubicBezTo>
                  <a:pt x="2133" y="125"/>
                  <a:pt x="2125" y="117"/>
                  <a:pt x="2115" y="117"/>
                </a:cubicBezTo>
                <a:cubicBezTo>
                  <a:pt x="2104" y="117"/>
                  <a:pt x="2096" y="125"/>
                  <a:pt x="2096" y="135"/>
                </a:cubicBezTo>
                <a:cubicBezTo>
                  <a:pt x="2096" y="146"/>
                  <a:pt x="2104" y="154"/>
                  <a:pt x="2115" y="154"/>
                </a:cubicBezTo>
                <a:cubicBezTo>
                  <a:pt x="2125" y="154"/>
                  <a:pt x="2133" y="146"/>
                  <a:pt x="2133" y="135"/>
                </a:cubicBezTo>
                <a:cubicBezTo>
                  <a:pt x="2133" y="135"/>
                  <a:pt x="2133" y="135"/>
                  <a:pt x="2133" y="135"/>
                </a:cubicBezTo>
                <a:moveTo>
                  <a:pt x="2133" y="19"/>
                </a:moveTo>
                <a:cubicBezTo>
                  <a:pt x="2133" y="9"/>
                  <a:pt x="2125" y="0"/>
                  <a:pt x="2115" y="0"/>
                </a:cubicBezTo>
                <a:cubicBezTo>
                  <a:pt x="2104" y="0"/>
                  <a:pt x="2096" y="9"/>
                  <a:pt x="2096" y="19"/>
                </a:cubicBezTo>
                <a:cubicBezTo>
                  <a:pt x="2096" y="29"/>
                  <a:pt x="2104" y="37"/>
                  <a:pt x="2115" y="37"/>
                </a:cubicBezTo>
                <a:cubicBezTo>
                  <a:pt x="2125" y="37"/>
                  <a:pt x="2133" y="29"/>
                  <a:pt x="2133" y="19"/>
                </a:cubicBezTo>
                <a:cubicBezTo>
                  <a:pt x="2133" y="19"/>
                  <a:pt x="2133" y="19"/>
                  <a:pt x="2133" y="19"/>
                </a:cubicBezTo>
                <a:moveTo>
                  <a:pt x="2115" y="1451"/>
                </a:moveTo>
                <a:cubicBezTo>
                  <a:pt x="2115" y="1451"/>
                  <a:pt x="2115" y="1451"/>
                  <a:pt x="2115" y="1451"/>
                </a:cubicBezTo>
                <a:cubicBezTo>
                  <a:pt x="2099" y="1451"/>
                  <a:pt x="2086" y="1463"/>
                  <a:pt x="2086" y="1479"/>
                </a:cubicBezTo>
                <a:cubicBezTo>
                  <a:pt x="2086" y="1525"/>
                  <a:pt x="2086" y="1525"/>
                  <a:pt x="2086" y="1525"/>
                </a:cubicBezTo>
                <a:cubicBezTo>
                  <a:pt x="2086" y="1540"/>
                  <a:pt x="2099" y="1553"/>
                  <a:pt x="2115" y="1553"/>
                </a:cubicBezTo>
                <a:cubicBezTo>
                  <a:pt x="2130" y="1553"/>
                  <a:pt x="2143" y="1540"/>
                  <a:pt x="2143" y="1525"/>
                </a:cubicBezTo>
                <a:cubicBezTo>
                  <a:pt x="2143" y="1479"/>
                  <a:pt x="2143" y="1479"/>
                  <a:pt x="2143" y="1479"/>
                </a:cubicBezTo>
                <a:cubicBezTo>
                  <a:pt x="2143" y="1463"/>
                  <a:pt x="2130" y="1451"/>
                  <a:pt x="2115" y="1451"/>
                </a:cubicBezTo>
                <a:moveTo>
                  <a:pt x="2232" y="490"/>
                </a:moveTo>
                <a:cubicBezTo>
                  <a:pt x="2232" y="480"/>
                  <a:pt x="2224" y="472"/>
                  <a:pt x="2214" y="472"/>
                </a:cubicBezTo>
                <a:cubicBezTo>
                  <a:pt x="2204" y="472"/>
                  <a:pt x="2195" y="480"/>
                  <a:pt x="2195" y="490"/>
                </a:cubicBezTo>
                <a:cubicBezTo>
                  <a:pt x="2195" y="500"/>
                  <a:pt x="2204" y="509"/>
                  <a:pt x="2214" y="509"/>
                </a:cubicBezTo>
                <a:cubicBezTo>
                  <a:pt x="2224" y="509"/>
                  <a:pt x="2232" y="500"/>
                  <a:pt x="2232" y="490"/>
                </a:cubicBezTo>
                <a:cubicBezTo>
                  <a:pt x="2232" y="490"/>
                  <a:pt x="2232" y="490"/>
                  <a:pt x="2232" y="490"/>
                </a:cubicBezTo>
                <a:moveTo>
                  <a:pt x="2214" y="605"/>
                </a:moveTo>
                <a:cubicBezTo>
                  <a:pt x="2214" y="605"/>
                  <a:pt x="2214" y="605"/>
                  <a:pt x="2214" y="605"/>
                </a:cubicBezTo>
                <a:cubicBezTo>
                  <a:pt x="2203" y="605"/>
                  <a:pt x="2194" y="614"/>
                  <a:pt x="2194" y="625"/>
                </a:cubicBezTo>
                <a:cubicBezTo>
                  <a:pt x="2194" y="637"/>
                  <a:pt x="2194" y="637"/>
                  <a:pt x="2194" y="637"/>
                </a:cubicBezTo>
                <a:cubicBezTo>
                  <a:pt x="2194" y="648"/>
                  <a:pt x="2203" y="657"/>
                  <a:pt x="2214" y="657"/>
                </a:cubicBezTo>
                <a:cubicBezTo>
                  <a:pt x="2225" y="657"/>
                  <a:pt x="2234" y="648"/>
                  <a:pt x="2234" y="637"/>
                </a:cubicBezTo>
                <a:cubicBezTo>
                  <a:pt x="2234" y="625"/>
                  <a:pt x="2234" y="625"/>
                  <a:pt x="2234" y="625"/>
                </a:cubicBezTo>
                <a:cubicBezTo>
                  <a:pt x="2234" y="614"/>
                  <a:pt x="2225" y="605"/>
                  <a:pt x="2214" y="605"/>
                </a:cubicBezTo>
                <a:moveTo>
                  <a:pt x="2235" y="767"/>
                </a:moveTo>
                <a:cubicBezTo>
                  <a:pt x="2235" y="755"/>
                  <a:pt x="2226" y="746"/>
                  <a:pt x="2214" y="746"/>
                </a:cubicBezTo>
                <a:cubicBezTo>
                  <a:pt x="2202" y="746"/>
                  <a:pt x="2192" y="755"/>
                  <a:pt x="2192" y="767"/>
                </a:cubicBezTo>
                <a:cubicBezTo>
                  <a:pt x="2192" y="783"/>
                  <a:pt x="2192" y="783"/>
                  <a:pt x="2192" y="783"/>
                </a:cubicBezTo>
                <a:cubicBezTo>
                  <a:pt x="2192" y="795"/>
                  <a:pt x="2202" y="805"/>
                  <a:pt x="2214" y="805"/>
                </a:cubicBezTo>
                <a:cubicBezTo>
                  <a:pt x="2226" y="805"/>
                  <a:pt x="2235" y="795"/>
                  <a:pt x="2235" y="783"/>
                </a:cubicBezTo>
                <a:cubicBezTo>
                  <a:pt x="2235" y="767"/>
                  <a:pt x="2235" y="767"/>
                  <a:pt x="2235" y="767"/>
                </a:cubicBezTo>
                <a:moveTo>
                  <a:pt x="2214" y="887"/>
                </a:moveTo>
                <a:cubicBezTo>
                  <a:pt x="2214" y="887"/>
                  <a:pt x="2214" y="887"/>
                  <a:pt x="2214" y="887"/>
                </a:cubicBezTo>
                <a:cubicBezTo>
                  <a:pt x="2201" y="887"/>
                  <a:pt x="2191" y="897"/>
                  <a:pt x="2191" y="910"/>
                </a:cubicBezTo>
                <a:cubicBezTo>
                  <a:pt x="2191" y="930"/>
                  <a:pt x="2191" y="930"/>
                  <a:pt x="2191" y="930"/>
                </a:cubicBezTo>
                <a:cubicBezTo>
                  <a:pt x="2191" y="943"/>
                  <a:pt x="2201" y="953"/>
                  <a:pt x="2214" y="953"/>
                </a:cubicBezTo>
                <a:cubicBezTo>
                  <a:pt x="2226" y="953"/>
                  <a:pt x="2237" y="943"/>
                  <a:pt x="2237" y="930"/>
                </a:cubicBezTo>
                <a:cubicBezTo>
                  <a:pt x="2237" y="910"/>
                  <a:pt x="2237" y="910"/>
                  <a:pt x="2237" y="910"/>
                </a:cubicBezTo>
                <a:cubicBezTo>
                  <a:pt x="2237" y="897"/>
                  <a:pt x="2226" y="887"/>
                  <a:pt x="2214" y="887"/>
                </a:cubicBezTo>
                <a:moveTo>
                  <a:pt x="2238" y="1052"/>
                </a:moveTo>
                <a:cubicBezTo>
                  <a:pt x="2238" y="1039"/>
                  <a:pt x="2227" y="1028"/>
                  <a:pt x="2214" y="1028"/>
                </a:cubicBezTo>
                <a:cubicBezTo>
                  <a:pt x="2200" y="1028"/>
                  <a:pt x="2190" y="1039"/>
                  <a:pt x="2190" y="1052"/>
                </a:cubicBezTo>
                <a:cubicBezTo>
                  <a:pt x="2190" y="1077"/>
                  <a:pt x="2190" y="1077"/>
                  <a:pt x="2190" y="1077"/>
                </a:cubicBezTo>
                <a:cubicBezTo>
                  <a:pt x="2190" y="1090"/>
                  <a:pt x="2200" y="1101"/>
                  <a:pt x="2214" y="1101"/>
                </a:cubicBezTo>
                <a:cubicBezTo>
                  <a:pt x="2227" y="1101"/>
                  <a:pt x="2238" y="1090"/>
                  <a:pt x="2238" y="1077"/>
                </a:cubicBezTo>
                <a:cubicBezTo>
                  <a:pt x="2238" y="1052"/>
                  <a:pt x="2238" y="1052"/>
                  <a:pt x="2238" y="1052"/>
                </a:cubicBezTo>
                <a:moveTo>
                  <a:pt x="2214" y="1169"/>
                </a:moveTo>
                <a:cubicBezTo>
                  <a:pt x="2214" y="1169"/>
                  <a:pt x="2214" y="1169"/>
                  <a:pt x="2214" y="1169"/>
                </a:cubicBezTo>
                <a:cubicBezTo>
                  <a:pt x="2200" y="1169"/>
                  <a:pt x="2188" y="1180"/>
                  <a:pt x="2188" y="1194"/>
                </a:cubicBezTo>
                <a:cubicBezTo>
                  <a:pt x="2188" y="1223"/>
                  <a:pt x="2188" y="1223"/>
                  <a:pt x="2188" y="1223"/>
                </a:cubicBezTo>
                <a:cubicBezTo>
                  <a:pt x="2188" y="1238"/>
                  <a:pt x="2200" y="1249"/>
                  <a:pt x="2214" y="1249"/>
                </a:cubicBezTo>
                <a:cubicBezTo>
                  <a:pt x="2228" y="1249"/>
                  <a:pt x="2239" y="1238"/>
                  <a:pt x="2239" y="1223"/>
                </a:cubicBezTo>
                <a:cubicBezTo>
                  <a:pt x="2239" y="1194"/>
                  <a:pt x="2239" y="1194"/>
                  <a:pt x="2239" y="1194"/>
                </a:cubicBezTo>
                <a:cubicBezTo>
                  <a:pt x="2239" y="1180"/>
                  <a:pt x="2228" y="1169"/>
                  <a:pt x="2214" y="1169"/>
                </a:cubicBezTo>
                <a:moveTo>
                  <a:pt x="2241" y="1337"/>
                </a:moveTo>
                <a:cubicBezTo>
                  <a:pt x="2241" y="1322"/>
                  <a:pt x="2229" y="1310"/>
                  <a:pt x="2214" y="1310"/>
                </a:cubicBezTo>
                <a:cubicBezTo>
                  <a:pt x="2199" y="1310"/>
                  <a:pt x="2187" y="1322"/>
                  <a:pt x="2187" y="1337"/>
                </a:cubicBezTo>
                <a:cubicBezTo>
                  <a:pt x="2187" y="1370"/>
                  <a:pt x="2187" y="1370"/>
                  <a:pt x="2187" y="1370"/>
                </a:cubicBezTo>
                <a:cubicBezTo>
                  <a:pt x="2187" y="1385"/>
                  <a:pt x="2199" y="1397"/>
                  <a:pt x="2214" y="1397"/>
                </a:cubicBezTo>
                <a:cubicBezTo>
                  <a:pt x="2229" y="1397"/>
                  <a:pt x="2241" y="1385"/>
                  <a:pt x="2241" y="1370"/>
                </a:cubicBezTo>
                <a:cubicBezTo>
                  <a:pt x="2241" y="1337"/>
                  <a:pt x="2241" y="1337"/>
                  <a:pt x="2241" y="1337"/>
                </a:cubicBezTo>
                <a:moveTo>
                  <a:pt x="2244" y="1629"/>
                </a:moveTo>
                <a:cubicBezTo>
                  <a:pt x="2244" y="1613"/>
                  <a:pt x="2230" y="1599"/>
                  <a:pt x="2214" y="1599"/>
                </a:cubicBezTo>
                <a:cubicBezTo>
                  <a:pt x="2197" y="1599"/>
                  <a:pt x="2184" y="1613"/>
                  <a:pt x="2184" y="1629"/>
                </a:cubicBezTo>
                <a:cubicBezTo>
                  <a:pt x="2184" y="1687"/>
                  <a:pt x="2184" y="1687"/>
                  <a:pt x="2184" y="1687"/>
                </a:cubicBezTo>
                <a:cubicBezTo>
                  <a:pt x="2184" y="1703"/>
                  <a:pt x="2197" y="1717"/>
                  <a:pt x="2214" y="1717"/>
                </a:cubicBezTo>
                <a:cubicBezTo>
                  <a:pt x="2230" y="1717"/>
                  <a:pt x="2244" y="1703"/>
                  <a:pt x="2244" y="1687"/>
                </a:cubicBezTo>
                <a:cubicBezTo>
                  <a:pt x="2244" y="1629"/>
                  <a:pt x="2244" y="1629"/>
                  <a:pt x="2244" y="1629"/>
                </a:cubicBezTo>
                <a:moveTo>
                  <a:pt x="2214" y="1756"/>
                </a:moveTo>
                <a:cubicBezTo>
                  <a:pt x="2214" y="1756"/>
                  <a:pt x="2214" y="1756"/>
                  <a:pt x="2214" y="1756"/>
                </a:cubicBezTo>
                <a:cubicBezTo>
                  <a:pt x="2196" y="1756"/>
                  <a:pt x="2182" y="1770"/>
                  <a:pt x="2182" y="1787"/>
                </a:cubicBezTo>
                <a:cubicBezTo>
                  <a:pt x="2182" y="1857"/>
                  <a:pt x="2182" y="1857"/>
                  <a:pt x="2182" y="1857"/>
                </a:cubicBezTo>
                <a:cubicBezTo>
                  <a:pt x="2182" y="1874"/>
                  <a:pt x="2196" y="1888"/>
                  <a:pt x="2214" y="1888"/>
                </a:cubicBezTo>
                <a:cubicBezTo>
                  <a:pt x="2231" y="1888"/>
                  <a:pt x="2245" y="1874"/>
                  <a:pt x="2245" y="1857"/>
                </a:cubicBezTo>
                <a:cubicBezTo>
                  <a:pt x="2245" y="1787"/>
                  <a:pt x="2245" y="1787"/>
                  <a:pt x="2245" y="1787"/>
                </a:cubicBezTo>
                <a:cubicBezTo>
                  <a:pt x="2245" y="1770"/>
                  <a:pt x="2231" y="1756"/>
                  <a:pt x="2214" y="1756"/>
                </a:cubicBezTo>
                <a:moveTo>
                  <a:pt x="2247" y="1953"/>
                </a:moveTo>
                <a:cubicBezTo>
                  <a:pt x="2247" y="1935"/>
                  <a:pt x="2232" y="1920"/>
                  <a:pt x="2214" y="1920"/>
                </a:cubicBezTo>
                <a:cubicBezTo>
                  <a:pt x="2196" y="1920"/>
                  <a:pt x="2181" y="1935"/>
                  <a:pt x="2181" y="1953"/>
                </a:cubicBezTo>
                <a:cubicBezTo>
                  <a:pt x="2181" y="2042"/>
                  <a:pt x="2181" y="2042"/>
                  <a:pt x="2181" y="2042"/>
                </a:cubicBezTo>
                <a:cubicBezTo>
                  <a:pt x="2181" y="2060"/>
                  <a:pt x="2196" y="2075"/>
                  <a:pt x="2214" y="2075"/>
                </a:cubicBezTo>
                <a:cubicBezTo>
                  <a:pt x="2232" y="2075"/>
                  <a:pt x="2247" y="2060"/>
                  <a:pt x="2247" y="2042"/>
                </a:cubicBezTo>
                <a:cubicBezTo>
                  <a:pt x="2247" y="1953"/>
                  <a:pt x="2247" y="1953"/>
                  <a:pt x="2247" y="1953"/>
                </a:cubicBezTo>
                <a:moveTo>
                  <a:pt x="2232" y="369"/>
                </a:moveTo>
                <a:cubicBezTo>
                  <a:pt x="2232" y="359"/>
                  <a:pt x="2224" y="351"/>
                  <a:pt x="2214" y="351"/>
                </a:cubicBezTo>
                <a:cubicBezTo>
                  <a:pt x="2204" y="351"/>
                  <a:pt x="2195" y="359"/>
                  <a:pt x="2195" y="369"/>
                </a:cubicBezTo>
                <a:cubicBezTo>
                  <a:pt x="2195" y="379"/>
                  <a:pt x="2204" y="387"/>
                  <a:pt x="2214" y="387"/>
                </a:cubicBezTo>
                <a:cubicBezTo>
                  <a:pt x="2224" y="387"/>
                  <a:pt x="2232" y="379"/>
                  <a:pt x="2232" y="369"/>
                </a:cubicBezTo>
                <a:cubicBezTo>
                  <a:pt x="2232" y="369"/>
                  <a:pt x="2232" y="369"/>
                  <a:pt x="2232" y="369"/>
                </a:cubicBezTo>
                <a:moveTo>
                  <a:pt x="2232" y="252"/>
                </a:moveTo>
                <a:cubicBezTo>
                  <a:pt x="2232" y="242"/>
                  <a:pt x="2224" y="234"/>
                  <a:pt x="2214" y="234"/>
                </a:cubicBezTo>
                <a:cubicBezTo>
                  <a:pt x="2204" y="234"/>
                  <a:pt x="2195" y="242"/>
                  <a:pt x="2195" y="252"/>
                </a:cubicBezTo>
                <a:cubicBezTo>
                  <a:pt x="2195" y="262"/>
                  <a:pt x="2204" y="271"/>
                  <a:pt x="2214" y="271"/>
                </a:cubicBezTo>
                <a:cubicBezTo>
                  <a:pt x="2224" y="271"/>
                  <a:pt x="2232" y="262"/>
                  <a:pt x="2232" y="252"/>
                </a:cubicBezTo>
                <a:cubicBezTo>
                  <a:pt x="2232" y="252"/>
                  <a:pt x="2232" y="252"/>
                  <a:pt x="2232" y="252"/>
                </a:cubicBezTo>
                <a:moveTo>
                  <a:pt x="2232" y="135"/>
                </a:moveTo>
                <a:cubicBezTo>
                  <a:pt x="2232" y="125"/>
                  <a:pt x="2224" y="117"/>
                  <a:pt x="2214" y="117"/>
                </a:cubicBezTo>
                <a:cubicBezTo>
                  <a:pt x="2204" y="117"/>
                  <a:pt x="2195" y="125"/>
                  <a:pt x="2195" y="135"/>
                </a:cubicBezTo>
                <a:cubicBezTo>
                  <a:pt x="2195" y="146"/>
                  <a:pt x="2204" y="154"/>
                  <a:pt x="2214" y="154"/>
                </a:cubicBezTo>
                <a:cubicBezTo>
                  <a:pt x="2224" y="154"/>
                  <a:pt x="2232" y="146"/>
                  <a:pt x="2232" y="135"/>
                </a:cubicBezTo>
                <a:cubicBezTo>
                  <a:pt x="2232" y="135"/>
                  <a:pt x="2232" y="135"/>
                  <a:pt x="2232" y="135"/>
                </a:cubicBezTo>
                <a:moveTo>
                  <a:pt x="2232" y="19"/>
                </a:moveTo>
                <a:cubicBezTo>
                  <a:pt x="2232" y="9"/>
                  <a:pt x="2224" y="0"/>
                  <a:pt x="2214" y="0"/>
                </a:cubicBezTo>
                <a:cubicBezTo>
                  <a:pt x="2204" y="0"/>
                  <a:pt x="2195" y="9"/>
                  <a:pt x="2195" y="19"/>
                </a:cubicBezTo>
                <a:cubicBezTo>
                  <a:pt x="2195" y="29"/>
                  <a:pt x="2204" y="37"/>
                  <a:pt x="2214" y="37"/>
                </a:cubicBezTo>
                <a:cubicBezTo>
                  <a:pt x="2224" y="37"/>
                  <a:pt x="2232" y="29"/>
                  <a:pt x="2232" y="19"/>
                </a:cubicBezTo>
                <a:cubicBezTo>
                  <a:pt x="2232" y="19"/>
                  <a:pt x="2232" y="19"/>
                  <a:pt x="2232" y="19"/>
                </a:cubicBezTo>
                <a:moveTo>
                  <a:pt x="2214" y="1451"/>
                </a:moveTo>
                <a:cubicBezTo>
                  <a:pt x="2214" y="1451"/>
                  <a:pt x="2214" y="1451"/>
                  <a:pt x="2214" y="1451"/>
                </a:cubicBezTo>
                <a:cubicBezTo>
                  <a:pt x="2198" y="1451"/>
                  <a:pt x="2185" y="1463"/>
                  <a:pt x="2185" y="1479"/>
                </a:cubicBezTo>
                <a:cubicBezTo>
                  <a:pt x="2185" y="1525"/>
                  <a:pt x="2185" y="1525"/>
                  <a:pt x="2185" y="1525"/>
                </a:cubicBezTo>
                <a:cubicBezTo>
                  <a:pt x="2185" y="1540"/>
                  <a:pt x="2198" y="1553"/>
                  <a:pt x="2214" y="1553"/>
                </a:cubicBezTo>
                <a:cubicBezTo>
                  <a:pt x="2230" y="1553"/>
                  <a:pt x="2242" y="1540"/>
                  <a:pt x="2242" y="1525"/>
                </a:cubicBezTo>
                <a:cubicBezTo>
                  <a:pt x="2242" y="1479"/>
                  <a:pt x="2242" y="1479"/>
                  <a:pt x="2242" y="1479"/>
                </a:cubicBezTo>
                <a:cubicBezTo>
                  <a:pt x="2242" y="1463"/>
                  <a:pt x="2230" y="1451"/>
                  <a:pt x="2214" y="1451"/>
                </a:cubicBezTo>
                <a:moveTo>
                  <a:pt x="2331" y="490"/>
                </a:moveTo>
                <a:cubicBezTo>
                  <a:pt x="2331" y="480"/>
                  <a:pt x="2323" y="472"/>
                  <a:pt x="2313" y="472"/>
                </a:cubicBezTo>
                <a:cubicBezTo>
                  <a:pt x="2303" y="472"/>
                  <a:pt x="2294" y="480"/>
                  <a:pt x="2294" y="490"/>
                </a:cubicBezTo>
                <a:cubicBezTo>
                  <a:pt x="2294" y="500"/>
                  <a:pt x="2303" y="509"/>
                  <a:pt x="2313" y="509"/>
                </a:cubicBezTo>
                <a:cubicBezTo>
                  <a:pt x="2323" y="509"/>
                  <a:pt x="2331" y="500"/>
                  <a:pt x="2331" y="490"/>
                </a:cubicBezTo>
                <a:cubicBezTo>
                  <a:pt x="2331" y="490"/>
                  <a:pt x="2331" y="490"/>
                  <a:pt x="2331" y="490"/>
                </a:cubicBezTo>
                <a:moveTo>
                  <a:pt x="2313" y="605"/>
                </a:moveTo>
                <a:cubicBezTo>
                  <a:pt x="2313" y="605"/>
                  <a:pt x="2313" y="605"/>
                  <a:pt x="2313" y="605"/>
                </a:cubicBezTo>
                <a:cubicBezTo>
                  <a:pt x="2302" y="605"/>
                  <a:pt x="2293" y="614"/>
                  <a:pt x="2293" y="625"/>
                </a:cubicBezTo>
                <a:cubicBezTo>
                  <a:pt x="2293" y="637"/>
                  <a:pt x="2293" y="637"/>
                  <a:pt x="2293" y="637"/>
                </a:cubicBezTo>
                <a:cubicBezTo>
                  <a:pt x="2293" y="648"/>
                  <a:pt x="2302" y="657"/>
                  <a:pt x="2313" y="657"/>
                </a:cubicBezTo>
                <a:cubicBezTo>
                  <a:pt x="2324" y="657"/>
                  <a:pt x="2333" y="648"/>
                  <a:pt x="2333" y="637"/>
                </a:cubicBezTo>
                <a:cubicBezTo>
                  <a:pt x="2333" y="625"/>
                  <a:pt x="2333" y="625"/>
                  <a:pt x="2333" y="625"/>
                </a:cubicBezTo>
                <a:cubicBezTo>
                  <a:pt x="2333" y="614"/>
                  <a:pt x="2324" y="605"/>
                  <a:pt x="2313" y="605"/>
                </a:cubicBezTo>
                <a:moveTo>
                  <a:pt x="2334" y="767"/>
                </a:moveTo>
                <a:cubicBezTo>
                  <a:pt x="2334" y="755"/>
                  <a:pt x="2325" y="746"/>
                  <a:pt x="2313" y="746"/>
                </a:cubicBezTo>
                <a:cubicBezTo>
                  <a:pt x="2301" y="746"/>
                  <a:pt x="2291" y="755"/>
                  <a:pt x="2291" y="767"/>
                </a:cubicBezTo>
                <a:cubicBezTo>
                  <a:pt x="2291" y="783"/>
                  <a:pt x="2291" y="783"/>
                  <a:pt x="2291" y="783"/>
                </a:cubicBezTo>
                <a:cubicBezTo>
                  <a:pt x="2291" y="795"/>
                  <a:pt x="2301" y="805"/>
                  <a:pt x="2313" y="805"/>
                </a:cubicBezTo>
                <a:cubicBezTo>
                  <a:pt x="2325" y="805"/>
                  <a:pt x="2334" y="795"/>
                  <a:pt x="2334" y="783"/>
                </a:cubicBezTo>
                <a:cubicBezTo>
                  <a:pt x="2334" y="767"/>
                  <a:pt x="2334" y="767"/>
                  <a:pt x="2334" y="767"/>
                </a:cubicBezTo>
                <a:moveTo>
                  <a:pt x="2313" y="887"/>
                </a:moveTo>
                <a:cubicBezTo>
                  <a:pt x="2313" y="887"/>
                  <a:pt x="2313" y="887"/>
                  <a:pt x="2313" y="887"/>
                </a:cubicBezTo>
                <a:cubicBezTo>
                  <a:pt x="2300" y="887"/>
                  <a:pt x="2290" y="897"/>
                  <a:pt x="2290" y="910"/>
                </a:cubicBezTo>
                <a:cubicBezTo>
                  <a:pt x="2290" y="930"/>
                  <a:pt x="2290" y="930"/>
                  <a:pt x="2290" y="930"/>
                </a:cubicBezTo>
                <a:cubicBezTo>
                  <a:pt x="2290" y="943"/>
                  <a:pt x="2300" y="953"/>
                  <a:pt x="2313" y="953"/>
                </a:cubicBezTo>
                <a:cubicBezTo>
                  <a:pt x="2325" y="953"/>
                  <a:pt x="2336" y="943"/>
                  <a:pt x="2336" y="930"/>
                </a:cubicBezTo>
                <a:cubicBezTo>
                  <a:pt x="2336" y="910"/>
                  <a:pt x="2336" y="910"/>
                  <a:pt x="2336" y="910"/>
                </a:cubicBezTo>
                <a:cubicBezTo>
                  <a:pt x="2336" y="897"/>
                  <a:pt x="2325" y="887"/>
                  <a:pt x="2313" y="887"/>
                </a:cubicBezTo>
                <a:moveTo>
                  <a:pt x="2337" y="1052"/>
                </a:moveTo>
                <a:cubicBezTo>
                  <a:pt x="2337" y="1039"/>
                  <a:pt x="2326" y="1028"/>
                  <a:pt x="2313" y="1028"/>
                </a:cubicBezTo>
                <a:cubicBezTo>
                  <a:pt x="2299" y="1028"/>
                  <a:pt x="2289" y="1039"/>
                  <a:pt x="2289" y="1052"/>
                </a:cubicBezTo>
                <a:cubicBezTo>
                  <a:pt x="2289" y="1077"/>
                  <a:pt x="2289" y="1077"/>
                  <a:pt x="2289" y="1077"/>
                </a:cubicBezTo>
                <a:cubicBezTo>
                  <a:pt x="2289" y="1090"/>
                  <a:pt x="2299" y="1101"/>
                  <a:pt x="2313" y="1101"/>
                </a:cubicBezTo>
                <a:cubicBezTo>
                  <a:pt x="2326" y="1101"/>
                  <a:pt x="2337" y="1090"/>
                  <a:pt x="2337" y="1077"/>
                </a:cubicBezTo>
                <a:cubicBezTo>
                  <a:pt x="2337" y="1052"/>
                  <a:pt x="2337" y="1052"/>
                  <a:pt x="2337" y="1052"/>
                </a:cubicBezTo>
                <a:moveTo>
                  <a:pt x="2313" y="1169"/>
                </a:moveTo>
                <a:cubicBezTo>
                  <a:pt x="2313" y="1169"/>
                  <a:pt x="2313" y="1169"/>
                  <a:pt x="2313" y="1169"/>
                </a:cubicBezTo>
                <a:cubicBezTo>
                  <a:pt x="2299" y="1169"/>
                  <a:pt x="2287" y="1180"/>
                  <a:pt x="2287" y="1194"/>
                </a:cubicBezTo>
                <a:cubicBezTo>
                  <a:pt x="2287" y="1223"/>
                  <a:pt x="2287" y="1223"/>
                  <a:pt x="2287" y="1223"/>
                </a:cubicBezTo>
                <a:cubicBezTo>
                  <a:pt x="2287" y="1238"/>
                  <a:pt x="2299" y="1249"/>
                  <a:pt x="2313" y="1249"/>
                </a:cubicBezTo>
                <a:cubicBezTo>
                  <a:pt x="2327" y="1249"/>
                  <a:pt x="2339" y="1238"/>
                  <a:pt x="2339" y="1223"/>
                </a:cubicBezTo>
                <a:cubicBezTo>
                  <a:pt x="2339" y="1194"/>
                  <a:pt x="2339" y="1194"/>
                  <a:pt x="2339" y="1194"/>
                </a:cubicBezTo>
                <a:cubicBezTo>
                  <a:pt x="2339" y="1180"/>
                  <a:pt x="2327" y="1169"/>
                  <a:pt x="2313" y="1169"/>
                </a:cubicBezTo>
                <a:moveTo>
                  <a:pt x="2340" y="1337"/>
                </a:moveTo>
                <a:cubicBezTo>
                  <a:pt x="2340" y="1322"/>
                  <a:pt x="2328" y="1310"/>
                  <a:pt x="2313" y="1310"/>
                </a:cubicBezTo>
                <a:cubicBezTo>
                  <a:pt x="2298" y="1310"/>
                  <a:pt x="2286" y="1322"/>
                  <a:pt x="2286" y="1337"/>
                </a:cubicBezTo>
                <a:cubicBezTo>
                  <a:pt x="2286" y="1370"/>
                  <a:pt x="2286" y="1370"/>
                  <a:pt x="2286" y="1370"/>
                </a:cubicBezTo>
                <a:cubicBezTo>
                  <a:pt x="2286" y="1385"/>
                  <a:pt x="2298" y="1397"/>
                  <a:pt x="2313" y="1397"/>
                </a:cubicBezTo>
                <a:cubicBezTo>
                  <a:pt x="2328" y="1397"/>
                  <a:pt x="2340" y="1385"/>
                  <a:pt x="2340" y="1370"/>
                </a:cubicBezTo>
                <a:cubicBezTo>
                  <a:pt x="2340" y="1337"/>
                  <a:pt x="2340" y="1337"/>
                  <a:pt x="2340" y="1337"/>
                </a:cubicBezTo>
                <a:moveTo>
                  <a:pt x="2343" y="1629"/>
                </a:moveTo>
                <a:cubicBezTo>
                  <a:pt x="2343" y="1613"/>
                  <a:pt x="2329" y="1599"/>
                  <a:pt x="2313" y="1599"/>
                </a:cubicBezTo>
                <a:cubicBezTo>
                  <a:pt x="2296" y="1599"/>
                  <a:pt x="2283" y="1613"/>
                  <a:pt x="2283" y="1629"/>
                </a:cubicBezTo>
                <a:cubicBezTo>
                  <a:pt x="2283" y="1687"/>
                  <a:pt x="2283" y="1687"/>
                  <a:pt x="2283" y="1687"/>
                </a:cubicBezTo>
                <a:cubicBezTo>
                  <a:pt x="2283" y="1703"/>
                  <a:pt x="2296" y="1717"/>
                  <a:pt x="2313" y="1717"/>
                </a:cubicBezTo>
                <a:cubicBezTo>
                  <a:pt x="2329" y="1717"/>
                  <a:pt x="2343" y="1703"/>
                  <a:pt x="2343" y="1687"/>
                </a:cubicBezTo>
                <a:cubicBezTo>
                  <a:pt x="2343" y="1629"/>
                  <a:pt x="2343" y="1629"/>
                  <a:pt x="2343" y="1629"/>
                </a:cubicBezTo>
                <a:moveTo>
                  <a:pt x="2313" y="1756"/>
                </a:moveTo>
                <a:cubicBezTo>
                  <a:pt x="2313" y="1756"/>
                  <a:pt x="2313" y="1756"/>
                  <a:pt x="2313" y="1756"/>
                </a:cubicBezTo>
                <a:cubicBezTo>
                  <a:pt x="2296" y="1756"/>
                  <a:pt x="2281" y="1770"/>
                  <a:pt x="2281" y="1787"/>
                </a:cubicBezTo>
                <a:cubicBezTo>
                  <a:pt x="2281" y="1857"/>
                  <a:pt x="2281" y="1857"/>
                  <a:pt x="2281" y="1857"/>
                </a:cubicBezTo>
                <a:cubicBezTo>
                  <a:pt x="2281" y="1874"/>
                  <a:pt x="2296" y="1888"/>
                  <a:pt x="2313" y="1888"/>
                </a:cubicBezTo>
                <a:cubicBezTo>
                  <a:pt x="2330" y="1888"/>
                  <a:pt x="2344" y="1874"/>
                  <a:pt x="2344" y="1857"/>
                </a:cubicBezTo>
                <a:cubicBezTo>
                  <a:pt x="2344" y="1787"/>
                  <a:pt x="2344" y="1787"/>
                  <a:pt x="2344" y="1787"/>
                </a:cubicBezTo>
                <a:cubicBezTo>
                  <a:pt x="2344" y="1770"/>
                  <a:pt x="2330" y="1756"/>
                  <a:pt x="2313" y="1756"/>
                </a:cubicBezTo>
                <a:moveTo>
                  <a:pt x="2346" y="1953"/>
                </a:moveTo>
                <a:cubicBezTo>
                  <a:pt x="2346" y="1935"/>
                  <a:pt x="2331" y="1920"/>
                  <a:pt x="2313" y="1920"/>
                </a:cubicBezTo>
                <a:cubicBezTo>
                  <a:pt x="2295" y="1920"/>
                  <a:pt x="2280" y="1935"/>
                  <a:pt x="2280" y="1953"/>
                </a:cubicBezTo>
                <a:cubicBezTo>
                  <a:pt x="2280" y="2042"/>
                  <a:pt x="2280" y="2042"/>
                  <a:pt x="2280" y="2042"/>
                </a:cubicBezTo>
                <a:cubicBezTo>
                  <a:pt x="2280" y="2060"/>
                  <a:pt x="2295" y="2075"/>
                  <a:pt x="2313" y="2075"/>
                </a:cubicBezTo>
                <a:cubicBezTo>
                  <a:pt x="2331" y="2075"/>
                  <a:pt x="2346" y="2060"/>
                  <a:pt x="2346" y="2042"/>
                </a:cubicBezTo>
                <a:cubicBezTo>
                  <a:pt x="2346" y="1953"/>
                  <a:pt x="2346" y="1953"/>
                  <a:pt x="2346" y="1953"/>
                </a:cubicBezTo>
                <a:moveTo>
                  <a:pt x="2331" y="369"/>
                </a:moveTo>
                <a:cubicBezTo>
                  <a:pt x="2331" y="359"/>
                  <a:pt x="2323" y="351"/>
                  <a:pt x="2313" y="351"/>
                </a:cubicBezTo>
                <a:cubicBezTo>
                  <a:pt x="2303" y="351"/>
                  <a:pt x="2294" y="359"/>
                  <a:pt x="2294" y="369"/>
                </a:cubicBezTo>
                <a:cubicBezTo>
                  <a:pt x="2294" y="379"/>
                  <a:pt x="2303" y="387"/>
                  <a:pt x="2313" y="387"/>
                </a:cubicBezTo>
                <a:cubicBezTo>
                  <a:pt x="2323" y="387"/>
                  <a:pt x="2331" y="379"/>
                  <a:pt x="2331" y="369"/>
                </a:cubicBezTo>
                <a:cubicBezTo>
                  <a:pt x="2331" y="369"/>
                  <a:pt x="2331" y="369"/>
                  <a:pt x="2331" y="369"/>
                </a:cubicBezTo>
                <a:moveTo>
                  <a:pt x="2331" y="252"/>
                </a:moveTo>
                <a:cubicBezTo>
                  <a:pt x="2331" y="242"/>
                  <a:pt x="2323" y="234"/>
                  <a:pt x="2313" y="234"/>
                </a:cubicBezTo>
                <a:cubicBezTo>
                  <a:pt x="2303" y="234"/>
                  <a:pt x="2294" y="242"/>
                  <a:pt x="2294" y="252"/>
                </a:cubicBezTo>
                <a:cubicBezTo>
                  <a:pt x="2294" y="262"/>
                  <a:pt x="2303" y="271"/>
                  <a:pt x="2313" y="271"/>
                </a:cubicBezTo>
                <a:cubicBezTo>
                  <a:pt x="2323" y="271"/>
                  <a:pt x="2331" y="262"/>
                  <a:pt x="2331" y="252"/>
                </a:cubicBezTo>
                <a:cubicBezTo>
                  <a:pt x="2331" y="252"/>
                  <a:pt x="2331" y="252"/>
                  <a:pt x="2331" y="252"/>
                </a:cubicBezTo>
                <a:moveTo>
                  <a:pt x="2331" y="135"/>
                </a:moveTo>
                <a:cubicBezTo>
                  <a:pt x="2331" y="125"/>
                  <a:pt x="2323" y="117"/>
                  <a:pt x="2313" y="117"/>
                </a:cubicBezTo>
                <a:cubicBezTo>
                  <a:pt x="2303" y="117"/>
                  <a:pt x="2294" y="125"/>
                  <a:pt x="2294" y="135"/>
                </a:cubicBezTo>
                <a:cubicBezTo>
                  <a:pt x="2294" y="146"/>
                  <a:pt x="2303" y="154"/>
                  <a:pt x="2313" y="154"/>
                </a:cubicBezTo>
                <a:cubicBezTo>
                  <a:pt x="2323" y="154"/>
                  <a:pt x="2331" y="146"/>
                  <a:pt x="2331" y="135"/>
                </a:cubicBezTo>
                <a:cubicBezTo>
                  <a:pt x="2331" y="135"/>
                  <a:pt x="2331" y="135"/>
                  <a:pt x="2331" y="135"/>
                </a:cubicBezTo>
                <a:moveTo>
                  <a:pt x="2331" y="19"/>
                </a:moveTo>
                <a:cubicBezTo>
                  <a:pt x="2331" y="9"/>
                  <a:pt x="2323" y="0"/>
                  <a:pt x="2313" y="0"/>
                </a:cubicBezTo>
                <a:cubicBezTo>
                  <a:pt x="2303" y="0"/>
                  <a:pt x="2294" y="9"/>
                  <a:pt x="2294" y="19"/>
                </a:cubicBezTo>
                <a:cubicBezTo>
                  <a:pt x="2294" y="29"/>
                  <a:pt x="2303" y="37"/>
                  <a:pt x="2313" y="37"/>
                </a:cubicBezTo>
                <a:cubicBezTo>
                  <a:pt x="2323" y="37"/>
                  <a:pt x="2331" y="29"/>
                  <a:pt x="2331" y="19"/>
                </a:cubicBezTo>
                <a:cubicBezTo>
                  <a:pt x="2331" y="19"/>
                  <a:pt x="2331" y="19"/>
                  <a:pt x="2331" y="19"/>
                </a:cubicBezTo>
                <a:moveTo>
                  <a:pt x="2313" y="1451"/>
                </a:moveTo>
                <a:cubicBezTo>
                  <a:pt x="2313" y="1451"/>
                  <a:pt x="2313" y="1451"/>
                  <a:pt x="2313" y="1451"/>
                </a:cubicBezTo>
                <a:cubicBezTo>
                  <a:pt x="2297" y="1451"/>
                  <a:pt x="2284" y="1463"/>
                  <a:pt x="2284" y="1479"/>
                </a:cubicBezTo>
                <a:cubicBezTo>
                  <a:pt x="2284" y="1525"/>
                  <a:pt x="2284" y="1525"/>
                  <a:pt x="2284" y="1525"/>
                </a:cubicBezTo>
                <a:cubicBezTo>
                  <a:pt x="2284" y="1540"/>
                  <a:pt x="2297" y="1553"/>
                  <a:pt x="2313" y="1553"/>
                </a:cubicBezTo>
                <a:cubicBezTo>
                  <a:pt x="2329" y="1553"/>
                  <a:pt x="2341" y="1540"/>
                  <a:pt x="2341" y="1525"/>
                </a:cubicBezTo>
                <a:cubicBezTo>
                  <a:pt x="2341" y="1479"/>
                  <a:pt x="2341" y="1479"/>
                  <a:pt x="2341" y="1479"/>
                </a:cubicBezTo>
                <a:cubicBezTo>
                  <a:pt x="2341" y="1463"/>
                  <a:pt x="2329" y="1451"/>
                  <a:pt x="2313" y="1451"/>
                </a:cubicBezTo>
                <a:moveTo>
                  <a:pt x="2431" y="490"/>
                </a:moveTo>
                <a:cubicBezTo>
                  <a:pt x="2431" y="480"/>
                  <a:pt x="2422" y="472"/>
                  <a:pt x="2412" y="472"/>
                </a:cubicBezTo>
                <a:cubicBezTo>
                  <a:pt x="2402" y="472"/>
                  <a:pt x="2393" y="480"/>
                  <a:pt x="2393" y="490"/>
                </a:cubicBezTo>
                <a:cubicBezTo>
                  <a:pt x="2393" y="500"/>
                  <a:pt x="2402" y="509"/>
                  <a:pt x="2412" y="509"/>
                </a:cubicBezTo>
                <a:cubicBezTo>
                  <a:pt x="2422" y="509"/>
                  <a:pt x="2431" y="500"/>
                  <a:pt x="2431" y="490"/>
                </a:cubicBezTo>
                <a:cubicBezTo>
                  <a:pt x="2431" y="490"/>
                  <a:pt x="2431" y="490"/>
                  <a:pt x="2431" y="490"/>
                </a:cubicBezTo>
                <a:moveTo>
                  <a:pt x="2412" y="605"/>
                </a:moveTo>
                <a:cubicBezTo>
                  <a:pt x="2412" y="605"/>
                  <a:pt x="2412" y="605"/>
                  <a:pt x="2412" y="605"/>
                </a:cubicBezTo>
                <a:cubicBezTo>
                  <a:pt x="2401" y="605"/>
                  <a:pt x="2392" y="614"/>
                  <a:pt x="2392" y="625"/>
                </a:cubicBezTo>
                <a:cubicBezTo>
                  <a:pt x="2392" y="637"/>
                  <a:pt x="2392" y="637"/>
                  <a:pt x="2392" y="637"/>
                </a:cubicBezTo>
                <a:cubicBezTo>
                  <a:pt x="2392" y="648"/>
                  <a:pt x="2401" y="657"/>
                  <a:pt x="2412" y="657"/>
                </a:cubicBezTo>
                <a:cubicBezTo>
                  <a:pt x="2423" y="657"/>
                  <a:pt x="2432" y="648"/>
                  <a:pt x="2432" y="637"/>
                </a:cubicBezTo>
                <a:cubicBezTo>
                  <a:pt x="2432" y="625"/>
                  <a:pt x="2432" y="625"/>
                  <a:pt x="2432" y="625"/>
                </a:cubicBezTo>
                <a:cubicBezTo>
                  <a:pt x="2432" y="614"/>
                  <a:pt x="2423" y="605"/>
                  <a:pt x="2412" y="605"/>
                </a:cubicBezTo>
                <a:moveTo>
                  <a:pt x="2433" y="767"/>
                </a:moveTo>
                <a:cubicBezTo>
                  <a:pt x="2433" y="755"/>
                  <a:pt x="2424" y="746"/>
                  <a:pt x="2412" y="746"/>
                </a:cubicBezTo>
                <a:cubicBezTo>
                  <a:pt x="2400" y="746"/>
                  <a:pt x="2391" y="755"/>
                  <a:pt x="2391" y="767"/>
                </a:cubicBezTo>
                <a:cubicBezTo>
                  <a:pt x="2391" y="783"/>
                  <a:pt x="2391" y="783"/>
                  <a:pt x="2391" y="783"/>
                </a:cubicBezTo>
                <a:cubicBezTo>
                  <a:pt x="2391" y="795"/>
                  <a:pt x="2400" y="805"/>
                  <a:pt x="2412" y="805"/>
                </a:cubicBezTo>
                <a:cubicBezTo>
                  <a:pt x="2424" y="805"/>
                  <a:pt x="2433" y="795"/>
                  <a:pt x="2433" y="783"/>
                </a:cubicBezTo>
                <a:cubicBezTo>
                  <a:pt x="2433" y="767"/>
                  <a:pt x="2433" y="767"/>
                  <a:pt x="2433" y="767"/>
                </a:cubicBezTo>
                <a:moveTo>
                  <a:pt x="2412" y="887"/>
                </a:moveTo>
                <a:cubicBezTo>
                  <a:pt x="2412" y="887"/>
                  <a:pt x="2412" y="887"/>
                  <a:pt x="2412" y="887"/>
                </a:cubicBezTo>
                <a:cubicBezTo>
                  <a:pt x="2399" y="887"/>
                  <a:pt x="2389" y="897"/>
                  <a:pt x="2389" y="910"/>
                </a:cubicBezTo>
                <a:cubicBezTo>
                  <a:pt x="2389" y="930"/>
                  <a:pt x="2389" y="930"/>
                  <a:pt x="2389" y="930"/>
                </a:cubicBezTo>
                <a:cubicBezTo>
                  <a:pt x="2389" y="943"/>
                  <a:pt x="2399" y="953"/>
                  <a:pt x="2412" y="953"/>
                </a:cubicBezTo>
                <a:cubicBezTo>
                  <a:pt x="2425" y="953"/>
                  <a:pt x="2435" y="943"/>
                  <a:pt x="2435" y="930"/>
                </a:cubicBezTo>
                <a:cubicBezTo>
                  <a:pt x="2435" y="910"/>
                  <a:pt x="2435" y="910"/>
                  <a:pt x="2435" y="910"/>
                </a:cubicBezTo>
                <a:cubicBezTo>
                  <a:pt x="2435" y="897"/>
                  <a:pt x="2425" y="887"/>
                  <a:pt x="2412" y="887"/>
                </a:cubicBezTo>
                <a:moveTo>
                  <a:pt x="2436" y="1052"/>
                </a:moveTo>
                <a:cubicBezTo>
                  <a:pt x="2436" y="1039"/>
                  <a:pt x="2425" y="1028"/>
                  <a:pt x="2412" y="1028"/>
                </a:cubicBezTo>
                <a:cubicBezTo>
                  <a:pt x="2399" y="1028"/>
                  <a:pt x="2388" y="1039"/>
                  <a:pt x="2388" y="1052"/>
                </a:cubicBezTo>
                <a:cubicBezTo>
                  <a:pt x="2388" y="1077"/>
                  <a:pt x="2388" y="1077"/>
                  <a:pt x="2388" y="1077"/>
                </a:cubicBezTo>
                <a:cubicBezTo>
                  <a:pt x="2388" y="1090"/>
                  <a:pt x="2399" y="1101"/>
                  <a:pt x="2412" y="1101"/>
                </a:cubicBezTo>
                <a:cubicBezTo>
                  <a:pt x="2425" y="1101"/>
                  <a:pt x="2436" y="1090"/>
                  <a:pt x="2436" y="1077"/>
                </a:cubicBezTo>
                <a:cubicBezTo>
                  <a:pt x="2436" y="1052"/>
                  <a:pt x="2436" y="1052"/>
                  <a:pt x="2436" y="1052"/>
                </a:cubicBezTo>
                <a:moveTo>
                  <a:pt x="2412" y="1169"/>
                </a:moveTo>
                <a:cubicBezTo>
                  <a:pt x="2412" y="1169"/>
                  <a:pt x="2412" y="1169"/>
                  <a:pt x="2412" y="1169"/>
                </a:cubicBezTo>
                <a:cubicBezTo>
                  <a:pt x="2398" y="1169"/>
                  <a:pt x="2386" y="1180"/>
                  <a:pt x="2386" y="1194"/>
                </a:cubicBezTo>
                <a:cubicBezTo>
                  <a:pt x="2386" y="1223"/>
                  <a:pt x="2386" y="1223"/>
                  <a:pt x="2386" y="1223"/>
                </a:cubicBezTo>
                <a:cubicBezTo>
                  <a:pt x="2386" y="1238"/>
                  <a:pt x="2398" y="1249"/>
                  <a:pt x="2412" y="1249"/>
                </a:cubicBezTo>
                <a:cubicBezTo>
                  <a:pt x="2426" y="1249"/>
                  <a:pt x="2438" y="1238"/>
                  <a:pt x="2438" y="1223"/>
                </a:cubicBezTo>
                <a:cubicBezTo>
                  <a:pt x="2438" y="1194"/>
                  <a:pt x="2438" y="1194"/>
                  <a:pt x="2438" y="1194"/>
                </a:cubicBezTo>
                <a:cubicBezTo>
                  <a:pt x="2438" y="1180"/>
                  <a:pt x="2426" y="1169"/>
                  <a:pt x="2412" y="1169"/>
                </a:cubicBezTo>
                <a:moveTo>
                  <a:pt x="2439" y="1337"/>
                </a:moveTo>
                <a:cubicBezTo>
                  <a:pt x="2439" y="1322"/>
                  <a:pt x="2427" y="1310"/>
                  <a:pt x="2412" y="1310"/>
                </a:cubicBezTo>
                <a:cubicBezTo>
                  <a:pt x="2397" y="1310"/>
                  <a:pt x="2385" y="1322"/>
                  <a:pt x="2385" y="1337"/>
                </a:cubicBezTo>
                <a:cubicBezTo>
                  <a:pt x="2385" y="1370"/>
                  <a:pt x="2385" y="1370"/>
                  <a:pt x="2385" y="1370"/>
                </a:cubicBezTo>
                <a:cubicBezTo>
                  <a:pt x="2385" y="1385"/>
                  <a:pt x="2397" y="1397"/>
                  <a:pt x="2412" y="1397"/>
                </a:cubicBezTo>
                <a:cubicBezTo>
                  <a:pt x="2427" y="1397"/>
                  <a:pt x="2439" y="1385"/>
                  <a:pt x="2439" y="1370"/>
                </a:cubicBezTo>
                <a:cubicBezTo>
                  <a:pt x="2439" y="1337"/>
                  <a:pt x="2439" y="1337"/>
                  <a:pt x="2439" y="1337"/>
                </a:cubicBezTo>
                <a:moveTo>
                  <a:pt x="2442" y="1629"/>
                </a:moveTo>
                <a:cubicBezTo>
                  <a:pt x="2442" y="1613"/>
                  <a:pt x="2429" y="1599"/>
                  <a:pt x="2412" y="1599"/>
                </a:cubicBezTo>
                <a:cubicBezTo>
                  <a:pt x="2395" y="1599"/>
                  <a:pt x="2382" y="1613"/>
                  <a:pt x="2382" y="1629"/>
                </a:cubicBezTo>
                <a:cubicBezTo>
                  <a:pt x="2382" y="1687"/>
                  <a:pt x="2382" y="1687"/>
                  <a:pt x="2382" y="1687"/>
                </a:cubicBezTo>
                <a:cubicBezTo>
                  <a:pt x="2382" y="1703"/>
                  <a:pt x="2395" y="1717"/>
                  <a:pt x="2412" y="1717"/>
                </a:cubicBezTo>
                <a:cubicBezTo>
                  <a:pt x="2429" y="1717"/>
                  <a:pt x="2442" y="1703"/>
                  <a:pt x="2442" y="1687"/>
                </a:cubicBezTo>
                <a:cubicBezTo>
                  <a:pt x="2442" y="1629"/>
                  <a:pt x="2442" y="1629"/>
                  <a:pt x="2442" y="1629"/>
                </a:cubicBezTo>
                <a:moveTo>
                  <a:pt x="2412" y="1756"/>
                </a:moveTo>
                <a:cubicBezTo>
                  <a:pt x="2412" y="1756"/>
                  <a:pt x="2412" y="1756"/>
                  <a:pt x="2412" y="1756"/>
                </a:cubicBezTo>
                <a:cubicBezTo>
                  <a:pt x="2395" y="1756"/>
                  <a:pt x="2381" y="1770"/>
                  <a:pt x="2381" y="1787"/>
                </a:cubicBezTo>
                <a:cubicBezTo>
                  <a:pt x="2381" y="1857"/>
                  <a:pt x="2381" y="1857"/>
                  <a:pt x="2381" y="1857"/>
                </a:cubicBezTo>
                <a:cubicBezTo>
                  <a:pt x="2381" y="1874"/>
                  <a:pt x="2395" y="1888"/>
                  <a:pt x="2412" y="1888"/>
                </a:cubicBezTo>
                <a:cubicBezTo>
                  <a:pt x="2429" y="1888"/>
                  <a:pt x="2443" y="1874"/>
                  <a:pt x="2443" y="1857"/>
                </a:cubicBezTo>
                <a:cubicBezTo>
                  <a:pt x="2443" y="1787"/>
                  <a:pt x="2443" y="1787"/>
                  <a:pt x="2443" y="1787"/>
                </a:cubicBezTo>
                <a:cubicBezTo>
                  <a:pt x="2443" y="1770"/>
                  <a:pt x="2429" y="1756"/>
                  <a:pt x="2412" y="1756"/>
                </a:cubicBezTo>
                <a:moveTo>
                  <a:pt x="2445" y="1953"/>
                </a:moveTo>
                <a:cubicBezTo>
                  <a:pt x="2445" y="1935"/>
                  <a:pt x="2430" y="1920"/>
                  <a:pt x="2412" y="1920"/>
                </a:cubicBezTo>
                <a:cubicBezTo>
                  <a:pt x="2394" y="1920"/>
                  <a:pt x="2379" y="1935"/>
                  <a:pt x="2379" y="1953"/>
                </a:cubicBezTo>
                <a:cubicBezTo>
                  <a:pt x="2379" y="2042"/>
                  <a:pt x="2379" y="2042"/>
                  <a:pt x="2379" y="2042"/>
                </a:cubicBezTo>
                <a:cubicBezTo>
                  <a:pt x="2379" y="2060"/>
                  <a:pt x="2394" y="2075"/>
                  <a:pt x="2412" y="2075"/>
                </a:cubicBezTo>
                <a:cubicBezTo>
                  <a:pt x="2430" y="2075"/>
                  <a:pt x="2445" y="2060"/>
                  <a:pt x="2445" y="2042"/>
                </a:cubicBezTo>
                <a:cubicBezTo>
                  <a:pt x="2445" y="1953"/>
                  <a:pt x="2445" y="1953"/>
                  <a:pt x="2445" y="1953"/>
                </a:cubicBezTo>
                <a:moveTo>
                  <a:pt x="2431" y="369"/>
                </a:moveTo>
                <a:cubicBezTo>
                  <a:pt x="2431" y="359"/>
                  <a:pt x="2422" y="351"/>
                  <a:pt x="2412" y="351"/>
                </a:cubicBezTo>
                <a:cubicBezTo>
                  <a:pt x="2402" y="351"/>
                  <a:pt x="2393" y="359"/>
                  <a:pt x="2393" y="369"/>
                </a:cubicBezTo>
                <a:cubicBezTo>
                  <a:pt x="2393" y="379"/>
                  <a:pt x="2402" y="387"/>
                  <a:pt x="2412" y="387"/>
                </a:cubicBezTo>
                <a:cubicBezTo>
                  <a:pt x="2422" y="387"/>
                  <a:pt x="2431" y="379"/>
                  <a:pt x="2431" y="369"/>
                </a:cubicBezTo>
                <a:cubicBezTo>
                  <a:pt x="2431" y="369"/>
                  <a:pt x="2431" y="369"/>
                  <a:pt x="2431" y="369"/>
                </a:cubicBezTo>
                <a:moveTo>
                  <a:pt x="2431" y="252"/>
                </a:moveTo>
                <a:cubicBezTo>
                  <a:pt x="2431" y="242"/>
                  <a:pt x="2422" y="234"/>
                  <a:pt x="2412" y="234"/>
                </a:cubicBezTo>
                <a:cubicBezTo>
                  <a:pt x="2402" y="234"/>
                  <a:pt x="2393" y="242"/>
                  <a:pt x="2393" y="252"/>
                </a:cubicBezTo>
                <a:cubicBezTo>
                  <a:pt x="2393" y="262"/>
                  <a:pt x="2402" y="271"/>
                  <a:pt x="2412" y="271"/>
                </a:cubicBezTo>
                <a:cubicBezTo>
                  <a:pt x="2422" y="271"/>
                  <a:pt x="2431" y="262"/>
                  <a:pt x="2431" y="252"/>
                </a:cubicBezTo>
                <a:cubicBezTo>
                  <a:pt x="2431" y="252"/>
                  <a:pt x="2431" y="252"/>
                  <a:pt x="2431" y="252"/>
                </a:cubicBezTo>
                <a:moveTo>
                  <a:pt x="2431" y="135"/>
                </a:moveTo>
                <a:cubicBezTo>
                  <a:pt x="2431" y="125"/>
                  <a:pt x="2422" y="117"/>
                  <a:pt x="2412" y="117"/>
                </a:cubicBezTo>
                <a:cubicBezTo>
                  <a:pt x="2402" y="117"/>
                  <a:pt x="2393" y="125"/>
                  <a:pt x="2393" y="135"/>
                </a:cubicBezTo>
                <a:cubicBezTo>
                  <a:pt x="2393" y="146"/>
                  <a:pt x="2402" y="154"/>
                  <a:pt x="2412" y="154"/>
                </a:cubicBezTo>
                <a:cubicBezTo>
                  <a:pt x="2422" y="154"/>
                  <a:pt x="2431" y="146"/>
                  <a:pt x="2431" y="135"/>
                </a:cubicBezTo>
                <a:cubicBezTo>
                  <a:pt x="2431" y="135"/>
                  <a:pt x="2431" y="135"/>
                  <a:pt x="2431" y="135"/>
                </a:cubicBezTo>
                <a:moveTo>
                  <a:pt x="2431" y="19"/>
                </a:moveTo>
                <a:cubicBezTo>
                  <a:pt x="2431" y="9"/>
                  <a:pt x="2422" y="0"/>
                  <a:pt x="2412" y="0"/>
                </a:cubicBezTo>
                <a:cubicBezTo>
                  <a:pt x="2402" y="0"/>
                  <a:pt x="2393" y="9"/>
                  <a:pt x="2393" y="19"/>
                </a:cubicBezTo>
                <a:cubicBezTo>
                  <a:pt x="2393" y="29"/>
                  <a:pt x="2402" y="37"/>
                  <a:pt x="2412" y="37"/>
                </a:cubicBezTo>
                <a:cubicBezTo>
                  <a:pt x="2422" y="37"/>
                  <a:pt x="2431" y="29"/>
                  <a:pt x="2431" y="19"/>
                </a:cubicBezTo>
                <a:cubicBezTo>
                  <a:pt x="2431" y="19"/>
                  <a:pt x="2431" y="19"/>
                  <a:pt x="2431" y="19"/>
                </a:cubicBezTo>
                <a:moveTo>
                  <a:pt x="2412" y="1451"/>
                </a:moveTo>
                <a:cubicBezTo>
                  <a:pt x="2412" y="1451"/>
                  <a:pt x="2412" y="1451"/>
                  <a:pt x="2412" y="1451"/>
                </a:cubicBezTo>
                <a:cubicBezTo>
                  <a:pt x="2396" y="1451"/>
                  <a:pt x="2383" y="1463"/>
                  <a:pt x="2383" y="1479"/>
                </a:cubicBezTo>
                <a:cubicBezTo>
                  <a:pt x="2383" y="1525"/>
                  <a:pt x="2383" y="1525"/>
                  <a:pt x="2383" y="1525"/>
                </a:cubicBezTo>
                <a:cubicBezTo>
                  <a:pt x="2383" y="1540"/>
                  <a:pt x="2396" y="1553"/>
                  <a:pt x="2412" y="1553"/>
                </a:cubicBezTo>
                <a:cubicBezTo>
                  <a:pt x="2428" y="1553"/>
                  <a:pt x="2441" y="1540"/>
                  <a:pt x="2441" y="1525"/>
                </a:cubicBezTo>
                <a:cubicBezTo>
                  <a:pt x="2441" y="1479"/>
                  <a:pt x="2441" y="1479"/>
                  <a:pt x="2441" y="1479"/>
                </a:cubicBezTo>
                <a:cubicBezTo>
                  <a:pt x="2441" y="1463"/>
                  <a:pt x="2428" y="1451"/>
                  <a:pt x="2412" y="1451"/>
                </a:cubicBezTo>
                <a:moveTo>
                  <a:pt x="2530" y="490"/>
                </a:moveTo>
                <a:cubicBezTo>
                  <a:pt x="2530" y="480"/>
                  <a:pt x="2521" y="472"/>
                  <a:pt x="2511" y="472"/>
                </a:cubicBezTo>
                <a:cubicBezTo>
                  <a:pt x="2501" y="472"/>
                  <a:pt x="2493" y="480"/>
                  <a:pt x="2493" y="490"/>
                </a:cubicBezTo>
                <a:cubicBezTo>
                  <a:pt x="2493" y="500"/>
                  <a:pt x="2501" y="509"/>
                  <a:pt x="2511" y="509"/>
                </a:cubicBezTo>
                <a:cubicBezTo>
                  <a:pt x="2521" y="509"/>
                  <a:pt x="2530" y="500"/>
                  <a:pt x="2530" y="490"/>
                </a:cubicBezTo>
                <a:cubicBezTo>
                  <a:pt x="2530" y="490"/>
                  <a:pt x="2530" y="490"/>
                  <a:pt x="2530" y="490"/>
                </a:cubicBezTo>
                <a:moveTo>
                  <a:pt x="2511" y="605"/>
                </a:moveTo>
                <a:cubicBezTo>
                  <a:pt x="2511" y="605"/>
                  <a:pt x="2511" y="605"/>
                  <a:pt x="2511" y="605"/>
                </a:cubicBezTo>
                <a:cubicBezTo>
                  <a:pt x="2500" y="605"/>
                  <a:pt x="2491" y="614"/>
                  <a:pt x="2491" y="625"/>
                </a:cubicBezTo>
                <a:cubicBezTo>
                  <a:pt x="2491" y="637"/>
                  <a:pt x="2491" y="637"/>
                  <a:pt x="2491" y="637"/>
                </a:cubicBezTo>
                <a:cubicBezTo>
                  <a:pt x="2491" y="648"/>
                  <a:pt x="2500" y="657"/>
                  <a:pt x="2511" y="657"/>
                </a:cubicBezTo>
                <a:cubicBezTo>
                  <a:pt x="2522" y="657"/>
                  <a:pt x="2531" y="648"/>
                  <a:pt x="2531" y="637"/>
                </a:cubicBezTo>
                <a:cubicBezTo>
                  <a:pt x="2531" y="625"/>
                  <a:pt x="2531" y="625"/>
                  <a:pt x="2531" y="625"/>
                </a:cubicBezTo>
                <a:cubicBezTo>
                  <a:pt x="2531" y="614"/>
                  <a:pt x="2522" y="605"/>
                  <a:pt x="2511" y="605"/>
                </a:cubicBezTo>
                <a:moveTo>
                  <a:pt x="2532" y="767"/>
                </a:moveTo>
                <a:cubicBezTo>
                  <a:pt x="2532" y="755"/>
                  <a:pt x="2523" y="746"/>
                  <a:pt x="2511" y="746"/>
                </a:cubicBezTo>
                <a:cubicBezTo>
                  <a:pt x="2499" y="746"/>
                  <a:pt x="2490" y="755"/>
                  <a:pt x="2490" y="767"/>
                </a:cubicBezTo>
                <a:cubicBezTo>
                  <a:pt x="2490" y="783"/>
                  <a:pt x="2490" y="783"/>
                  <a:pt x="2490" y="783"/>
                </a:cubicBezTo>
                <a:cubicBezTo>
                  <a:pt x="2490" y="795"/>
                  <a:pt x="2499" y="805"/>
                  <a:pt x="2511" y="805"/>
                </a:cubicBezTo>
                <a:cubicBezTo>
                  <a:pt x="2523" y="805"/>
                  <a:pt x="2532" y="795"/>
                  <a:pt x="2532" y="783"/>
                </a:cubicBezTo>
                <a:cubicBezTo>
                  <a:pt x="2532" y="767"/>
                  <a:pt x="2532" y="767"/>
                  <a:pt x="2532" y="767"/>
                </a:cubicBezTo>
                <a:moveTo>
                  <a:pt x="2511" y="887"/>
                </a:moveTo>
                <a:cubicBezTo>
                  <a:pt x="2511" y="887"/>
                  <a:pt x="2511" y="887"/>
                  <a:pt x="2511" y="887"/>
                </a:cubicBezTo>
                <a:cubicBezTo>
                  <a:pt x="2499" y="887"/>
                  <a:pt x="2488" y="897"/>
                  <a:pt x="2488" y="910"/>
                </a:cubicBezTo>
                <a:cubicBezTo>
                  <a:pt x="2488" y="930"/>
                  <a:pt x="2488" y="930"/>
                  <a:pt x="2488" y="930"/>
                </a:cubicBezTo>
                <a:cubicBezTo>
                  <a:pt x="2488" y="943"/>
                  <a:pt x="2499" y="953"/>
                  <a:pt x="2511" y="953"/>
                </a:cubicBezTo>
                <a:cubicBezTo>
                  <a:pt x="2524" y="953"/>
                  <a:pt x="2534" y="943"/>
                  <a:pt x="2534" y="930"/>
                </a:cubicBezTo>
                <a:cubicBezTo>
                  <a:pt x="2534" y="910"/>
                  <a:pt x="2534" y="910"/>
                  <a:pt x="2534" y="910"/>
                </a:cubicBezTo>
                <a:cubicBezTo>
                  <a:pt x="2534" y="897"/>
                  <a:pt x="2524" y="887"/>
                  <a:pt x="2511" y="887"/>
                </a:cubicBezTo>
                <a:moveTo>
                  <a:pt x="2535" y="1052"/>
                </a:moveTo>
                <a:cubicBezTo>
                  <a:pt x="2535" y="1039"/>
                  <a:pt x="2524" y="1028"/>
                  <a:pt x="2511" y="1028"/>
                </a:cubicBezTo>
                <a:cubicBezTo>
                  <a:pt x="2498" y="1028"/>
                  <a:pt x="2487" y="1039"/>
                  <a:pt x="2487" y="1052"/>
                </a:cubicBezTo>
                <a:cubicBezTo>
                  <a:pt x="2487" y="1077"/>
                  <a:pt x="2487" y="1077"/>
                  <a:pt x="2487" y="1077"/>
                </a:cubicBezTo>
                <a:cubicBezTo>
                  <a:pt x="2487" y="1090"/>
                  <a:pt x="2498" y="1101"/>
                  <a:pt x="2511" y="1101"/>
                </a:cubicBezTo>
                <a:cubicBezTo>
                  <a:pt x="2524" y="1101"/>
                  <a:pt x="2535" y="1090"/>
                  <a:pt x="2535" y="1077"/>
                </a:cubicBezTo>
                <a:cubicBezTo>
                  <a:pt x="2535" y="1052"/>
                  <a:pt x="2535" y="1052"/>
                  <a:pt x="2535" y="1052"/>
                </a:cubicBezTo>
                <a:moveTo>
                  <a:pt x="2511" y="1169"/>
                </a:moveTo>
                <a:cubicBezTo>
                  <a:pt x="2511" y="1169"/>
                  <a:pt x="2511" y="1169"/>
                  <a:pt x="2511" y="1169"/>
                </a:cubicBezTo>
                <a:cubicBezTo>
                  <a:pt x="2497" y="1169"/>
                  <a:pt x="2485" y="1180"/>
                  <a:pt x="2485" y="1194"/>
                </a:cubicBezTo>
                <a:cubicBezTo>
                  <a:pt x="2485" y="1223"/>
                  <a:pt x="2485" y="1223"/>
                  <a:pt x="2485" y="1223"/>
                </a:cubicBezTo>
                <a:cubicBezTo>
                  <a:pt x="2485" y="1238"/>
                  <a:pt x="2497" y="1249"/>
                  <a:pt x="2511" y="1249"/>
                </a:cubicBezTo>
                <a:cubicBezTo>
                  <a:pt x="2525" y="1249"/>
                  <a:pt x="2537" y="1238"/>
                  <a:pt x="2537" y="1223"/>
                </a:cubicBezTo>
                <a:cubicBezTo>
                  <a:pt x="2537" y="1194"/>
                  <a:pt x="2537" y="1194"/>
                  <a:pt x="2537" y="1194"/>
                </a:cubicBezTo>
                <a:cubicBezTo>
                  <a:pt x="2537" y="1180"/>
                  <a:pt x="2525" y="1169"/>
                  <a:pt x="2511" y="1169"/>
                </a:cubicBezTo>
                <a:moveTo>
                  <a:pt x="2538" y="1337"/>
                </a:moveTo>
                <a:cubicBezTo>
                  <a:pt x="2538" y="1322"/>
                  <a:pt x="2526" y="1310"/>
                  <a:pt x="2511" y="1310"/>
                </a:cubicBezTo>
                <a:cubicBezTo>
                  <a:pt x="2496" y="1310"/>
                  <a:pt x="2484" y="1322"/>
                  <a:pt x="2484" y="1337"/>
                </a:cubicBezTo>
                <a:cubicBezTo>
                  <a:pt x="2484" y="1370"/>
                  <a:pt x="2484" y="1370"/>
                  <a:pt x="2484" y="1370"/>
                </a:cubicBezTo>
                <a:cubicBezTo>
                  <a:pt x="2484" y="1385"/>
                  <a:pt x="2496" y="1397"/>
                  <a:pt x="2511" y="1397"/>
                </a:cubicBezTo>
                <a:cubicBezTo>
                  <a:pt x="2526" y="1397"/>
                  <a:pt x="2538" y="1385"/>
                  <a:pt x="2538" y="1370"/>
                </a:cubicBezTo>
                <a:cubicBezTo>
                  <a:pt x="2538" y="1337"/>
                  <a:pt x="2538" y="1337"/>
                  <a:pt x="2538" y="1337"/>
                </a:cubicBezTo>
                <a:moveTo>
                  <a:pt x="2541" y="1629"/>
                </a:moveTo>
                <a:cubicBezTo>
                  <a:pt x="2541" y="1613"/>
                  <a:pt x="2528" y="1599"/>
                  <a:pt x="2511" y="1599"/>
                </a:cubicBezTo>
                <a:cubicBezTo>
                  <a:pt x="2495" y="1599"/>
                  <a:pt x="2481" y="1613"/>
                  <a:pt x="2481" y="1629"/>
                </a:cubicBezTo>
                <a:cubicBezTo>
                  <a:pt x="2481" y="1687"/>
                  <a:pt x="2481" y="1687"/>
                  <a:pt x="2481" y="1687"/>
                </a:cubicBezTo>
                <a:cubicBezTo>
                  <a:pt x="2481" y="1703"/>
                  <a:pt x="2495" y="1717"/>
                  <a:pt x="2511" y="1717"/>
                </a:cubicBezTo>
                <a:cubicBezTo>
                  <a:pt x="2528" y="1717"/>
                  <a:pt x="2541" y="1703"/>
                  <a:pt x="2541" y="1687"/>
                </a:cubicBezTo>
                <a:cubicBezTo>
                  <a:pt x="2541" y="1629"/>
                  <a:pt x="2541" y="1629"/>
                  <a:pt x="2541" y="1629"/>
                </a:cubicBezTo>
                <a:moveTo>
                  <a:pt x="2511" y="1756"/>
                </a:moveTo>
                <a:cubicBezTo>
                  <a:pt x="2511" y="1756"/>
                  <a:pt x="2511" y="1756"/>
                  <a:pt x="2511" y="1756"/>
                </a:cubicBezTo>
                <a:cubicBezTo>
                  <a:pt x="2494" y="1756"/>
                  <a:pt x="2480" y="1770"/>
                  <a:pt x="2480" y="1787"/>
                </a:cubicBezTo>
                <a:cubicBezTo>
                  <a:pt x="2480" y="1857"/>
                  <a:pt x="2480" y="1857"/>
                  <a:pt x="2480" y="1857"/>
                </a:cubicBezTo>
                <a:cubicBezTo>
                  <a:pt x="2480" y="1874"/>
                  <a:pt x="2494" y="1888"/>
                  <a:pt x="2511" y="1888"/>
                </a:cubicBezTo>
                <a:cubicBezTo>
                  <a:pt x="2528" y="1888"/>
                  <a:pt x="2542" y="1874"/>
                  <a:pt x="2542" y="1857"/>
                </a:cubicBezTo>
                <a:cubicBezTo>
                  <a:pt x="2542" y="1787"/>
                  <a:pt x="2542" y="1787"/>
                  <a:pt x="2542" y="1787"/>
                </a:cubicBezTo>
                <a:cubicBezTo>
                  <a:pt x="2542" y="1770"/>
                  <a:pt x="2528" y="1756"/>
                  <a:pt x="2511" y="1756"/>
                </a:cubicBezTo>
                <a:moveTo>
                  <a:pt x="2544" y="1953"/>
                </a:moveTo>
                <a:cubicBezTo>
                  <a:pt x="2544" y="1935"/>
                  <a:pt x="2529" y="1920"/>
                  <a:pt x="2511" y="1920"/>
                </a:cubicBezTo>
                <a:cubicBezTo>
                  <a:pt x="2493" y="1920"/>
                  <a:pt x="2478" y="1935"/>
                  <a:pt x="2478" y="1953"/>
                </a:cubicBezTo>
                <a:cubicBezTo>
                  <a:pt x="2478" y="2042"/>
                  <a:pt x="2478" y="2042"/>
                  <a:pt x="2478" y="2042"/>
                </a:cubicBezTo>
                <a:cubicBezTo>
                  <a:pt x="2478" y="2060"/>
                  <a:pt x="2493" y="2075"/>
                  <a:pt x="2511" y="2075"/>
                </a:cubicBezTo>
                <a:cubicBezTo>
                  <a:pt x="2529" y="2075"/>
                  <a:pt x="2544" y="2060"/>
                  <a:pt x="2544" y="2042"/>
                </a:cubicBezTo>
                <a:cubicBezTo>
                  <a:pt x="2544" y="1953"/>
                  <a:pt x="2544" y="1953"/>
                  <a:pt x="2544" y="1953"/>
                </a:cubicBezTo>
                <a:moveTo>
                  <a:pt x="2530" y="369"/>
                </a:moveTo>
                <a:cubicBezTo>
                  <a:pt x="2530" y="359"/>
                  <a:pt x="2521" y="351"/>
                  <a:pt x="2511" y="351"/>
                </a:cubicBezTo>
                <a:cubicBezTo>
                  <a:pt x="2501" y="351"/>
                  <a:pt x="2493" y="359"/>
                  <a:pt x="2493" y="369"/>
                </a:cubicBezTo>
                <a:cubicBezTo>
                  <a:pt x="2493" y="379"/>
                  <a:pt x="2501" y="387"/>
                  <a:pt x="2511" y="387"/>
                </a:cubicBezTo>
                <a:cubicBezTo>
                  <a:pt x="2521" y="387"/>
                  <a:pt x="2530" y="379"/>
                  <a:pt x="2530" y="369"/>
                </a:cubicBezTo>
                <a:cubicBezTo>
                  <a:pt x="2530" y="369"/>
                  <a:pt x="2530" y="369"/>
                  <a:pt x="2530" y="369"/>
                </a:cubicBezTo>
                <a:moveTo>
                  <a:pt x="2530" y="252"/>
                </a:moveTo>
                <a:cubicBezTo>
                  <a:pt x="2530" y="242"/>
                  <a:pt x="2521" y="234"/>
                  <a:pt x="2511" y="234"/>
                </a:cubicBezTo>
                <a:cubicBezTo>
                  <a:pt x="2501" y="234"/>
                  <a:pt x="2493" y="242"/>
                  <a:pt x="2493" y="252"/>
                </a:cubicBezTo>
                <a:cubicBezTo>
                  <a:pt x="2493" y="262"/>
                  <a:pt x="2501" y="271"/>
                  <a:pt x="2511" y="271"/>
                </a:cubicBezTo>
                <a:cubicBezTo>
                  <a:pt x="2521" y="271"/>
                  <a:pt x="2530" y="262"/>
                  <a:pt x="2530" y="252"/>
                </a:cubicBezTo>
                <a:cubicBezTo>
                  <a:pt x="2530" y="252"/>
                  <a:pt x="2530" y="252"/>
                  <a:pt x="2530" y="252"/>
                </a:cubicBezTo>
                <a:moveTo>
                  <a:pt x="2530" y="135"/>
                </a:moveTo>
                <a:cubicBezTo>
                  <a:pt x="2530" y="125"/>
                  <a:pt x="2521" y="117"/>
                  <a:pt x="2511" y="117"/>
                </a:cubicBezTo>
                <a:cubicBezTo>
                  <a:pt x="2501" y="117"/>
                  <a:pt x="2493" y="125"/>
                  <a:pt x="2493" y="135"/>
                </a:cubicBezTo>
                <a:cubicBezTo>
                  <a:pt x="2493" y="146"/>
                  <a:pt x="2501" y="154"/>
                  <a:pt x="2511" y="154"/>
                </a:cubicBezTo>
                <a:cubicBezTo>
                  <a:pt x="2521" y="154"/>
                  <a:pt x="2530" y="146"/>
                  <a:pt x="2530" y="135"/>
                </a:cubicBezTo>
                <a:cubicBezTo>
                  <a:pt x="2530" y="135"/>
                  <a:pt x="2530" y="135"/>
                  <a:pt x="2530" y="135"/>
                </a:cubicBezTo>
                <a:moveTo>
                  <a:pt x="2530" y="19"/>
                </a:moveTo>
                <a:cubicBezTo>
                  <a:pt x="2530" y="9"/>
                  <a:pt x="2521" y="0"/>
                  <a:pt x="2511" y="0"/>
                </a:cubicBezTo>
                <a:cubicBezTo>
                  <a:pt x="2501" y="0"/>
                  <a:pt x="2493" y="9"/>
                  <a:pt x="2493" y="19"/>
                </a:cubicBezTo>
                <a:cubicBezTo>
                  <a:pt x="2493" y="29"/>
                  <a:pt x="2501" y="37"/>
                  <a:pt x="2511" y="37"/>
                </a:cubicBezTo>
                <a:cubicBezTo>
                  <a:pt x="2521" y="37"/>
                  <a:pt x="2530" y="29"/>
                  <a:pt x="2530" y="19"/>
                </a:cubicBezTo>
                <a:cubicBezTo>
                  <a:pt x="2530" y="19"/>
                  <a:pt x="2530" y="19"/>
                  <a:pt x="2530" y="19"/>
                </a:cubicBezTo>
                <a:moveTo>
                  <a:pt x="2511" y="1451"/>
                </a:moveTo>
                <a:cubicBezTo>
                  <a:pt x="2511" y="1451"/>
                  <a:pt x="2511" y="1451"/>
                  <a:pt x="2511" y="1451"/>
                </a:cubicBezTo>
                <a:cubicBezTo>
                  <a:pt x="2495" y="1451"/>
                  <a:pt x="2483" y="1463"/>
                  <a:pt x="2483" y="1479"/>
                </a:cubicBezTo>
                <a:cubicBezTo>
                  <a:pt x="2483" y="1525"/>
                  <a:pt x="2483" y="1525"/>
                  <a:pt x="2483" y="1525"/>
                </a:cubicBezTo>
                <a:cubicBezTo>
                  <a:pt x="2483" y="1540"/>
                  <a:pt x="2495" y="1553"/>
                  <a:pt x="2511" y="1553"/>
                </a:cubicBezTo>
                <a:cubicBezTo>
                  <a:pt x="2527" y="1553"/>
                  <a:pt x="2540" y="1540"/>
                  <a:pt x="2540" y="1525"/>
                </a:cubicBezTo>
                <a:cubicBezTo>
                  <a:pt x="2540" y="1479"/>
                  <a:pt x="2540" y="1479"/>
                  <a:pt x="2540" y="1479"/>
                </a:cubicBezTo>
                <a:cubicBezTo>
                  <a:pt x="2540" y="1463"/>
                  <a:pt x="2527" y="1451"/>
                  <a:pt x="2511" y="1451"/>
                </a:cubicBezTo>
                <a:moveTo>
                  <a:pt x="2629" y="490"/>
                </a:moveTo>
                <a:cubicBezTo>
                  <a:pt x="2629" y="480"/>
                  <a:pt x="2620" y="472"/>
                  <a:pt x="2610" y="472"/>
                </a:cubicBezTo>
                <a:cubicBezTo>
                  <a:pt x="2600" y="472"/>
                  <a:pt x="2592" y="480"/>
                  <a:pt x="2592" y="490"/>
                </a:cubicBezTo>
                <a:cubicBezTo>
                  <a:pt x="2592" y="500"/>
                  <a:pt x="2600" y="509"/>
                  <a:pt x="2610" y="509"/>
                </a:cubicBezTo>
                <a:cubicBezTo>
                  <a:pt x="2620" y="509"/>
                  <a:pt x="2629" y="500"/>
                  <a:pt x="2629" y="490"/>
                </a:cubicBezTo>
                <a:cubicBezTo>
                  <a:pt x="2629" y="490"/>
                  <a:pt x="2629" y="490"/>
                  <a:pt x="2629" y="490"/>
                </a:cubicBezTo>
                <a:moveTo>
                  <a:pt x="2610" y="605"/>
                </a:moveTo>
                <a:cubicBezTo>
                  <a:pt x="2610" y="605"/>
                  <a:pt x="2610" y="605"/>
                  <a:pt x="2610" y="605"/>
                </a:cubicBezTo>
                <a:cubicBezTo>
                  <a:pt x="2599" y="605"/>
                  <a:pt x="2590" y="614"/>
                  <a:pt x="2590" y="625"/>
                </a:cubicBezTo>
                <a:cubicBezTo>
                  <a:pt x="2590" y="637"/>
                  <a:pt x="2590" y="637"/>
                  <a:pt x="2590" y="637"/>
                </a:cubicBezTo>
                <a:cubicBezTo>
                  <a:pt x="2590" y="648"/>
                  <a:pt x="2599" y="657"/>
                  <a:pt x="2610" y="657"/>
                </a:cubicBezTo>
                <a:cubicBezTo>
                  <a:pt x="2621" y="657"/>
                  <a:pt x="2630" y="648"/>
                  <a:pt x="2630" y="637"/>
                </a:cubicBezTo>
                <a:cubicBezTo>
                  <a:pt x="2630" y="625"/>
                  <a:pt x="2630" y="625"/>
                  <a:pt x="2630" y="625"/>
                </a:cubicBezTo>
                <a:cubicBezTo>
                  <a:pt x="2630" y="614"/>
                  <a:pt x="2621" y="605"/>
                  <a:pt x="2610" y="605"/>
                </a:cubicBezTo>
                <a:moveTo>
                  <a:pt x="2632" y="767"/>
                </a:moveTo>
                <a:cubicBezTo>
                  <a:pt x="2632" y="755"/>
                  <a:pt x="2622" y="746"/>
                  <a:pt x="2610" y="746"/>
                </a:cubicBezTo>
                <a:cubicBezTo>
                  <a:pt x="2598" y="746"/>
                  <a:pt x="2589" y="755"/>
                  <a:pt x="2589" y="767"/>
                </a:cubicBezTo>
                <a:cubicBezTo>
                  <a:pt x="2589" y="783"/>
                  <a:pt x="2589" y="783"/>
                  <a:pt x="2589" y="783"/>
                </a:cubicBezTo>
                <a:cubicBezTo>
                  <a:pt x="2589" y="795"/>
                  <a:pt x="2598" y="805"/>
                  <a:pt x="2610" y="805"/>
                </a:cubicBezTo>
                <a:cubicBezTo>
                  <a:pt x="2622" y="805"/>
                  <a:pt x="2632" y="795"/>
                  <a:pt x="2632" y="783"/>
                </a:cubicBezTo>
                <a:cubicBezTo>
                  <a:pt x="2632" y="767"/>
                  <a:pt x="2632" y="767"/>
                  <a:pt x="2632" y="767"/>
                </a:cubicBezTo>
                <a:moveTo>
                  <a:pt x="2610" y="887"/>
                </a:moveTo>
                <a:cubicBezTo>
                  <a:pt x="2610" y="887"/>
                  <a:pt x="2610" y="887"/>
                  <a:pt x="2610" y="887"/>
                </a:cubicBezTo>
                <a:cubicBezTo>
                  <a:pt x="2598" y="887"/>
                  <a:pt x="2587" y="897"/>
                  <a:pt x="2587" y="910"/>
                </a:cubicBezTo>
                <a:cubicBezTo>
                  <a:pt x="2587" y="930"/>
                  <a:pt x="2587" y="930"/>
                  <a:pt x="2587" y="930"/>
                </a:cubicBezTo>
                <a:cubicBezTo>
                  <a:pt x="2587" y="943"/>
                  <a:pt x="2598" y="953"/>
                  <a:pt x="2610" y="953"/>
                </a:cubicBezTo>
                <a:cubicBezTo>
                  <a:pt x="2623" y="953"/>
                  <a:pt x="2633" y="943"/>
                  <a:pt x="2633" y="930"/>
                </a:cubicBezTo>
                <a:cubicBezTo>
                  <a:pt x="2633" y="910"/>
                  <a:pt x="2633" y="910"/>
                  <a:pt x="2633" y="910"/>
                </a:cubicBezTo>
                <a:cubicBezTo>
                  <a:pt x="2633" y="897"/>
                  <a:pt x="2623" y="887"/>
                  <a:pt x="2610" y="887"/>
                </a:cubicBezTo>
                <a:moveTo>
                  <a:pt x="2634" y="1052"/>
                </a:moveTo>
                <a:cubicBezTo>
                  <a:pt x="2634" y="1039"/>
                  <a:pt x="2624" y="1028"/>
                  <a:pt x="2610" y="1028"/>
                </a:cubicBezTo>
                <a:cubicBezTo>
                  <a:pt x="2597" y="1028"/>
                  <a:pt x="2586" y="1039"/>
                  <a:pt x="2586" y="1052"/>
                </a:cubicBezTo>
                <a:cubicBezTo>
                  <a:pt x="2586" y="1077"/>
                  <a:pt x="2586" y="1077"/>
                  <a:pt x="2586" y="1077"/>
                </a:cubicBezTo>
                <a:cubicBezTo>
                  <a:pt x="2586" y="1090"/>
                  <a:pt x="2597" y="1101"/>
                  <a:pt x="2610" y="1101"/>
                </a:cubicBezTo>
                <a:cubicBezTo>
                  <a:pt x="2624" y="1101"/>
                  <a:pt x="2634" y="1090"/>
                  <a:pt x="2634" y="1077"/>
                </a:cubicBezTo>
                <a:cubicBezTo>
                  <a:pt x="2634" y="1052"/>
                  <a:pt x="2634" y="1052"/>
                  <a:pt x="2634" y="1052"/>
                </a:cubicBezTo>
                <a:moveTo>
                  <a:pt x="2610" y="1169"/>
                </a:moveTo>
                <a:cubicBezTo>
                  <a:pt x="2610" y="1169"/>
                  <a:pt x="2610" y="1169"/>
                  <a:pt x="2610" y="1169"/>
                </a:cubicBezTo>
                <a:cubicBezTo>
                  <a:pt x="2596" y="1169"/>
                  <a:pt x="2585" y="1180"/>
                  <a:pt x="2585" y="1194"/>
                </a:cubicBezTo>
                <a:cubicBezTo>
                  <a:pt x="2585" y="1223"/>
                  <a:pt x="2585" y="1223"/>
                  <a:pt x="2585" y="1223"/>
                </a:cubicBezTo>
                <a:cubicBezTo>
                  <a:pt x="2585" y="1238"/>
                  <a:pt x="2596" y="1249"/>
                  <a:pt x="2610" y="1249"/>
                </a:cubicBezTo>
                <a:cubicBezTo>
                  <a:pt x="2624" y="1249"/>
                  <a:pt x="2636" y="1238"/>
                  <a:pt x="2636" y="1223"/>
                </a:cubicBezTo>
                <a:cubicBezTo>
                  <a:pt x="2636" y="1194"/>
                  <a:pt x="2636" y="1194"/>
                  <a:pt x="2636" y="1194"/>
                </a:cubicBezTo>
                <a:cubicBezTo>
                  <a:pt x="2636" y="1180"/>
                  <a:pt x="2624" y="1169"/>
                  <a:pt x="2610" y="1169"/>
                </a:cubicBezTo>
                <a:moveTo>
                  <a:pt x="2637" y="1337"/>
                </a:moveTo>
                <a:cubicBezTo>
                  <a:pt x="2637" y="1322"/>
                  <a:pt x="2625" y="1310"/>
                  <a:pt x="2610" y="1310"/>
                </a:cubicBezTo>
                <a:cubicBezTo>
                  <a:pt x="2595" y="1310"/>
                  <a:pt x="2583" y="1322"/>
                  <a:pt x="2583" y="1337"/>
                </a:cubicBezTo>
                <a:cubicBezTo>
                  <a:pt x="2583" y="1370"/>
                  <a:pt x="2583" y="1370"/>
                  <a:pt x="2583" y="1370"/>
                </a:cubicBezTo>
                <a:cubicBezTo>
                  <a:pt x="2583" y="1385"/>
                  <a:pt x="2595" y="1397"/>
                  <a:pt x="2610" y="1397"/>
                </a:cubicBezTo>
                <a:cubicBezTo>
                  <a:pt x="2625" y="1397"/>
                  <a:pt x="2637" y="1385"/>
                  <a:pt x="2637" y="1370"/>
                </a:cubicBezTo>
                <a:cubicBezTo>
                  <a:pt x="2637" y="1337"/>
                  <a:pt x="2637" y="1337"/>
                  <a:pt x="2637" y="1337"/>
                </a:cubicBezTo>
                <a:moveTo>
                  <a:pt x="2640" y="1629"/>
                </a:moveTo>
                <a:cubicBezTo>
                  <a:pt x="2640" y="1613"/>
                  <a:pt x="2627" y="1599"/>
                  <a:pt x="2610" y="1599"/>
                </a:cubicBezTo>
                <a:cubicBezTo>
                  <a:pt x="2594" y="1599"/>
                  <a:pt x="2580" y="1613"/>
                  <a:pt x="2580" y="1629"/>
                </a:cubicBezTo>
                <a:cubicBezTo>
                  <a:pt x="2580" y="1687"/>
                  <a:pt x="2580" y="1687"/>
                  <a:pt x="2580" y="1687"/>
                </a:cubicBezTo>
                <a:cubicBezTo>
                  <a:pt x="2580" y="1703"/>
                  <a:pt x="2594" y="1717"/>
                  <a:pt x="2610" y="1717"/>
                </a:cubicBezTo>
                <a:cubicBezTo>
                  <a:pt x="2627" y="1717"/>
                  <a:pt x="2640" y="1703"/>
                  <a:pt x="2640" y="1687"/>
                </a:cubicBezTo>
                <a:cubicBezTo>
                  <a:pt x="2640" y="1629"/>
                  <a:pt x="2640" y="1629"/>
                  <a:pt x="2640" y="1629"/>
                </a:cubicBezTo>
                <a:moveTo>
                  <a:pt x="2610" y="1756"/>
                </a:moveTo>
                <a:cubicBezTo>
                  <a:pt x="2610" y="1756"/>
                  <a:pt x="2610" y="1756"/>
                  <a:pt x="2610" y="1756"/>
                </a:cubicBezTo>
                <a:cubicBezTo>
                  <a:pt x="2593" y="1756"/>
                  <a:pt x="2579" y="1770"/>
                  <a:pt x="2579" y="1787"/>
                </a:cubicBezTo>
                <a:cubicBezTo>
                  <a:pt x="2579" y="1857"/>
                  <a:pt x="2579" y="1857"/>
                  <a:pt x="2579" y="1857"/>
                </a:cubicBezTo>
                <a:cubicBezTo>
                  <a:pt x="2579" y="1874"/>
                  <a:pt x="2593" y="1888"/>
                  <a:pt x="2610" y="1888"/>
                </a:cubicBezTo>
                <a:cubicBezTo>
                  <a:pt x="2628" y="1888"/>
                  <a:pt x="2642" y="1874"/>
                  <a:pt x="2642" y="1857"/>
                </a:cubicBezTo>
                <a:cubicBezTo>
                  <a:pt x="2642" y="1787"/>
                  <a:pt x="2642" y="1787"/>
                  <a:pt x="2642" y="1787"/>
                </a:cubicBezTo>
                <a:cubicBezTo>
                  <a:pt x="2642" y="1770"/>
                  <a:pt x="2628" y="1756"/>
                  <a:pt x="2610" y="1756"/>
                </a:cubicBezTo>
                <a:moveTo>
                  <a:pt x="2643" y="1953"/>
                </a:moveTo>
                <a:cubicBezTo>
                  <a:pt x="2643" y="1935"/>
                  <a:pt x="2628" y="1920"/>
                  <a:pt x="2610" y="1920"/>
                </a:cubicBezTo>
                <a:cubicBezTo>
                  <a:pt x="2592" y="1920"/>
                  <a:pt x="2577" y="1935"/>
                  <a:pt x="2577" y="1953"/>
                </a:cubicBezTo>
                <a:cubicBezTo>
                  <a:pt x="2577" y="2042"/>
                  <a:pt x="2577" y="2042"/>
                  <a:pt x="2577" y="2042"/>
                </a:cubicBezTo>
                <a:cubicBezTo>
                  <a:pt x="2577" y="2060"/>
                  <a:pt x="2592" y="2075"/>
                  <a:pt x="2610" y="2075"/>
                </a:cubicBezTo>
                <a:cubicBezTo>
                  <a:pt x="2628" y="2075"/>
                  <a:pt x="2643" y="2060"/>
                  <a:pt x="2643" y="2042"/>
                </a:cubicBezTo>
                <a:cubicBezTo>
                  <a:pt x="2643" y="1953"/>
                  <a:pt x="2643" y="1953"/>
                  <a:pt x="2643" y="1953"/>
                </a:cubicBezTo>
                <a:moveTo>
                  <a:pt x="2629" y="369"/>
                </a:moveTo>
                <a:cubicBezTo>
                  <a:pt x="2629" y="359"/>
                  <a:pt x="2620" y="351"/>
                  <a:pt x="2610" y="351"/>
                </a:cubicBezTo>
                <a:cubicBezTo>
                  <a:pt x="2600" y="351"/>
                  <a:pt x="2592" y="359"/>
                  <a:pt x="2592" y="369"/>
                </a:cubicBezTo>
                <a:cubicBezTo>
                  <a:pt x="2592" y="379"/>
                  <a:pt x="2600" y="387"/>
                  <a:pt x="2610" y="387"/>
                </a:cubicBezTo>
                <a:cubicBezTo>
                  <a:pt x="2620" y="387"/>
                  <a:pt x="2629" y="379"/>
                  <a:pt x="2629" y="369"/>
                </a:cubicBezTo>
                <a:cubicBezTo>
                  <a:pt x="2629" y="369"/>
                  <a:pt x="2629" y="369"/>
                  <a:pt x="2629" y="369"/>
                </a:cubicBezTo>
                <a:moveTo>
                  <a:pt x="2629" y="252"/>
                </a:moveTo>
                <a:cubicBezTo>
                  <a:pt x="2629" y="242"/>
                  <a:pt x="2620" y="234"/>
                  <a:pt x="2610" y="234"/>
                </a:cubicBezTo>
                <a:cubicBezTo>
                  <a:pt x="2600" y="234"/>
                  <a:pt x="2592" y="242"/>
                  <a:pt x="2592" y="252"/>
                </a:cubicBezTo>
                <a:cubicBezTo>
                  <a:pt x="2592" y="262"/>
                  <a:pt x="2600" y="271"/>
                  <a:pt x="2610" y="271"/>
                </a:cubicBezTo>
                <a:cubicBezTo>
                  <a:pt x="2620" y="271"/>
                  <a:pt x="2629" y="262"/>
                  <a:pt x="2629" y="252"/>
                </a:cubicBezTo>
                <a:cubicBezTo>
                  <a:pt x="2629" y="252"/>
                  <a:pt x="2629" y="252"/>
                  <a:pt x="2629" y="252"/>
                </a:cubicBezTo>
                <a:moveTo>
                  <a:pt x="2629" y="135"/>
                </a:moveTo>
                <a:cubicBezTo>
                  <a:pt x="2629" y="125"/>
                  <a:pt x="2620" y="117"/>
                  <a:pt x="2610" y="117"/>
                </a:cubicBezTo>
                <a:cubicBezTo>
                  <a:pt x="2600" y="117"/>
                  <a:pt x="2592" y="125"/>
                  <a:pt x="2592" y="135"/>
                </a:cubicBezTo>
                <a:cubicBezTo>
                  <a:pt x="2592" y="146"/>
                  <a:pt x="2600" y="154"/>
                  <a:pt x="2610" y="154"/>
                </a:cubicBezTo>
                <a:cubicBezTo>
                  <a:pt x="2620" y="154"/>
                  <a:pt x="2629" y="146"/>
                  <a:pt x="2629" y="135"/>
                </a:cubicBezTo>
                <a:cubicBezTo>
                  <a:pt x="2629" y="135"/>
                  <a:pt x="2629" y="135"/>
                  <a:pt x="2629" y="135"/>
                </a:cubicBezTo>
                <a:moveTo>
                  <a:pt x="2629" y="19"/>
                </a:moveTo>
                <a:cubicBezTo>
                  <a:pt x="2629" y="9"/>
                  <a:pt x="2620" y="0"/>
                  <a:pt x="2610" y="0"/>
                </a:cubicBezTo>
                <a:cubicBezTo>
                  <a:pt x="2600" y="0"/>
                  <a:pt x="2592" y="9"/>
                  <a:pt x="2592" y="19"/>
                </a:cubicBezTo>
                <a:cubicBezTo>
                  <a:pt x="2592" y="29"/>
                  <a:pt x="2600" y="37"/>
                  <a:pt x="2610" y="37"/>
                </a:cubicBezTo>
                <a:cubicBezTo>
                  <a:pt x="2620" y="37"/>
                  <a:pt x="2629" y="29"/>
                  <a:pt x="2629" y="19"/>
                </a:cubicBezTo>
                <a:cubicBezTo>
                  <a:pt x="2629" y="19"/>
                  <a:pt x="2629" y="19"/>
                  <a:pt x="2629" y="19"/>
                </a:cubicBezTo>
                <a:moveTo>
                  <a:pt x="2610" y="1451"/>
                </a:moveTo>
                <a:cubicBezTo>
                  <a:pt x="2610" y="1451"/>
                  <a:pt x="2610" y="1451"/>
                  <a:pt x="2610" y="1451"/>
                </a:cubicBezTo>
                <a:cubicBezTo>
                  <a:pt x="2594" y="1451"/>
                  <a:pt x="2582" y="1463"/>
                  <a:pt x="2582" y="1479"/>
                </a:cubicBezTo>
                <a:cubicBezTo>
                  <a:pt x="2582" y="1525"/>
                  <a:pt x="2582" y="1525"/>
                  <a:pt x="2582" y="1525"/>
                </a:cubicBezTo>
                <a:cubicBezTo>
                  <a:pt x="2582" y="1540"/>
                  <a:pt x="2594" y="1553"/>
                  <a:pt x="2610" y="1553"/>
                </a:cubicBezTo>
                <a:cubicBezTo>
                  <a:pt x="2626" y="1553"/>
                  <a:pt x="2639" y="1540"/>
                  <a:pt x="2639" y="1525"/>
                </a:cubicBezTo>
                <a:cubicBezTo>
                  <a:pt x="2639" y="1479"/>
                  <a:pt x="2639" y="1479"/>
                  <a:pt x="2639" y="1479"/>
                </a:cubicBezTo>
                <a:cubicBezTo>
                  <a:pt x="2639" y="1463"/>
                  <a:pt x="2626" y="1451"/>
                  <a:pt x="2610" y="1451"/>
                </a:cubicBezTo>
                <a:moveTo>
                  <a:pt x="2728" y="490"/>
                </a:moveTo>
                <a:cubicBezTo>
                  <a:pt x="2728" y="480"/>
                  <a:pt x="2720" y="472"/>
                  <a:pt x="2709" y="472"/>
                </a:cubicBezTo>
                <a:cubicBezTo>
                  <a:pt x="2699" y="472"/>
                  <a:pt x="2691" y="480"/>
                  <a:pt x="2691" y="490"/>
                </a:cubicBezTo>
                <a:cubicBezTo>
                  <a:pt x="2691" y="500"/>
                  <a:pt x="2699" y="509"/>
                  <a:pt x="2709" y="509"/>
                </a:cubicBezTo>
                <a:cubicBezTo>
                  <a:pt x="2720" y="509"/>
                  <a:pt x="2728" y="500"/>
                  <a:pt x="2728" y="490"/>
                </a:cubicBezTo>
                <a:cubicBezTo>
                  <a:pt x="2728" y="490"/>
                  <a:pt x="2728" y="490"/>
                  <a:pt x="2728" y="490"/>
                </a:cubicBezTo>
                <a:moveTo>
                  <a:pt x="2709" y="605"/>
                </a:moveTo>
                <a:cubicBezTo>
                  <a:pt x="2709" y="605"/>
                  <a:pt x="2709" y="605"/>
                  <a:pt x="2709" y="605"/>
                </a:cubicBezTo>
                <a:cubicBezTo>
                  <a:pt x="2698" y="605"/>
                  <a:pt x="2689" y="614"/>
                  <a:pt x="2689" y="625"/>
                </a:cubicBezTo>
                <a:cubicBezTo>
                  <a:pt x="2689" y="637"/>
                  <a:pt x="2689" y="637"/>
                  <a:pt x="2689" y="637"/>
                </a:cubicBezTo>
                <a:cubicBezTo>
                  <a:pt x="2689" y="648"/>
                  <a:pt x="2698" y="657"/>
                  <a:pt x="2709" y="657"/>
                </a:cubicBezTo>
                <a:cubicBezTo>
                  <a:pt x="2720" y="657"/>
                  <a:pt x="2729" y="648"/>
                  <a:pt x="2729" y="637"/>
                </a:cubicBezTo>
                <a:cubicBezTo>
                  <a:pt x="2729" y="625"/>
                  <a:pt x="2729" y="625"/>
                  <a:pt x="2729" y="625"/>
                </a:cubicBezTo>
                <a:cubicBezTo>
                  <a:pt x="2729" y="614"/>
                  <a:pt x="2720" y="605"/>
                  <a:pt x="2709" y="605"/>
                </a:cubicBezTo>
                <a:moveTo>
                  <a:pt x="2731" y="767"/>
                </a:moveTo>
                <a:cubicBezTo>
                  <a:pt x="2731" y="755"/>
                  <a:pt x="2721" y="746"/>
                  <a:pt x="2709" y="746"/>
                </a:cubicBezTo>
                <a:cubicBezTo>
                  <a:pt x="2698" y="746"/>
                  <a:pt x="2688" y="755"/>
                  <a:pt x="2688" y="767"/>
                </a:cubicBezTo>
                <a:cubicBezTo>
                  <a:pt x="2688" y="783"/>
                  <a:pt x="2688" y="783"/>
                  <a:pt x="2688" y="783"/>
                </a:cubicBezTo>
                <a:cubicBezTo>
                  <a:pt x="2688" y="795"/>
                  <a:pt x="2698" y="805"/>
                  <a:pt x="2709" y="805"/>
                </a:cubicBezTo>
                <a:cubicBezTo>
                  <a:pt x="2721" y="805"/>
                  <a:pt x="2731" y="795"/>
                  <a:pt x="2731" y="783"/>
                </a:cubicBezTo>
                <a:cubicBezTo>
                  <a:pt x="2731" y="767"/>
                  <a:pt x="2731" y="767"/>
                  <a:pt x="2731" y="767"/>
                </a:cubicBezTo>
                <a:moveTo>
                  <a:pt x="2709" y="887"/>
                </a:moveTo>
                <a:cubicBezTo>
                  <a:pt x="2709" y="887"/>
                  <a:pt x="2709" y="887"/>
                  <a:pt x="2709" y="887"/>
                </a:cubicBezTo>
                <a:cubicBezTo>
                  <a:pt x="2697" y="887"/>
                  <a:pt x="2687" y="897"/>
                  <a:pt x="2687" y="910"/>
                </a:cubicBezTo>
                <a:cubicBezTo>
                  <a:pt x="2687" y="930"/>
                  <a:pt x="2687" y="930"/>
                  <a:pt x="2687" y="930"/>
                </a:cubicBezTo>
                <a:cubicBezTo>
                  <a:pt x="2687" y="943"/>
                  <a:pt x="2697" y="953"/>
                  <a:pt x="2709" y="953"/>
                </a:cubicBezTo>
                <a:cubicBezTo>
                  <a:pt x="2722" y="953"/>
                  <a:pt x="2732" y="943"/>
                  <a:pt x="2732" y="930"/>
                </a:cubicBezTo>
                <a:cubicBezTo>
                  <a:pt x="2732" y="910"/>
                  <a:pt x="2732" y="910"/>
                  <a:pt x="2732" y="910"/>
                </a:cubicBezTo>
                <a:cubicBezTo>
                  <a:pt x="2732" y="897"/>
                  <a:pt x="2722" y="887"/>
                  <a:pt x="2709" y="887"/>
                </a:cubicBezTo>
                <a:moveTo>
                  <a:pt x="2734" y="1052"/>
                </a:moveTo>
                <a:cubicBezTo>
                  <a:pt x="2734" y="1039"/>
                  <a:pt x="2723" y="1028"/>
                  <a:pt x="2709" y="1028"/>
                </a:cubicBezTo>
                <a:cubicBezTo>
                  <a:pt x="2696" y="1028"/>
                  <a:pt x="2685" y="1039"/>
                  <a:pt x="2685" y="1052"/>
                </a:cubicBezTo>
                <a:cubicBezTo>
                  <a:pt x="2685" y="1077"/>
                  <a:pt x="2685" y="1077"/>
                  <a:pt x="2685" y="1077"/>
                </a:cubicBezTo>
                <a:cubicBezTo>
                  <a:pt x="2685" y="1090"/>
                  <a:pt x="2696" y="1101"/>
                  <a:pt x="2709" y="1101"/>
                </a:cubicBezTo>
                <a:cubicBezTo>
                  <a:pt x="2723" y="1101"/>
                  <a:pt x="2734" y="1090"/>
                  <a:pt x="2734" y="1077"/>
                </a:cubicBezTo>
                <a:cubicBezTo>
                  <a:pt x="2734" y="1052"/>
                  <a:pt x="2734" y="1052"/>
                  <a:pt x="2734" y="1052"/>
                </a:cubicBezTo>
                <a:moveTo>
                  <a:pt x="2709" y="1169"/>
                </a:moveTo>
                <a:cubicBezTo>
                  <a:pt x="2709" y="1169"/>
                  <a:pt x="2709" y="1169"/>
                  <a:pt x="2709" y="1169"/>
                </a:cubicBezTo>
                <a:cubicBezTo>
                  <a:pt x="2695" y="1169"/>
                  <a:pt x="2684" y="1180"/>
                  <a:pt x="2684" y="1194"/>
                </a:cubicBezTo>
                <a:cubicBezTo>
                  <a:pt x="2684" y="1223"/>
                  <a:pt x="2684" y="1223"/>
                  <a:pt x="2684" y="1223"/>
                </a:cubicBezTo>
                <a:cubicBezTo>
                  <a:pt x="2684" y="1238"/>
                  <a:pt x="2695" y="1249"/>
                  <a:pt x="2709" y="1249"/>
                </a:cubicBezTo>
                <a:cubicBezTo>
                  <a:pt x="2724" y="1249"/>
                  <a:pt x="2735" y="1238"/>
                  <a:pt x="2735" y="1223"/>
                </a:cubicBezTo>
                <a:cubicBezTo>
                  <a:pt x="2735" y="1194"/>
                  <a:pt x="2735" y="1194"/>
                  <a:pt x="2735" y="1194"/>
                </a:cubicBezTo>
                <a:cubicBezTo>
                  <a:pt x="2735" y="1180"/>
                  <a:pt x="2724" y="1169"/>
                  <a:pt x="2709" y="1169"/>
                </a:cubicBezTo>
                <a:moveTo>
                  <a:pt x="2736" y="1337"/>
                </a:moveTo>
                <a:cubicBezTo>
                  <a:pt x="2736" y="1322"/>
                  <a:pt x="2724" y="1310"/>
                  <a:pt x="2709" y="1310"/>
                </a:cubicBezTo>
                <a:cubicBezTo>
                  <a:pt x="2694" y="1310"/>
                  <a:pt x="2682" y="1322"/>
                  <a:pt x="2682" y="1337"/>
                </a:cubicBezTo>
                <a:cubicBezTo>
                  <a:pt x="2682" y="1370"/>
                  <a:pt x="2682" y="1370"/>
                  <a:pt x="2682" y="1370"/>
                </a:cubicBezTo>
                <a:cubicBezTo>
                  <a:pt x="2682" y="1385"/>
                  <a:pt x="2694" y="1397"/>
                  <a:pt x="2709" y="1397"/>
                </a:cubicBezTo>
                <a:cubicBezTo>
                  <a:pt x="2724" y="1397"/>
                  <a:pt x="2736" y="1385"/>
                  <a:pt x="2736" y="1370"/>
                </a:cubicBezTo>
                <a:cubicBezTo>
                  <a:pt x="2736" y="1337"/>
                  <a:pt x="2736" y="1337"/>
                  <a:pt x="2736" y="1337"/>
                </a:cubicBezTo>
                <a:moveTo>
                  <a:pt x="2739" y="1629"/>
                </a:moveTo>
                <a:cubicBezTo>
                  <a:pt x="2739" y="1613"/>
                  <a:pt x="2726" y="1599"/>
                  <a:pt x="2709" y="1599"/>
                </a:cubicBezTo>
                <a:cubicBezTo>
                  <a:pt x="2693" y="1599"/>
                  <a:pt x="2679" y="1613"/>
                  <a:pt x="2679" y="1629"/>
                </a:cubicBezTo>
                <a:cubicBezTo>
                  <a:pt x="2679" y="1687"/>
                  <a:pt x="2679" y="1687"/>
                  <a:pt x="2679" y="1687"/>
                </a:cubicBezTo>
                <a:cubicBezTo>
                  <a:pt x="2679" y="1703"/>
                  <a:pt x="2693" y="1717"/>
                  <a:pt x="2709" y="1717"/>
                </a:cubicBezTo>
                <a:cubicBezTo>
                  <a:pt x="2726" y="1717"/>
                  <a:pt x="2739" y="1703"/>
                  <a:pt x="2739" y="1687"/>
                </a:cubicBezTo>
                <a:cubicBezTo>
                  <a:pt x="2739" y="1629"/>
                  <a:pt x="2739" y="1629"/>
                  <a:pt x="2739" y="1629"/>
                </a:cubicBezTo>
                <a:moveTo>
                  <a:pt x="2709" y="1756"/>
                </a:moveTo>
                <a:cubicBezTo>
                  <a:pt x="2709" y="1756"/>
                  <a:pt x="2709" y="1756"/>
                  <a:pt x="2709" y="1756"/>
                </a:cubicBezTo>
                <a:cubicBezTo>
                  <a:pt x="2692" y="1756"/>
                  <a:pt x="2678" y="1770"/>
                  <a:pt x="2678" y="1787"/>
                </a:cubicBezTo>
                <a:cubicBezTo>
                  <a:pt x="2678" y="1857"/>
                  <a:pt x="2678" y="1857"/>
                  <a:pt x="2678" y="1857"/>
                </a:cubicBezTo>
                <a:cubicBezTo>
                  <a:pt x="2678" y="1874"/>
                  <a:pt x="2692" y="1888"/>
                  <a:pt x="2709" y="1888"/>
                </a:cubicBezTo>
                <a:cubicBezTo>
                  <a:pt x="2727" y="1888"/>
                  <a:pt x="2741" y="1874"/>
                  <a:pt x="2741" y="1857"/>
                </a:cubicBezTo>
                <a:cubicBezTo>
                  <a:pt x="2741" y="1787"/>
                  <a:pt x="2741" y="1787"/>
                  <a:pt x="2741" y="1787"/>
                </a:cubicBezTo>
                <a:cubicBezTo>
                  <a:pt x="2741" y="1770"/>
                  <a:pt x="2727" y="1756"/>
                  <a:pt x="2709" y="1756"/>
                </a:cubicBezTo>
                <a:moveTo>
                  <a:pt x="2742" y="1953"/>
                </a:moveTo>
                <a:cubicBezTo>
                  <a:pt x="2742" y="1935"/>
                  <a:pt x="2727" y="1920"/>
                  <a:pt x="2709" y="1920"/>
                </a:cubicBezTo>
                <a:cubicBezTo>
                  <a:pt x="2691" y="1920"/>
                  <a:pt x="2677" y="1935"/>
                  <a:pt x="2677" y="1953"/>
                </a:cubicBezTo>
                <a:cubicBezTo>
                  <a:pt x="2677" y="2042"/>
                  <a:pt x="2677" y="2042"/>
                  <a:pt x="2677" y="2042"/>
                </a:cubicBezTo>
                <a:cubicBezTo>
                  <a:pt x="2677" y="2060"/>
                  <a:pt x="2691" y="2075"/>
                  <a:pt x="2709" y="2075"/>
                </a:cubicBezTo>
                <a:cubicBezTo>
                  <a:pt x="2727" y="2075"/>
                  <a:pt x="2742" y="2060"/>
                  <a:pt x="2742" y="2042"/>
                </a:cubicBezTo>
                <a:cubicBezTo>
                  <a:pt x="2742" y="1953"/>
                  <a:pt x="2742" y="1953"/>
                  <a:pt x="2742" y="1953"/>
                </a:cubicBezTo>
                <a:moveTo>
                  <a:pt x="2728" y="369"/>
                </a:moveTo>
                <a:cubicBezTo>
                  <a:pt x="2728" y="359"/>
                  <a:pt x="2720" y="351"/>
                  <a:pt x="2709" y="351"/>
                </a:cubicBezTo>
                <a:cubicBezTo>
                  <a:pt x="2699" y="351"/>
                  <a:pt x="2691" y="359"/>
                  <a:pt x="2691" y="369"/>
                </a:cubicBezTo>
                <a:cubicBezTo>
                  <a:pt x="2691" y="379"/>
                  <a:pt x="2699" y="387"/>
                  <a:pt x="2709" y="387"/>
                </a:cubicBezTo>
                <a:cubicBezTo>
                  <a:pt x="2720" y="387"/>
                  <a:pt x="2728" y="379"/>
                  <a:pt x="2728" y="369"/>
                </a:cubicBezTo>
                <a:cubicBezTo>
                  <a:pt x="2728" y="369"/>
                  <a:pt x="2728" y="369"/>
                  <a:pt x="2728" y="369"/>
                </a:cubicBezTo>
                <a:moveTo>
                  <a:pt x="2728" y="252"/>
                </a:moveTo>
                <a:cubicBezTo>
                  <a:pt x="2728" y="242"/>
                  <a:pt x="2720" y="234"/>
                  <a:pt x="2709" y="234"/>
                </a:cubicBezTo>
                <a:cubicBezTo>
                  <a:pt x="2699" y="234"/>
                  <a:pt x="2691" y="242"/>
                  <a:pt x="2691" y="252"/>
                </a:cubicBezTo>
                <a:cubicBezTo>
                  <a:pt x="2691" y="262"/>
                  <a:pt x="2699" y="271"/>
                  <a:pt x="2709" y="271"/>
                </a:cubicBezTo>
                <a:cubicBezTo>
                  <a:pt x="2720" y="271"/>
                  <a:pt x="2728" y="262"/>
                  <a:pt x="2728" y="252"/>
                </a:cubicBezTo>
                <a:cubicBezTo>
                  <a:pt x="2728" y="252"/>
                  <a:pt x="2728" y="252"/>
                  <a:pt x="2728" y="252"/>
                </a:cubicBezTo>
                <a:moveTo>
                  <a:pt x="2728" y="135"/>
                </a:moveTo>
                <a:cubicBezTo>
                  <a:pt x="2728" y="125"/>
                  <a:pt x="2720" y="117"/>
                  <a:pt x="2709" y="117"/>
                </a:cubicBezTo>
                <a:cubicBezTo>
                  <a:pt x="2699" y="117"/>
                  <a:pt x="2691" y="125"/>
                  <a:pt x="2691" y="135"/>
                </a:cubicBezTo>
                <a:cubicBezTo>
                  <a:pt x="2691" y="146"/>
                  <a:pt x="2699" y="154"/>
                  <a:pt x="2709" y="154"/>
                </a:cubicBezTo>
                <a:cubicBezTo>
                  <a:pt x="2720" y="154"/>
                  <a:pt x="2728" y="146"/>
                  <a:pt x="2728" y="135"/>
                </a:cubicBezTo>
                <a:cubicBezTo>
                  <a:pt x="2728" y="135"/>
                  <a:pt x="2728" y="135"/>
                  <a:pt x="2728" y="135"/>
                </a:cubicBezTo>
                <a:moveTo>
                  <a:pt x="2728" y="19"/>
                </a:moveTo>
                <a:cubicBezTo>
                  <a:pt x="2728" y="9"/>
                  <a:pt x="2720" y="0"/>
                  <a:pt x="2709" y="0"/>
                </a:cubicBezTo>
                <a:cubicBezTo>
                  <a:pt x="2699" y="0"/>
                  <a:pt x="2691" y="9"/>
                  <a:pt x="2691" y="19"/>
                </a:cubicBezTo>
                <a:cubicBezTo>
                  <a:pt x="2691" y="29"/>
                  <a:pt x="2699" y="37"/>
                  <a:pt x="2709" y="37"/>
                </a:cubicBezTo>
                <a:cubicBezTo>
                  <a:pt x="2720" y="37"/>
                  <a:pt x="2728" y="29"/>
                  <a:pt x="2728" y="19"/>
                </a:cubicBezTo>
                <a:cubicBezTo>
                  <a:pt x="2728" y="19"/>
                  <a:pt x="2728" y="19"/>
                  <a:pt x="2728" y="19"/>
                </a:cubicBezTo>
                <a:moveTo>
                  <a:pt x="2709" y="1451"/>
                </a:moveTo>
                <a:cubicBezTo>
                  <a:pt x="2709" y="1451"/>
                  <a:pt x="2709" y="1451"/>
                  <a:pt x="2709" y="1451"/>
                </a:cubicBezTo>
                <a:cubicBezTo>
                  <a:pt x="2694" y="1451"/>
                  <a:pt x="2681" y="1463"/>
                  <a:pt x="2681" y="1479"/>
                </a:cubicBezTo>
                <a:cubicBezTo>
                  <a:pt x="2681" y="1525"/>
                  <a:pt x="2681" y="1525"/>
                  <a:pt x="2681" y="1525"/>
                </a:cubicBezTo>
                <a:cubicBezTo>
                  <a:pt x="2681" y="1540"/>
                  <a:pt x="2694" y="1553"/>
                  <a:pt x="2709" y="1553"/>
                </a:cubicBezTo>
                <a:cubicBezTo>
                  <a:pt x="2725" y="1553"/>
                  <a:pt x="2738" y="1540"/>
                  <a:pt x="2738" y="1525"/>
                </a:cubicBezTo>
                <a:cubicBezTo>
                  <a:pt x="2738" y="1479"/>
                  <a:pt x="2738" y="1479"/>
                  <a:pt x="2738" y="1479"/>
                </a:cubicBezTo>
                <a:cubicBezTo>
                  <a:pt x="2738" y="1463"/>
                  <a:pt x="2725" y="1451"/>
                  <a:pt x="2709" y="1451"/>
                </a:cubicBezTo>
                <a:moveTo>
                  <a:pt x="2827" y="490"/>
                </a:moveTo>
                <a:cubicBezTo>
                  <a:pt x="2827" y="480"/>
                  <a:pt x="2819" y="472"/>
                  <a:pt x="2808" y="472"/>
                </a:cubicBezTo>
                <a:cubicBezTo>
                  <a:pt x="2798" y="472"/>
                  <a:pt x="2790" y="480"/>
                  <a:pt x="2790" y="490"/>
                </a:cubicBezTo>
                <a:cubicBezTo>
                  <a:pt x="2790" y="500"/>
                  <a:pt x="2798" y="509"/>
                  <a:pt x="2808" y="509"/>
                </a:cubicBezTo>
                <a:cubicBezTo>
                  <a:pt x="2819" y="509"/>
                  <a:pt x="2827" y="500"/>
                  <a:pt x="2827" y="490"/>
                </a:cubicBezTo>
                <a:cubicBezTo>
                  <a:pt x="2827" y="490"/>
                  <a:pt x="2827" y="490"/>
                  <a:pt x="2827" y="490"/>
                </a:cubicBezTo>
                <a:moveTo>
                  <a:pt x="2808" y="605"/>
                </a:moveTo>
                <a:cubicBezTo>
                  <a:pt x="2808" y="605"/>
                  <a:pt x="2808" y="605"/>
                  <a:pt x="2808" y="605"/>
                </a:cubicBezTo>
                <a:cubicBezTo>
                  <a:pt x="2797" y="605"/>
                  <a:pt x="2788" y="614"/>
                  <a:pt x="2788" y="625"/>
                </a:cubicBezTo>
                <a:cubicBezTo>
                  <a:pt x="2788" y="637"/>
                  <a:pt x="2788" y="637"/>
                  <a:pt x="2788" y="637"/>
                </a:cubicBezTo>
                <a:cubicBezTo>
                  <a:pt x="2788" y="648"/>
                  <a:pt x="2797" y="657"/>
                  <a:pt x="2808" y="657"/>
                </a:cubicBezTo>
                <a:cubicBezTo>
                  <a:pt x="2819" y="657"/>
                  <a:pt x="2828" y="648"/>
                  <a:pt x="2828" y="637"/>
                </a:cubicBezTo>
                <a:cubicBezTo>
                  <a:pt x="2828" y="625"/>
                  <a:pt x="2828" y="625"/>
                  <a:pt x="2828" y="625"/>
                </a:cubicBezTo>
                <a:cubicBezTo>
                  <a:pt x="2828" y="614"/>
                  <a:pt x="2819" y="605"/>
                  <a:pt x="2808" y="605"/>
                </a:cubicBezTo>
                <a:moveTo>
                  <a:pt x="2830" y="767"/>
                </a:moveTo>
                <a:cubicBezTo>
                  <a:pt x="2830" y="755"/>
                  <a:pt x="2820" y="746"/>
                  <a:pt x="2808" y="746"/>
                </a:cubicBezTo>
                <a:cubicBezTo>
                  <a:pt x="2797" y="746"/>
                  <a:pt x="2787" y="755"/>
                  <a:pt x="2787" y="767"/>
                </a:cubicBezTo>
                <a:cubicBezTo>
                  <a:pt x="2787" y="783"/>
                  <a:pt x="2787" y="783"/>
                  <a:pt x="2787" y="783"/>
                </a:cubicBezTo>
                <a:cubicBezTo>
                  <a:pt x="2787" y="795"/>
                  <a:pt x="2797" y="805"/>
                  <a:pt x="2808" y="805"/>
                </a:cubicBezTo>
                <a:cubicBezTo>
                  <a:pt x="2820" y="805"/>
                  <a:pt x="2830" y="795"/>
                  <a:pt x="2830" y="783"/>
                </a:cubicBezTo>
                <a:cubicBezTo>
                  <a:pt x="2830" y="767"/>
                  <a:pt x="2830" y="767"/>
                  <a:pt x="2830" y="767"/>
                </a:cubicBezTo>
                <a:moveTo>
                  <a:pt x="2808" y="887"/>
                </a:moveTo>
                <a:cubicBezTo>
                  <a:pt x="2808" y="887"/>
                  <a:pt x="2808" y="887"/>
                  <a:pt x="2808" y="887"/>
                </a:cubicBezTo>
                <a:cubicBezTo>
                  <a:pt x="2796" y="887"/>
                  <a:pt x="2786" y="897"/>
                  <a:pt x="2786" y="910"/>
                </a:cubicBezTo>
                <a:cubicBezTo>
                  <a:pt x="2786" y="930"/>
                  <a:pt x="2786" y="930"/>
                  <a:pt x="2786" y="930"/>
                </a:cubicBezTo>
                <a:cubicBezTo>
                  <a:pt x="2786" y="943"/>
                  <a:pt x="2796" y="953"/>
                  <a:pt x="2808" y="953"/>
                </a:cubicBezTo>
                <a:cubicBezTo>
                  <a:pt x="2821" y="953"/>
                  <a:pt x="2831" y="943"/>
                  <a:pt x="2831" y="930"/>
                </a:cubicBezTo>
                <a:cubicBezTo>
                  <a:pt x="2831" y="910"/>
                  <a:pt x="2831" y="910"/>
                  <a:pt x="2831" y="910"/>
                </a:cubicBezTo>
                <a:cubicBezTo>
                  <a:pt x="2831" y="897"/>
                  <a:pt x="2821" y="887"/>
                  <a:pt x="2808" y="887"/>
                </a:cubicBezTo>
                <a:moveTo>
                  <a:pt x="2833" y="1052"/>
                </a:moveTo>
                <a:cubicBezTo>
                  <a:pt x="2833" y="1039"/>
                  <a:pt x="2822" y="1028"/>
                  <a:pt x="2808" y="1028"/>
                </a:cubicBezTo>
                <a:cubicBezTo>
                  <a:pt x="2795" y="1028"/>
                  <a:pt x="2784" y="1039"/>
                  <a:pt x="2784" y="1052"/>
                </a:cubicBezTo>
                <a:cubicBezTo>
                  <a:pt x="2784" y="1077"/>
                  <a:pt x="2784" y="1077"/>
                  <a:pt x="2784" y="1077"/>
                </a:cubicBezTo>
                <a:cubicBezTo>
                  <a:pt x="2784" y="1090"/>
                  <a:pt x="2795" y="1101"/>
                  <a:pt x="2808" y="1101"/>
                </a:cubicBezTo>
                <a:cubicBezTo>
                  <a:pt x="2822" y="1101"/>
                  <a:pt x="2833" y="1090"/>
                  <a:pt x="2833" y="1077"/>
                </a:cubicBezTo>
                <a:cubicBezTo>
                  <a:pt x="2833" y="1052"/>
                  <a:pt x="2833" y="1052"/>
                  <a:pt x="2833" y="1052"/>
                </a:cubicBezTo>
                <a:moveTo>
                  <a:pt x="2808" y="1169"/>
                </a:moveTo>
                <a:cubicBezTo>
                  <a:pt x="2808" y="1169"/>
                  <a:pt x="2808" y="1169"/>
                  <a:pt x="2808" y="1169"/>
                </a:cubicBezTo>
                <a:cubicBezTo>
                  <a:pt x="2794" y="1169"/>
                  <a:pt x="2783" y="1180"/>
                  <a:pt x="2783" y="1194"/>
                </a:cubicBezTo>
                <a:cubicBezTo>
                  <a:pt x="2783" y="1223"/>
                  <a:pt x="2783" y="1223"/>
                  <a:pt x="2783" y="1223"/>
                </a:cubicBezTo>
                <a:cubicBezTo>
                  <a:pt x="2783" y="1238"/>
                  <a:pt x="2794" y="1249"/>
                  <a:pt x="2808" y="1249"/>
                </a:cubicBezTo>
                <a:cubicBezTo>
                  <a:pt x="2823" y="1249"/>
                  <a:pt x="2834" y="1238"/>
                  <a:pt x="2834" y="1223"/>
                </a:cubicBezTo>
                <a:cubicBezTo>
                  <a:pt x="2834" y="1194"/>
                  <a:pt x="2834" y="1194"/>
                  <a:pt x="2834" y="1194"/>
                </a:cubicBezTo>
                <a:cubicBezTo>
                  <a:pt x="2834" y="1180"/>
                  <a:pt x="2823" y="1169"/>
                  <a:pt x="2808" y="1169"/>
                </a:cubicBezTo>
                <a:moveTo>
                  <a:pt x="2836" y="1337"/>
                </a:moveTo>
                <a:cubicBezTo>
                  <a:pt x="2836" y="1322"/>
                  <a:pt x="2823" y="1310"/>
                  <a:pt x="2808" y="1310"/>
                </a:cubicBezTo>
                <a:cubicBezTo>
                  <a:pt x="2793" y="1310"/>
                  <a:pt x="2781" y="1322"/>
                  <a:pt x="2781" y="1337"/>
                </a:cubicBezTo>
                <a:cubicBezTo>
                  <a:pt x="2781" y="1370"/>
                  <a:pt x="2781" y="1370"/>
                  <a:pt x="2781" y="1370"/>
                </a:cubicBezTo>
                <a:cubicBezTo>
                  <a:pt x="2781" y="1385"/>
                  <a:pt x="2793" y="1397"/>
                  <a:pt x="2808" y="1397"/>
                </a:cubicBezTo>
                <a:cubicBezTo>
                  <a:pt x="2823" y="1397"/>
                  <a:pt x="2836" y="1385"/>
                  <a:pt x="2836" y="1370"/>
                </a:cubicBezTo>
                <a:cubicBezTo>
                  <a:pt x="2836" y="1337"/>
                  <a:pt x="2836" y="1337"/>
                  <a:pt x="2836" y="1337"/>
                </a:cubicBezTo>
                <a:moveTo>
                  <a:pt x="2838" y="1629"/>
                </a:moveTo>
                <a:cubicBezTo>
                  <a:pt x="2838" y="1613"/>
                  <a:pt x="2825" y="1599"/>
                  <a:pt x="2808" y="1599"/>
                </a:cubicBezTo>
                <a:cubicBezTo>
                  <a:pt x="2792" y="1599"/>
                  <a:pt x="2778" y="1613"/>
                  <a:pt x="2778" y="1629"/>
                </a:cubicBezTo>
                <a:cubicBezTo>
                  <a:pt x="2778" y="1687"/>
                  <a:pt x="2778" y="1687"/>
                  <a:pt x="2778" y="1687"/>
                </a:cubicBezTo>
                <a:cubicBezTo>
                  <a:pt x="2778" y="1703"/>
                  <a:pt x="2792" y="1717"/>
                  <a:pt x="2808" y="1717"/>
                </a:cubicBezTo>
                <a:cubicBezTo>
                  <a:pt x="2825" y="1717"/>
                  <a:pt x="2838" y="1703"/>
                  <a:pt x="2838" y="1687"/>
                </a:cubicBezTo>
                <a:cubicBezTo>
                  <a:pt x="2838" y="1629"/>
                  <a:pt x="2838" y="1629"/>
                  <a:pt x="2838" y="1629"/>
                </a:cubicBezTo>
                <a:moveTo>
                  <a:pt x="2808" y="1756"/>
                </a:moveTo>
                <a:cubicBezTo>
                  <a:pt x="2808" y="1756"/>
                  <a:pt x="2808" y="1756"/>
                  <a:pt x="2808" y="1756"/>
                </a:cubicBezTo>
                <a:cubicBezTo>
                  <a:pt x="2791" y="1756"/>
                  <a:pt x="2777" y="1770"/>
                  <a:pt x="2777" y="1787"/>
                </a:cubicBezTo>
                <a:cubicBezTo>
                  <a:pt x="2777" y="1857"/>
                  <a:pt x="2777" y="1857"/>
                  <a:pt x="2777" y="1857"/>
                </a:cubicBezTo>
                <a:cubicBezTo>
                  <a:pt x="2777" y="1874"/>
                  <a:pt x="2791" y="1888"/>
                  <a:pt x="2808" y="1888"/>
                </a:cubicBezTo>
                <a:cubicBezTo>
                  <a:pt x="2826" y="1888"/>
                  <a:pt x="2840" y="1874"/>
                  <a:pt x="2840" y="1857"/>
                </a:cubicBezTo>
                <a:cubicBezTo>
                  <a:pt x="2840" y="1787"/>
                  <a:pt x="2840" y="1787"/>
                  <a:pt x="2840" y="1787"/>
                </a:cubicBezTo>
                <a:cubicBezTo>
                  <a:pt x="2840" y="1770"/>
                  <a:pt x="2826" y="1756"/>
                  <a:pt x="2808" y="1756"/>
                </a:cubicBezTo>
                <a:moveTo>
                  <a:pt x="2841" y="1953"/>
                </a:moveTo>
                <a:cubicBezTo>
                  <a:pt x="2841" y="1935"/>
                  <a:pt x="2827" y="1920"/>
                  <a:pt x="2808" y="1920"/>
                </a:cubicBezTo>
                <a:cubicBezTo>
                  <a:pt x="2790" y="1920"/>
                  <a:pt x="2776" y="1935"/>
                  <a:pt x="2776" y="1953"/>
                </a:cubicBezTo>
                <a:cubicBezTo>
                  <a:pt x="2776" y="2042"/>
                  <a:pt x="2776" y="2042"/>
                  <a:pt x="2776" y="2042"/>
                </a:cubicBezTo>
                <a:cubicBezTo>
                  <a:pt x="2776" y="2060"/>
                  <a:pt x="2790" y="2075"/>
                  <a:pt x="2808" y="2075"/>
                </a:cubicBezTo>
                <a:cubicBezTo>
                  <a:pt x="2827" y="2075"/>
                  <a:pt x="2841" y="2060"/>
                  <a:pt x="2841" y="2042"/>
                </a:cubicBezTo>
                <a:cubicBezTo>
                  <a:pt x="2841" y="1953"/>
                  <a:pt x="2841" y="1953"/>
                  <a:pt x="2841" y="1953"/>
                </a:cubicBezTo>
                <a:moveTo>
                  <a:pt x="2827" y="369"/>
                </a:moveTo>
                <a:cubicBezTo>
                  <a:pt x="2827" y="359"/>
                  <a:pt x="2819" y="351"/>
                  <a:pt x="2808" y="351"/>
                </a:cubicBezTo>
                <a:cubicBezTo>
                  <a:pt x="2798" y="351"/>
                  <a:pt x="2790" y="359"/>
                  <a:pt x="2790" y="369"/>
                </a:cubicBezTo>
                <a:cubicBezTo>
                  <a:pt x="2790" y="379"/>
                  <a:pt x="2798" y="387"/>
                  <a:pt x="2808" y="387"/>
                </a:cubicBezTo>
                <a:cubicBezTo>
                  <a:pt x="2819" y="387"/>
                  <a:pt x="2827" y="379"/>
                  <a:pt x="2827" y="369"/>
                </a:cubicBezTo>
                <a:cubicBezTo>
                  <a:pt x="2827" y="369"/>
                  <a:pt x="2827" y="369"/>
                  <a:pt x="2827" y="369"/>
                </a:cubicBezTo>
                <a:moveTo>
                  <a:pt x="2827" y="252"/>
                </a:moveTo>
                <a:cubicBezTo>
                  <a:pt x="2827" y="242"/>
                  <a:pt x="2819" y="234"/>
                  <a:pt x="2808" y="234"/>
                </a:cubicBezTo>
                <a:cubicBezTo>
                  <a:pt x="2798" y="234"/>
                  <a:pt x="2790" y="242"/>
                  <a:pt x="2790" y="252"/>
                </a:cubicBezTo>
                <a:cubicBezTo>
                  <a:pt x="2790" y="262"/>
                  <a:pt x="2798" y="271"/>
                  <a:pt x="2808" y="271"/>
                </a:cubicBezTo>
                <a:cubicBezTo>
                  <a:pt x="2819" y="271"/>
                  <a:pt x="2827" y="262"/>
                  <a:pt x="2827" y="252"/>
                </a:cubicBezTo>
                <a:cubicBezTo>
                  <a:pt x="2827" y="252"/>
                  <a:pt x="2827" y="252"/>
                  <a:pt x="2827" y="252"/>
                </a:cubicBezTo>
                <a:moveTo>
                  <a:pt x="2827" y="135"/>
                </a:moveTo>
                <a:cubicBezTo>
                  <a:pt x="2827" y="125"/>
                  <a:pt x="2819" y="117"/>
                  <a:pt x="2808" y="117"/>
                </a:cubicBezTo>
                <a:cubicBezTo>
                  <a:pt x="2798" y="117"/>
                  <a:pt x="2790" y="125"/>
                  <a:pt x="2790" y="135"/>
                </a:cubicBezTo>
                <a:cubicBezTo>
                  <a:pt x="2790" y="146"/>
                  <a:pt x="2798" y="154"/>
                  <a:pt x="2808" y="154"/>
                </a:cubicBezTo>
                <a:cubicBezTo>
                  <a:pt x="2819" y="154"/>
                  <a:pt x="2827" y="146"/>
                  <a:pt x="2827" y="135"/>
                </a:cubicBezTo>
                <a:cubicBezTo>
                  <a:pt x="2827" y="135"/>
                  <a:pt x="2827" y="135"/>
                  <a:pt x="2827" y="135"/>
                </a:cubicBezTo>
                <a:moveTo>
                  <a:pt x="2827" y="19"/>
                </a:moveTo>
                <a:cubicBezTo>
                  <a:pt x="2827" y="9"/>
                  <a:pt x="2819" y="0"/>
                  <a:pt x="2808" y="0"/>
                </a:cubicBezTo>
                <a:cubicBezTo>
                  <a:pt x="2798" y="0"/>
                  <a:pt x="2790" y="9"/>
                  <a:pt x="2790" y="19"/>
                </a:cubicBezTo>
                <a:cubicBezTo>
                  <a:pt x="2790" y="29"/>
                  <a:pt x="2798" y="37"/>
                  <a:pt x="2808" y="37"/>
                </a:cubicBezTo>
                <a:cubicBezTo>
                  <a:pt x="2819" y="37"/>
                  <a:pt x="2827" y="29"/>
                  <a:pt x="2827" y="19"/>
                </a:cubicBezTo>
                <a:cubicBezTo>
                  <a:pt x="2827" y="19"/>
                  <a:pt x="2827" y="19"/>
                  <a:pt x="2827" y="19"/>
                </a:cubicBezTo>
                <a:moveTo>
                  <a:pt x="2808" y="1451"/>
                </a:moveTo>
                <a:cubicBezTo>
                  <a:pt x="2808" y="1451"/>
                  <a:pt x="2808" y="1451"/>
                  <a:pt x="2808" y="1451"/>
                </a:cubicBezTo>
                <a:cubicBezTo>
                  <a:pt x="2793" y="1451"/>
                  <a:pt x="2780" y="1463"/>
                  <a:pt x="2780" y="1479"/>
                </a:cubicBezTo>
                <a:cubicBezTo>
                  <a:pt x="2780" y="1525"/>
                  <a:pt x="2780" y="1525"/>
                  <a:pt x="2780" y="1525"/>
                </a:cubicBezTo>
                <a:cubicBezTo>
                  <a:pt x="2780" y="1540"/>
                  <a:pt x="2793" y="1553"/>
                  <a:pt x="2808" y="1553"/>
                </a:cubicBezTo>
                <a:cubicBezTo>
                  <a:pt x="2824" y="1553"/>
                  <a:pt x="2837" y="1540"/>
                  <a:pt x="2837" y="1525"/>
                </a:cubicBezTo>
                <a:cubicBezTo>
                  <a:pt x="2837" y="1479"/>
                  <a:pt x="2837" y="1479"/>
                  <a:pt x="2837" y="1479"/>
                </a:cubicBezTo>
                <a:cubicBezTo>
                  <a:pt x="2837" y="1463"/>
                  <a:pt x="2824" y="1451"/>
                  <a:pt x="2808" y="1451"/>
                </a:cubicBezTo>
                <a:moveTo>
                  <a:pt x="2926" y="490"/>
                </a:moveTo>
                <a:cubicBezTo>
                  <a:pt x="2926" y="480"/>
                  <a:pt x="2918" y="472"/>
                  <a:pt x="2908" y="472"/>
                </a:cubicBezTo>
                <a:cubicBezTo>
                  <a:pt x="2897" y="472"/>
                  <a:pt x="2889" y="480"/>
                  <a:pt x="2889" y="490"/>
                </a:cubicBezTo>
                <a:cubicBezTo>
                  <a:pt x="2889" y="500"/>
                  <a:pt x="2897" y="509"/>
                  <a:pt x="2908" y="509"/>
                </a:cubicBezTo>
                <a:cubicBezTo>
                  <a:pt x="2918" y="509"/>
                  <a:pt x="2926" y="500"/>
                  <a:pt x="2926" y="490"/>
                </a:cubicBezTo>
                <a:cubicBezTo>
                  <a:pt x="2926" y="490"/>
                  <a:pt x="2926" y="490"/>
                  <a:pt x="2926" y="490"/>
                </a:cubicBezTo>
                <a:moveTo>
                  <a:pt x="2908" y="605"/>
                </a:moveTo>
                <a:cubicBezTo>
                  <a:pt x="2908" y="605"/>
                  <a:pt x="2908" y="605"/>
                  <a:pt x="2908" y="605"/>
                </a:cubicBezTo>
                <a:cubicBezTo>
                  <a:pt x="2897" y="605"/>
                  <a:pt x="2888" y="614"/>
                  <a:pt x="2888" y="625"/>
                </a:cubicBezTo>
                <a:cubicBezTo>
                  <a:pt x="2888" y="637"/>
                  <a:pt x="2888" y="637"/>
                  <a:pt x="2888" y="637"/>
                </a:cubicBezTo>
                <a:cubicBezTo>
                  <a:pt x="2888" y="648"/>
                  <a:pt x="2897" y="657"/>
                  <a:pt x="2908" y="657"/>
                </a:cubicBezTo>
                <a:cubicBezTo>
                  <a:pt x="2919" y="657"/>
                  <a:pt x="2928" y="648"/>
                  <a:pt x="2928" y="637"/>
                </a:cubicBezTo>
                <a:cubicBezTo>
                  <a:pt x="2928" y="625"/>
                  <a:pt x="2928" y="625"/>
                  <a:pt x="2928" y="625"/>
                </a:cubicBezTo>
                <a:cubicBezTo>
                  <a:pt x="2928" y="614"/>
                  <a:pt x="2919" y="605"/>
                  <a:pt x="2908" y="605"/>
                </a:cubicBezTo>
                <a:moveTo>
                  <a:pt x="2929" y="767"/>
                </a:moveTo>
                <a:cubicBezTo>
                  <a:pt x="2929" y="755"/>
                  <a:pt x="2919" y="746"/>
                  <a:pt x="2908" y="746"/>
                </a:cubicBezTo>
                <a:cubicBezTo>
                  <a:pt x="2896" y="746"/>
                  <a:pt x="2886" y="755"/>
                  <a:pt x="2886" y="767"/>
                </a:cubicBezTo>
                <a:cubicBezTo>
                  <a:pt x="2886" y="783"/>
                  <a:pt x="2886" y="783"/>
                  <a:pt x="2886" y="783"/>
                </a:cubicBezTo>
                <a:cubicBezTo>
                  <a:pt x="2886" y="795"/>
                  <a:pt x="2896" y="805"/>
                  <a:pt x="2908" y="805"/>
                </a:cubicBezTo>
                <a:cubicBezTo>
                  <a:pt x="2919" y="805"/>
                  <a:pt x="2929" y="795"/>
                  <a:pt x="2929" y="783"/>
                </a:cubicBezTo>
                <a:cubicBezTo>
                  <a:pt x="2929" y="767"/>
                  <a:pt x="2929" y="767"/>
                  <a:pt x="2929" y="767"/>
                </a:cubicBezTo>
                <a:moveTo>
                  <a:pt x="2908" y="887"/>
                </a:moveTo>
                <a:cubicBezTo>
                  <a:pt x="2908" y="887"/>
                  <a:pt x="2908" y="887"/>
                  <a:pt x="2908" y="887"/>
                </a:cubicBezTo>
                <a:cubicBezTo>
                  <a:pt x="2895" y="887"/>
                  <a:pt x="2885" y="897"/>
                  <a:pt x="2885" y="910"/>
                </a:cubicBezTo>
                <a:cubicBezTo>
                  <a:pt x="2885" y="930"/>
                  <a:pt x="2885" y="930"/>
                  <a:pt x="2885" y="930"/>
                </a:cubicBezTo>
                <a:cubicBezTo>
                  <a:pt x="2885" y="943"/>
                  <a:pt x="2895" y="953"/>
                  <a:pt x="2908" y="953"/>
                </a:cubicBezTo>
                <a:cubicBezTo>
                  <a:pt x="2920" y="953"/>
                  <a:pt x="2930" y="943"/>
                  <a:pt x="2930" y="930"/>
                </a:cubicBezTo>
                <a:cubicBezTo>
                  <a:pt x="2930" y="910"/>
                  <a:pt x="2930" y="910"/>
                  <a:pt x="2930" y="910"/>
                </a:cubicBezTo>
                <a:cubicBezTo>
                  <a:pt x="2930" y="897"/>
                  <a:pt x="2920" y="887"/>
                  <a:pt x="2908" y="887"/>
                </a:cubicBezTo>
                <a:moveTo>
                  <a:pt x="2932" y="1052"/>
                </a:moveTo>
                <a:cubicBezTo>
                  <a:pt x="2932" y="1039"/>
                  <a:pt x="2921" y="1028"/>
                  <a:pt x="2908" y="1028"/>
                </a:cubicBezTo>
                <a:cubicBezTo>
                  <a:pt x="2894" y="1028"/>
                  <a:pt x="2883" y="1039"/>
                  <a:pt x="2883" y="1052"/>
                </a:cubicBezTo>
                <a:cubicBezTo>
                  <a:pt x="2883" y="1077"/>
                  <a:pt x="2883" y="1077"/>
                  <a:pt x="2883" y="1077"/>
                </a:cubicBezTo>
                <a:cubicBezTo>
                  <a:pt x="2883" y="1090"/>
                  <a:pt x="2894" y="1101"/>
                  <a:pt x="2908" y="1101"/>
                </a:cubicBezTo>
                <a:cubicBezTo>
                  <a:pt x="2921" y="1101"/>
                  <a:pt x="2932" y="1090"/>
                  <a:pt x="2932" y="1077"/>
                </a:cubicBezTo>
                <a:cubicBezTo>
                  <a:pt x="2932" y="1052"/>
                  <a:pt x="2932" y="1052"/>
                  <a:pt x="2932" y="1052"/>
                </a:cubicBezTo>
                <a:moveTo>
                  <a:pt x="2908" y="1169"/>
                </a:moveTo>
                <a:cubicBezTo>
                  <a:pt x="2908" y="1169"/>
                  <a:pt x="2908" y="1169"/>
                  <a:pt x="2908" y="1169"/>
                </a:cubicBezTo>
                <a:cubicBezTo>
                  <a:pt x="2893" y="1169"/>
                  <a:pt x="2882" y="1180"/>
                  <a:pt x="2882" y="1194"/>
                </a:cubicBezTo>
                <a:cubicBezTo>
                  <a:pt x="2882" y="1223"/>
                  <a:pt x="2882" y="1223"/>
                  <a:pt x="2882" y="1223"/>
                </a:cubicBezTo>
                <a:cubicBezTo>
                  <a:pt x="2882" y="1238"/>
                  <a:pt x="2893" y="1249"/>
                  <a:pt x="2908" y="1249"/>
                </a:cubicBezTo>
                <a:cubicBezTo>
                  <a:pt x="2922" y="1249"/>
                  <a:pt x="2933" y="1238"/>
                  <a:pt x="2933" y="1223"/>
                </a:cubicBezTo>
                <a:cubicBezTo>
                  <a:pt x="2933" y="1194"/>
                  <a:pt x="2933" y="1194"/>
                  <a:pt x="2933" y="1194"/>
                </a:cubicBezTo>
                <a:cubicBezTo>
                  <a:pt x="2933" y="1180"/>
                  <a:pt x="2922" y="1169"/>
                  <a:pt x="2908" y="1169"/>
                </a:cubicBezTo>
                <a:moveTo>
                  <a:pt x="2935" y="1337"/>
                </a:moveTo>
                <a:cubicBezTo>
                  <a:pt x="2935" y="1322"/>
                  <a:pt x="2923" y="1310"/>
                  <a:pt x="2908" y="1310"/>
                </a:cubicBezTo>
                <a:cubicBezTo>
                  <a:pt x="2893" y="1310"/>
                  <a:pt x="2880" y="1322"/>
                  <a:pt x="2880" y="1337"/>
                </a:cubicBezTo>
                <a:cubicBezTo>
                  <a:pt x="2880" y="1370"/>
                  <a:pt x="2880" y="1370"/>
                  <a:pt x="2880" y="1370"/>
                </a:cubicBezTo>
                <a:cubicBezTo>
                  <a:pt x="2880" y="1385"/>
                  <a:pt x="2893" y="1397"/>
                  <a:pt x="2908" y="1397"/>
                </a:cubicBezTo>
                <a:cubicBezTo>
                  <a:pt x="2923" y="1397"/>
                  <a:pt x="2935" y="1385"/>
                  <a:pt x="2935" y="1370"/>
                </a:cubicBezTo>
                <a:cubicBezTo>
                  <a:pt x="2935" y="1337"/>
                  <a:pt x="2935" y="1337"/>
                  <a:pt x="2935" y="1337"/>
                </a:cubicBezTo>
                <a:moveTo>
                  <a:pt x="2938" y="1629"/>
                </a:moveTo>
                <a:cubicBezTo>
                  <a:pt x="2938" y="1613"/>
                  <a:pt x="2924" y="1599"/>
                  <a:pt x="2908" y="1599"/>
                </a:cubicBezTo>
                <a:cubicBezTo>
                  <a:pt x="2891" y="1599"/>
                  <a:pt x="2878" y="1613"/>
                  <a:pt x="2878" y="1629"/>
                </a:cubicBezTo>
                <a:cubicBezTo>
                  <a:pt x="2878" y="1687"/>
                  <a:pt x="2878" y="1687"/>
                  <a:pt x="2878" y="1687"/>
                </a:cubicBezTo>
                <a:cubicBezTo>
                  <a:pt x="2878" y="1703"/>
                  <a:pt x="2891" y="1717"/>
                  <a:pt x="2908" y="1717"/>
                </a:cubicBezTo>
                <a:cubicBezTo>
                  <a:pt x="2924" y="1717"/>
                  <a:pt x="2938" y="1703"/>
                  <a:pt x="2938" y="1687"/>
                </a:cubicBezTo>
                <a:cubicBezTo>
                  <a:pt x="2938" y="1629"/>
                  <a:pt x="2938" y="1629"/>
                  <a:pt x="2938" y="1629"/>
                </a:cubicBezTo>
                <a:moveTo>
                  <a:pt x="2908" y="1756"/>
                </a:moveTo>
                <a:cubicBezTo>
                  <a:pt x="2908" y="1756"/>
                  <a:pt x="2908" y="1756"/>
                  <a:pt x="2908" y="1756"/>
                </a:cubicBezTo>
                <a:cubicBezTo>
                  <a:pt x="2890" y="1756"/>
                  <a:pt x="2876" y="1770"/>
                  <a:pt x="2876" y="1787"/>
                </a:cubicBezTo>
                <a:cubicBezTo>
                  <a:pt x="2876" y="1857"/>
                  <a:pt x="2876" y="1857"/>
                  <a:pt x="2876" y="1857"/>
                </a:cubicBezTo>
                <a:cubicBezTo>
                  <a:pt x="2876" y="1874"/>
                  <a:pt x="2890" y="1888"/>
                  <a:pt x="2908" y="1888"/>
                </a:cubicBezTo>
                <a:cubicBezTo>
                  <a:pt x="2925" y="1888"/>
                  <a:pt x="2939" y="1874"/>
                  <a:pt x="2939" y="1857"/>
                </a:cubicBezTo>
                <a:cubicBezTo>
                  <a:pt x="2939" y="1787"/>
                  <a:pt x="2939" y="1787"/>
                  <a:pt x="2939" y="1787"/>
                </a:cubicBezTo>
                <a:cubicBezTo>
                  <a:pt x="2939" y="1770"/>
                  <a:pt x="2925" y="1756"/>
                  <a:pt x="2908" y="1756"/>
                </a:cubicBezTo>
                <a:moveTo>
                  <a:pt x="2940" y="1953"/>
                </a:moveTo>
                <a:cubicBezTo>
                  <a:pt x="2940" y="1935"/>
                  <a:pt x="2926" y="1920"/>
                  <a:pt x="2908" y="1920"/>
                </a:cubicBezTo>
                <a:cubicBezTo>
                  <a:pt x="2889" y="1920"/>
                  <a:pt x="2875" y="1935"/>
                  <a:pt x="2875" y="1953"/>
                </a:cubicBezTo>
                <a:cubicBezTo>
                  <a:pt x="2875" y="2042"/>
                  <a:pt x="2875" y="2042"/>
                  <a:pt x="2875" y="2042"/>
                </a:cubicBezTo>
                <a:cubicBezTo>
                  <a:pt x="2875" y="2060"/>
                  <a:pt x="2889" y="2075"/>
                  <a:pt x="2908" y="2075"/>
                </a:cubicBezTo>
                <a:cubicBezTo>
                  <a:pt x="2926" y="2075"/>
                  <a:pt x="2940" y="2060"/>
                  <a:pt x="2940" y="2042"/>
                </a:cubicBezTo>
                <a:cubicBezTo>
                  <a:pt x="2940" y="1953"/>
                  <a:pt x="2940" y="1953"/>
                  <a:pt x="2940" y="1953"/>
                </a:cubicBezTo>
                <a:moveTo>
                  <a:pt x="2926" y="369"/>
                </a:moveTo>
                <a:cubicBezTo>
                  <a:pt x="2926" y="359"/>
                  <a:pt x="2918" y="351"/>
                  <a:pt x="2908" y="351"/>
                </a:cubicBezTo>
                <a:cubicBezTo>
                  <a:pt x="2897" y="351"/>
                  <a:pt x="2889" y="359"/>
                  <a:pt x="2889" y="369"/>
                </a:cubicBezTo>
                <a:cubicBezTo>
                  <a:pt x="2889" y="379"/>
                  <a:pt x="2897" y="387"/>
                  <a:pt x="2908" y="387"/>
                </a:cubicBezTo>
                <a:cubicBezTo>
                  <a:pt x="2918" y="387"/>
                  <a:pt x="2926" y="379"/>
                  <a:pt x="2926" y="369"/>
                </a:cubicBezTo>
                <a:cubicBezTo>
                  <a:pt x="2926" y="369"/>
                  <a:pt x="2926" y="369"/>
                  <a:pt x="2926" y="369"/>
                </a:cubicBezTo>
                <a:moveTo>
                  <a:pt x="2926" y="252"/>
                </a:moveTo>
                <a:cubicBezTo>
                  <a:pt x="2926" y="242"/>
                  <a:pt x="2918" y="234"/>
                  <a:pt x="2908" y="234"/>
                </a:cubicBezTo>
                <a:cubicBezTo>
                  <a:pt x="2897" y="234"/>
                  <a:pt x="2889" y="242"/>
                  <a:pt x="2889" y="252"/>
                </a:cubicBezTo>
                <a:cubicBezTo>
                  <a:pt x="2889" y="262"/>
                  <a:pt x="2897" y="271"/>
                  <a:pt x="2908" y="271"/>
                </a:cubicBezTo>
                <a:cubicBezTo>
                  <a:pt x="2918" y="271"/>
                  <a:pt x="2926" y="262"/>
                  <a:pt x="2926" y="252"/>
                </a:cubicBezTo>
                <a:cubicBezTo>
                  <a:pt x="2926" y="252"/>
                  <a:pt x="2926" y="252"/>
                  <a:pt x="2926" y="252"/>
                </a:cubicBezTo>
                <a:moveTo>
                  <a:pt x="2926" y="135"/>
                </a:moveTo>
                <a:cubicBezTo>
                  <a:pt x="2926" y="125"/>
                  <a:pt x="2918" y="117"/>
                  <a:pt x="2908" y="117"/>
                </a:cubicBezTo>
                <a:cubicBezTo>
                  <a:pt x="2897" y="117"/>
                  <a:pt x="2889" y="125"/>
                  <a:pt x="2889" y="135"/>
                </a:cubicBezTo>
                <a:cubicBezTo>
                  <a:pt x="2889" y="146"/>
                  <a:pt x="2897" y="154"/>
                  <a:pt x="2908" y="154"/>
                </a:cubicBezTo>
                <a:cubicBezTo>
                  <a:pt x="2918" y="154"/>
                  <a:pt x="2926" y="146"/>
                  <a:pt x="2926" y="135"/>
                </a:cubicBezTo>
                <a:cubicBezTo>
                  <a:pt x="2926" y="135"/>
                  <a:pt x="2926" y="135"/>
                  <a:pt x="2926" y="135"/>
                </a:cubicBezTo>
                <a:moveTo>
                  <a:pt x="2926" y="19"/>
                </a:moveTo>
                <a:cubicBezTo>
                  <a:pt x="2926" y="9"/>
                  <a:pt x="2918" y="0"/>
                  <a:pt x="2908" y="0"/>
                </a:cubicBezTo>
                <a:cubicBezTo>
                  <a:pt x="2897" y="0"/>
                  <a:pt x="2889" y="9"/>
                  <a:pt x="2889" y="19"/>
                </a:cubicBezTo>
                <a:cubicBezTo>
                  <a:pt x="2889" y="29"/>
                  <a:pt x="2897" y="37"/>
                  <a:pt x="2908" y="37"/>
                </a:cubicBezTo>
                <a:cubicBezTo>
                  <a:pt x="2918" y="37"/>
                  <a:pt x="2926" y="29"/>
                  <a:pt x="2926" y="19"/>
                </a:cubicBezTo>
                <a:cubicBezTo>
                  <a:pt x="2926" y="19"/>
                  <a:pt x="2926" y="19"/>
                  <a:pt x="2926" y="19"/>
                </a:cubicBezTo>
                <a:moveTo>
                  <a:pt x="2908" y="1451"/>
                </a:moveTo>
                <a:cubicBezTo>
                  <a:pt x="2908" y="1451"/>
                  <a:pt x="2908" y="1451"/>
                  <a:pt x="2908" y="1451"/>
                </a:cubicBezTo>
                <a:cubicBezTo>
                  <a:pt x="2892" y="1451"/>
                  <a:pt x="2879" y="1463"/>
                  <a:pt x="2879" y="1479"/>
                </a:cubicBezTo>
                <a:cubicBezTo>
                  <a:pt x="2879" y="1525"/>
                  <a:pt x="2879" y="1525"/>
                  <a:pt x="2879" y="1525"/>
                </a:cubicBezTo>
                <a:cubicBezTo>
                  <a:pt x="2879" y="1540"/>
                  <a:pt x="2892" y="1553"/>
                  <a:pt x="2908" y="1553"/>
                </a:cubicBezTo>
                <a:cubicBezTo>
                  <a:pt x="2923" y="1553"/>
                  <a:pt x="2936" y="1540"/>
                  <a:pt x="2936" y="1525"/>
                </a:cubicBezTo>
                <a:cubicBezTo>
                  <a:pt x="2936" y="1479"/>
                  <a:pt x="2936" y="1479"/>
                  <a:pt x="2936" y="1479"/>
                </a:cubicBezTo>
                <a:cubicBezTo>
                  <a:pt x="2936" y="1463"/>
                  <a:pt x="2923" y="1451"/>
                  <a:pt x="2908" y="1451"/>
                </a:cubicBezTo>
                <a:moveTo>
                  <a:pt x="3025" y="490"/>
                </a:moveTo>
                <a:cubicBezTo>
                  <a:pt x="3025" y="480"/>
                  <a:pt x="3017" y="472"/>
                  <a:pt x="3007" y="472"/>
                </a:cubicBezTo>
                <a:cubicBezTo>
                  <a:pt x="2996" y="472"/>
                  <a:pt x="2988" y="480"/>
                  <a:pt x="2988" y="490"/>
                </a:cubicBezTo>
                <a:cubicBezTo>
                  <a:pt x="2988" y="500"/>
                  <a:pt x="2996" y="509"/>
                  <a:pt x="3007" y="509"/>
                </a:cubicBezTo>
                <a:cubicBezTo>
                  <a:pt x="3017" y="509"/>
                  <a:pt x="3025" y="500"/>
                  <a:pt x="3025" y="490"/>
                </a:cubicBezTo>
                <a:cubicBezTo>
                  <a:pt x="3025" y="490"/>
                  <a:pt x="3025" y="490"/>
                  <a:pt x="3025" y="490"/>
                </a:cubicBezTo>
                <a:moveTo>
                  <a:pt x="3007" y="605"/>
                </a:moveTo>
                <a:cubicBezTo>
                  <a:pt x="3007" y="605"/>
                  <a:pt x="3007" y="605"/>
                  <a:pt x="3007" y="605"/>
                </a:cubicBezTo>
                <a:cubicBezTo>
                  <a:pt x="2996" y="605"/>
                  <a:pt x="2987" y="614"/>
                  <a:pt x="2987" y="625"/>
                </a:cubicBezTo>
                <a:cubicBezTo>
                  <a:pt x="2987" y="637"/>
                  <a:pt x="2987" y="637"/>
                  <a:pt x="2987" y="637"/>
                </a:cubicBezTo>
                <a:cubicBezTo>
                  <a:pt x="2987" y="648"/>
                  <a:pt x="2996" y="657"/>
                  <a:pt x="3007" y="657"/>
                </a:cubicBezTo>
                <a:cubicBezTo>
                  <a:pt x="3018" y="657"/>
                  <a:pt x="3027" y="648"/>
                  <a:pt x="3027" y="637"/>
                </a:cubicBezTo>
                <a:cubicBezTo>
                  <a:pt x="3027" y="625"/>
                  <a:pt x="3027" y="625"/>
                  <a:pt x="3027" y="625"/>
                </a:cubicBezTo>
                <a:cubicBezTo>
                  <a:pt x="3027" y="614"/>
                  <a:pt x="3018" y="605"/>
                  <a:pt x="3007" y="605"/>
                </a:cubicBezTo>
                <a:moveTo>
                  <a:pt x="3028" y="767"/>
                </a:moveTo>
                <a:cubicBezTo>
                  <a:pt x="3028" y="755"/>
                  <a:pt x="3018" y="746"/>
                  <a:pt x="3007" y="746"/>
                </a:cubicBezTo>
                <a:cubicBezTo>
                  <a:pt x="2995" y="746"/>
                  <a:pt x="2985" y="755"/>
                  <a:pt x="2985" y="767"/>
                </a:cubicBezTo>
                <a:cubicBezTo>
                  <a:pt x="2985" y="783"/>
                  <a:pt x="2985" y="783"/>
                  <a:pt x="2985" y="783"/>
                </a:cubicBezTo>
                <a:cubicBezTo>
                  <a:pt x="2985" y="795"/>
                  <a:pt x="2995" y="805"/>
                  <a:pt x="3007" y="805"/>
                </a:cubicBezTo>
                <a:cubicBezTo>
                  <a:pt x="3018" y="805"/>
                  <a:pt x="3028" y="795"/>
                  <a:pt x="3028" y="783"/>
                </a:cubicBezTo>
                <a:cubicBezTo>
                  <a:pt x="3028" y="767"/>
                  <a:pt x="3028" y="767"/>
                  <a:pt x="3028" y="767"/>
                </a:cubicBezTo>
                <a:moveTo>
                  <a:pt x="3007" y="887"/>
                </a:moveTo>
                <a:cubicBezTo>
                  <a:pt x="3007" y="887"/>
                  <a:pt x="3007" y="887"/>
                  <a:pt x="3007" y="887"/>
                </a:cubicBezTo>
                <a:cubicBezTo>
                  <a:pt x="2994" y="887"/>
                  <a:pt x="2984" y="897"/>
                  <a:pt x="2984" y="910"/>
                </a:cubicBezTo>
                <a:cubicBezTo>
                  <a:pt x="2984" y="930"/>
                  <a:pt x="2984" y="930"/>
                  <a:pt x="2984" y="930"/>
                </a:cubicBezTo>
                <a:cubicBezTo>
                  <a:pt x="2984" y="943"/>
                  <a:pt x="2994" y="953"/>
                  <a:pt x="3007" y="953"/>
                </a:cubicBezTo>
                <a:cubicBezTo>
                  <a:pt x="3019" y="953"/>
                  <a:pt x="3029" y="943"/>
                  <a:pt x="3029" y="930"/>
                </a:cubicBezTo>
                <a:cubicBezTo>
                  <a:pt x="3029" y="910"/>
                  <a:pt x="3029" y="910"/>
                  <a:pt x="3029" y="910"/>
                </a:cubicBezTo>
                <a:cubicBezTo>
                  <a:pt x="3029" y="897"/>
                  <a:pt x="3019" y="887"/>
                  <a:pt x="3007" y="887"/>
                </a:cubicBezTo>
                <a:moveTo>
                  <a:pt x="3031" y="1052"/>
                </a:moveTo>
                <a:cubicBezTo>
                  <a:pt x="3031" y="1039"/>
                  <a:pt x="3020" y="1028"/>
                  <a:pt x="3007" y="1028"/>
                </a:cubicBezTo>
                <a:cubicBezTo>
                  <a:pt x="2993" y="1028"/>
                  <a:pt x="2982" y="1039"/>
                  <a:pt x="2982" y="1052"/>
                </a:cubicBezTo>
                <a:cubicBezTo>
                  <a:pt x="2982" y="1077"/>
                  <a:pt x="2982" y="1077"/>
                  <a:pt x="2982" y="1077"/>
                </a:cubicBezTo>
                <a:cubicBezTo>
                  <a:pt x="2982" y="1090"/>
                  <a:pt x="2993" y="1101"/>
                  <a:pt x="3007" y="1101"/>
                </a:cubicBezTo>
                <a:cubicBezTo>
                  <a:pt x="3020" y="1101"/>
                  <a:pt x="3031" y="1090"/>
                  <a:pt x="3031" y="1077"/>
                </a:cubicBezTo>
                <a:cubicBezTo>
                  <a:pt x="3031" y="1052"/>
                  <a:pt x="3031" y="1052"/>
                  <a:pt x="3031" y="1052"/>
                </a:cubicBezTo>
                <a:moveTo>
                  <a:pt x="3007" y="1169"/>
                </a:moveTo>
                <a:cubicBezTo>
                  <a:pt x="3007" y="1169"/>
                  <a:pt x="3007" y="1169"/>
                  <a:pt x="3007" y="1169"/>
                </a:cubicBezTo>
                <a:cubicBezTo>
                  <a:pt x="2992" y="1169"/>
                  <a:pt x="2981" y="1180"/>
                  <a:pt x="2981" y="1194"/>
                </a:cubicBezTo>
                <a:cubicBezTo>
                  <a:pt x="2981" y="1223"/>
                  <a:pt x="2981" y="1223"/>
                  <a:pt x="2981" y="1223"/>
                </a:cubicBezTo>
                <a:cubicBezTo>
                  <a:pt x="2981" y="1238"/>
                  <a:pt x="2992" y="1249"/>
                  <a:pt x="3007" y="1249"/>
                </a:cubicBezTo>
                <a:cubicBezTo>
                  <a:pt x="3021" y="1249"/>
                  <a:pt x="3032" y="1238"/>
                  <a:pt x="3032" y="1223"/>
                </a:cubicBezTo>
                <a:cubicBezTo>
                  <a:pt x="3032" y="1194"/>
                  <a:pt x="3032" y="1194"/>
                  <a:pt x="3032" y="1194"/>
                </a:cubicBezTo>
                <a:cubicBezTo>
                  <a:pt x="3032" y="1180"/>
                  <a:pt x="3021" y="1169"/>
                  <a:pt x="3007" y="1169"/>
                </a:cubicBezTo>
                <a:moveTo>
                  <a:pt x="3034" y="1337"/>
                </a:moveTo>
                <a:cubicBezTo>
                  <a:pt x="3034" y="1322"/>
                  <a:pt x="3022" y="1310"/>
                  <a:pt x="3007" y="1310"/>
                </a:cubicBezTo>
                <a:cubicBezTo>
                  <a:pt x="2992" y="1310"/>
                  <a:pt x="2980" y="1322"/>
                  <a:pt x="2980" y="1337"/>
                </a:cubicBezTo>
                <a:cubicBezTo>
                  <a:pt x="2980" y="1370"/>
                  <a:pt x="2980" y="1370"/>
                  <a:pt x="2980" y="1370"/>
                </a:cubicBezTo>
                <a:cubicBezTo>
                  <a:pt x="2980" y="1385"/>
                  <a:pt x="2992" y="1397"/>
                  <a:pt x="3007" y="1397"/>
                </a:cubicBezTo>
                <a:cubicBezTo>
                  <a:pt x="3022" y="1397"/>
                  <a:pt x="3034" y="1385"/>
                  <a:pt x="3034" y="1370"/>
                </a:cubicBezTo>
                <a:cubicBezTo>
                  <a:pt x="3034" y="1337"/>
                  <a:pt x="3034" y="1337"/>
                  <a:pt x="3034" y="1337"/>
                </a:cubicBezTo>
                <a:moveTo>
                  <a:pt x="3037" y="1629"/>
                </a:moveTo>
                <a:cubicBezTo>
                  <a:pt x="3037" y="1613"/>
                  <a:pt x="3023" y="1599"/>
                  <a:pt x="3007" y="1599"/>
                </a:cubicBezTo>
                <a:cubicBezTo>
                  <a:pt x="2990" y="1599"/>
                  <a:pt x="2977" y="1613"/>
                  <a:pt x="2977" y="1629"/>
                </a:cubicBezTo>
                <a:cubicBezTo>
                  <a:pt x="2977" y="1687"/>
                  <a:pt x="2977" y="1687"/>
                  <a:pt x="2977" y="1687"/>
                </a:cubicBezTo>
                <a:cubicBezTo>
                  <a:pt x="2977" y="1703"/>
                  <a:pt x="2990" y="1717"/>
                  <a:pt x="3007" y="1717"/>
                </a:cubicBezTo>
                <a:cubicBezTo>
                  <a:pt x="3023" y="1717"/>
                  <a:pt x="3037" y="1703"/>
                  <a:pt x="3037" y="1687"/>
                </a:cubicBezTo>
                <a:cubicBezTo>
                  <a:pt x="3037" y="1629"/>
                  <a:pt x="3037" y="1629"/>
                  <a:pt x="3037" y="1629"/>
                </a:cubicBezTo>
                <a:moveTo>
                  <a:pt x="3007" y="1756"/>
                </a:moveTo>
                <a:cubicBezTo>
                  <a:pt x="3007" y="1756"/>
                  <a:pt x="3007" y="1756"/>
                  <a:pt x="3007" y="1756"/>
                </a:cubicBezTo>
                <a:cubicBezTo>
                  <a:pt x="2989" y="1756"/>
                  <a:pt x="2975" y="1770"/>
                  <a:pt x="2975" y="1787"/>
                </a:cubicBezTo>
                <a:cubicBezTo>
                  <a:pt x="2975" y="1857"/>
                  <a:pt x="2975" y="1857"/>
                  <a:pt x="2975" y="1857"/>
                </a:cubicBezTo>
                <a:cubicBezTo>
                  <a:pt x="2975" y="1874"/>
                  <a:pt x="2989" y="1888"/>
                  <a:pt x="3007" y="1888"/>
                </a:cubicBezTo>
                <a:cubicBezTo>
                  <a:pt x="3024" y="1888"/>
                  <a:pt x="3038" y="1874"/>
                  <a:pt x="3038" y="1857"/>
                </a:cubicBezTo>
                <a:cubicBezTo>
                  <a:pt x="3038" y="1787"/>
                  <a:pt x="3038" y="1787"/>
                  <a:pt x="3038" y="1787"/>
                </a:cubicBezTo>
                <a:cubicBezTo>
                  <a:pt x="3038" y="1770"/>
                  <a:pt x="3024" y="1756"/>
                  <a:pt x="3007" y="1756"/>
                </a:cubicBezTo>
                <a:moveTo>
                  <a:pt x="3039" y="1953"/>
                </a:moveTo>
                <a:cubicBezTo>
                  <a:pt x="3039" y="1935"/>
                  <a:pt x="3025" y="1920"/>
                  <a:pt x="3007" y="1920"/>
                </a:cubicBezTo>
                <a:cubicBezTo>
                  <a:pt x="2989" y="1920"/>
                  <a:pt x="2974" y="1935"/>
                  <a:pt x="2974" y="1953"/>
                </a:cubicBezTo>
                <a:cubicBezTo>
                  <a:pt x="2974" y="2042"/>
                  <a:pt x="2974" y="2042"/>
                  <a:pt x="2974" y="2042"/>
                </a:cubicBezTo>
                <a:cubicBezTo>
                  <a:pt x="2974" y="2060"/>
                  <a:pt x="2989" y="2075"/>
                  <a:pt x="3007" y="2075"/>
                </a:cubicBezTo>
                <a:cubicBezTo>
                  <a:pt x="3025" y="2075"/>
                  <a:pt x="3039" y="2060"/>
                  <a:pt x="3039" y="2042"/>
                </a:cubicBezTo>
                <a:cubicBezTo>
                  <a:pt x="3039" y="1953"/>
                  <a:pt x="3039" y="1953"/>
                  <a:pt x="3039" y="1953"/>
                </a:cubicBezTo>
                <a:moveTo>
                  <a:pt x="3025" y="369"/>
                </a:moveTo>
                <a:cubicBezTo>
                  <a:pt x="3025" y="359"/>
                  <a:pt x="3017" y="351"/>
                  <a:pt x="3007" y="351"/>
                </a:cubicBezTo>
                <a:cubicBezTo>
                  <a:pt x="2996" y="351"/>
                  <a:pt x="2988" y="359"/>
                  <a:pt x="2988" y="369"/>
                </a:cubicBezTo>
                <a:cubicBezTo>
                  <a:pt x="2988" y="379"/>
                  <a:pt x="2996" y="387"/>
                  <a:pt x="3007" y="387"/>
                </a:cubicBezTo>
                <a:cubicBezTo>
                  <a:pt x="3017" y="387"/>
                  <a:pt x="3025" y="379"/>
                  <a:pt x="3025" y="369"/>
                </a:cubicBezTo>
                <a:cubicBezTo>
                  <a:pt x="3025" y="369"/>
                  <a:pt x="3025" y="369"/>
                  <a:pt x="3025" y="369"/>
                </a:cubicBezTo>
                <a:moveTo>
                  <a:pt x="3025" y="252"/>
                </a:moveTo>
                <a:cubicBezTo>
                  <a:pt x="3025" y="242"/>
                  <a:pt x="3017" y="234"/>
                  <a:pt x="3007" y="234"/>
                </a:cubicBezTo>
                <a:cubicBezTo>
                  <a:pt x="2996" y="234"/>
                  <a:pt x="2988" y="242"/>
                  <a:pt x="2988" y="252"/>
                </a:cubicBezTo>
                <a:cubicBezTo>
                  <a:pt x="2988" y="262"/>
                  <a:pt x="2996" y="271"/>
                  <a:pt x="3007" y="271"/>
                </a:cubicBezTo>
                <a:cubicBezTo>
                  <a:pt x="3017" y="271"/>
                  <a:pt x="3025" y="262"/>
                  <a:pt x="3025" y="252"/>
                </a:cubicBezTo>
                <a:cubicBezTo>
                  <a:pt x="3025" y="252"/>
                  <a:pt x="3025" y="252"/>
                  <a:pt x="3025" y="252"/>
                </a:cubicBezTo>
                <a:moveTo>
                  <a:pt x="3025" y="135"/>
                </a:moveTo>
                <a:cubicBezTo>
                  <a:pt x="3025" y="125"/>
                  <a:pt x="3017" y="117"/>
                  <a:pt x="3007" y="117"/>
                </a:cubicBezTo>
                <a:cubicBezTo>
                  <a:pt x="2996" y="117"/>
                  <a:pt x="2988" y="125"/>
                  <a:pt x="2988" y="135"/>
                </a:cubicBezTo>
                <a:cubicBezTo>
                  <a:pt x="2988" y="146"/>
                  <a:pt x="2996" y="154"/>
                  <a:pt x="3007" y="154"/>
                </a:cubicBezTo>
                <a:cubicBezTo>
                  <a:pt x="3017" y="154"/>
                  <a:pt x="3025" y="146"/>
                  <a:pt x="3025" y="135"/>
                </a:cubicBezTo>
                <a:cubicBezTo>
                  <a:pt x="3025" y="135"/>
                  <a:pt x="3025" y="135"/>
                  <a:pt x="3025" y="135"/>
                </a:cubicBezTo>
                <a:moveTo>
                  <a:pt x="3025" y="19"/>
                </a:moveTo>
                <a:cubicBezTo>
                  <a:pt x="3025" y="9"/>
                  <a:pt x="3017" y="0"/>
                  <a:pt x="3007" y="0"/>
                </a:cubicBezTo>
                <a:cubicBezTo>
                  <a:pt x="2996" y="0"/>
                  <a:pt x="2988" y="9"/>
                  <a:pt x="2988" y="19"/>
                </a:cubicBezTo>
                <a:cubicBezTo>
                  <a:pt x="2988" y="29"/>
                  <a:pt x="2996" y="37"/>
                  <a:pt x="3007" y="37"/>
                </a:cubicBezTo>
                <a:cubicBezTo>
                  <a:pt x="3017" y="37"/>
                  <a:pt x="3025" y="29"/>
                  <a:pt x="3025" y="19"/>
                </a:cubicBezTo>
                <a:cubicBezTo>
                  <a:pt x="3025" y="19"/>
                  <a:pt x="3025" y="19"/>
                  <a:pt x="3025" y="19"/>
                </a:cubicBezTo>
                <a:moveTo>
                  <a:pt x="3007" y="1451"/>
                </a:moveTo>
                <a:cubicBezTo>
                  <a:pt x="3007" y="1451"/>
                  <a:pt x="3007" y="1451"/>
                  <a:pt x="3007" y="1451"/>
                </a:cubicBezTo>
                <a:cubicBezTo>
                  <a:pt x="2991" y="1451"/>
                  <a:pt x="2978" y="1463"/>
                  <a:pt x="2978" y="1479"/>
                </a:cubicBezTo>
                <a:cubicBezTo>
                  <a:pt x="2978" y="1525"/>
                  <a:pt x="2978" y="1525"/>
                  <a:pt x="2978" y="1525"/>
                </a:cubicBezTo>
                <a:cubicBezTo>
                  <a:pt x="2978" y="1540"/>
                  <a:pt x="2991" y="1553"/>
                  <a:pt x="3007" y="1553"/>
                </a:cubicBezTo>
                <a:cubicBezTo>
                  <a:pt x="3022" y="1553"/>
                  <a:pt x="3035" y="1540"/>
                  <a:pt x="3035" y="1525"/>
                </a:cubicBezTo>
                <a:cubicBezTo>
                  <a:pt x="3035" y="1479"/>
                  <a:pt x="3035" y="1479"/>
                  <a:pt x="3035" y="1479"/>
                </a:cubicBezTo>
                <a:cubicBezTo>
                  <a:pt x="3035" y="1463"/>
                  <a:pt x="3022" y="1451"/>
                  <a:pt x="3007" y="1451"/>
                </a:cubicBezTo>
                <a:moveTo>
                  <a:pt x="3124" y="490"/>
                </a:moveTo>
                <a:cubicBezTo>
                  <a:pt x="3124" y="480"/>
                  <a:pt x="3116" y="472"/>
                  <a:pt x="3106" y="472"/>
                </a:cubicBezTo>
                <a:cubicBezTo>
                  <a:pt x="3096" y="472"/>
                  <a:pt x="3087" y="480"/>
                  <a:pt x="3087" y="490"/>
                </a:cubicBezTo>
                <a:cubicBezTo>
                  <a:pt x="3087" y="500"/>
                  <a:pt x="3096" y="509"/>
                  <a:pt x="3106" y="509"/>
                </a:cubicBezTo>
                <a:cubicBezTo>
                  <a:pt x="3116" y="509"/>
                  <a:pt x="3124" y="500"/>
                  <a:pt x="3124" y="490"/>
                </a:cubicBezTo>
                <a:cubicBezTo>
                  <a:pt x="3124" y="490"/>
                  <a:pt x="3124" y="490"/>
                  <a:pt x="3124" y="490"/>
                </a:cubicBezTo>
                <a:moveTo>
                  <a:pt x="3106" y="605"/>
                </a:moveTo>
                <a:cubicBezTo>
                  <a:pt x="3106" y="605"/>
                  <a:pt x="3106" y="605"/>
                  <a:pt x="3106" y="605"/>
                </a:cubicBezTo>
                <a:cubicBezTo>
                  <a:pt x="3095" y="605"/>
                  <a:pt x="3086" y="614"/>
                  <a:pt x="3086" y="625"/>
                </a:cubicBezTo>
                <a:cubicBezTo>
                  <a:pt x="3086" y="637"/>
                  <a:pt x="3086" y="637"/>
                  <a:pt x="3086" y="637"/>
                </a:cubicBezTo>
                <a:cubicBezTo>
                  <a:pt x="3086" y="648"/>
                  <a:pt x="3095" y="657"/>
                  <a:pt x="3106" y="657"/>
                </a:cubicBezTo>
                <a:cubicBezTo>
                  <a:pt x="3117" y="657"/>
                  <a:pt x="3126" y="648"/>
                  <a:pt x="3126" y="637"/>
                </a:cubicBezTo>
                <a:cubicBezTo>
                  <a:pt x="3126" y="625"/>
                  <a:pt x="3126" y="625"/>
                  <a:pt x="3126" y="625"/>
                </a:cubicBezTo>
                <a:cubicBezTo>
                  <a:pt x="3126" y="614"/>
                  <a:pt x="3117" y="605"/>
                  <a:pt x="3106" y="605"/>
                </a:cubicBezTo>
                <a:moveTo>
                  <a:pt x="3127" y="767"/>
                </a:moveTo>
                <a:cubicBezTo>
                  <a:pt x="3127" y="755"/>
                  <a:pt x="3118" y="746"/>
                  <a:pt x="3106" y="746"/>
                </a:cubicBezTo>
                <a:cubicBezTo>
                  <a:pt x="3094" y="746"/>
                  <a:pt x="3084" y="755"/>
                  <a:pt x="3084" y="767"/>
                </a:cubicBezTo>
                <a:cubicBezTo>
                  <a:pt x="3084" y="783"/>
                  <a:pt x="3084" y="783"/>
                  <a:pt x="3084" y="783"/>
                </a:cubicBezTo>
                <a:cubicBezTo>
                  <a:pt x="3084" y="795"/>
                  <a:pt x="3094" y="805"/>
                  <a:pt x="3106" y="805"/>
                </a:cubicBezTo>
                <a:cubicBezTo>
                  <a:pt x="3118" y="805"/>
                  <a:pt x="3127" y="795"/>
                  <a:pt x="3127" y="783"/>
                </a:cubicBezTo>
                <a:cubicBezTo>
                  <a:pt x="3127" y="767"/>
                  <a:pt x="3127" y="767"/>
                  <a:pt x="3127" y="767"/>
                </a:cubicBezTo>
                <a:moveTo>
                  <a:pt x="3106" y="887"/>
                </a:moveTo>
                <a:cubicBezTo>
                  <a:pt x="3106" y="887"/>
                  <a:pt x="3106" y="887"/>
                  <a:pt x="3106" y="887"/>
                </a:cubicBezTo>
                <a:cubicBezTo>
                  <a:pt x="3093" y="887"/>
                  <a:pt x="3083" y="897"/>
                  <a:pt x="3083" y="910"/>
                </a:cubicBezTo>
                <a:cubicBezTo>
                  <a:pt x="3083" y="930"/>
                  <a:pt x="3083" y="930"/>
                  <a:pt x="3083" y="930"/>
                </a:cubicBezTo>
                <a:cubicBezTo>
                  <a:pt x="3083" y="943"/>
                  <a:pt x="3093" y="953"/>
                  <a:pt x="3106" y="953"/>
                </a:cubicBezTo>
                <a:cubicBezTo>
                  <a:pt x="3118" y="953"/>
                  <a:pt x="3129" y="943"/>
                  <a:pt x="3129" y="930"/>
                </a:cubicBezTo>
                <a:cubicBezTo>
                  <a:pt x="3129" y="910"/>
                  <a:pt x="3129" y="910"/>
                  <a:pt x="3129" y="910"/>
                </a:cubicBezTo>
                <a:cubicBezTo>
                  <a:pt x="3129" y="897"/>
                  <a:pt x="3118" y="887"/>
                  <a:pt x="3106" y="887"/>
                </a:cubicBezTo>
                <a:moveTo>
                  <a:pt x="3130" y="1052"/>
                </a:moveTo>
                <a:cubicBezTo>
                  <a:pt x="3130" y="1039"/>
                  <a:pt x="3119" y="1028"/>
                  <a:pt x="3106" y="1028"/>
                </a:cubicBezTo>
                <a:cubicBezTo>
                  <a:pt x="3092" y="1028"/>
                  <a:pt x="3082" y="1039"/>
                  <a:pt x="3082" y="1052"/>
                </a:cubicBezTo>
                <a:cubicBezTo>
                  <a:pt x="3082" y="1077"/>
                  <a:pt x="3082" y="1077"/>
                  <a:pt x="3082" y="1077"/>
                </a:cubicBezTo>
                <a:cubicBezTo>
                  <a:pt x="3082" y="1090"/>
                  <a:pt x="3092" y="1101"/>
                  <a:pt x="3106" y="1101"/>
                </a:cubicBezTo>
                <a:cubicBezTo>
                  <a:pt x="3119" y="1101"/>
                  <a:pt x="3130" y="1090"/>
                  <a:pt x="3130" y="1077"/>
                </a:cubicBezTo>
                <a:cubicBezTo>
                  <a:pt x="3130" y="1052"/>
                  <a:pt x="3130" y="1052"/>
                  <a:pt x="3130" y="1052"/>
                </a:cubicBezTo>
                <a:moveTo>
                  <a:pt x="3106" y="1169"/>
                </a:moveTo>
                <a:cubicBezTo>
                  <a:pt x="3106" y="1169"/>
                  <a:pt x="3106" y="1169"/>
                  <a:pt x="3106" y="1169"/>
                </a:cubicBezTo>
                <a:cubicBezTo>
                  <a:pt x="3092" y="1169"/>
                  <a:pt x="3080" y="1180"/>
                  <a:pt x="3080" y="1194"/>
                </a:cubicBezTo>
                <a:cubicBezTo>
                  <a:pt x="3080" y="1223"/>
                  <a:pt x="3080" y="1223"/>
                  <a:pt x="3080" y="1223"/>
                </a:cubicBezTo>
                <a:cubicBezTo>
                  <a:pt x="3080" y="1238"/>
                  <a:pt x="3092" y="1249"/>
                  <a:pt x="3106" y="1249"/>
                </a:cubicBezTo>
                <a:cubicBezTo>
                  <a:pt x="3120" y="1249"/>
                  <a:pt x="3131" y="1238"/>
                  <a:pt x="3131" y="1223"/>
                </a:cubicBezTo>
                <a:cubicBezTo>
                  <a:pt x="3131" y="1194"/>
                  <a:pt x="3131" y="1194"/>
                  <a:pt x="3131" y="1194"/>
                </a:cubicBezTo>
                <a:cubicBezTo>
                  <a:pt x="3131" y="1180"/>
                  <a:pt x="3120" y="1169"/>
                  <a:pt x="3106" y="1169"/>
                </a:cubicBezTo>
                <a:moveTo>
                  <a:pt x="3133" y="1337"/>
                </a:moveTo>
                <a:cubicBezTo>
                  <a:pt x="3133" y="1322"/>
                  <a:pt x="3121" y="1310"/>
                  <a:pt x="3106" y="1310"/>
                </a:cubicBezTo>
                <a:cubicBezTo>
                  <a:pt x="3091" y="1310"/>
                  <a:pt x="3079" y="1322"/>
                  <a:pt x="3079" y="1337"/>
                </a:cubicBezTo>
                <a:cubicBezTo>
                  <a:pt x="3079" y="1370"/>
                  <a:pt x="3079" y="1370"/>
                  <a:pt x="3079" y="1370"/>
                </a:cubicBezTo>
                <a:cubicBezTo>
                  <a:pt x="3079" y="1385"/>
                  <a:pt x="3091" y="1397"/>
                  <a:pt x="3106" y="1397"/>
                </a:cubicBezTo>
                <a:cubicBezTo>
                  <a:pt x="3121" y="1397"/>
                  <a:pt x="3133" y="1385"/>
                  <a:pt x="3133" y="1370"/>
                </a:cubicBezTo>
                <a:cubicBezTo>
                  <a:pt x="3133" y="1337"/>
                  <a:pt x="3133" y="1337"/>
                  <a:pt x="3133" y="1337"/>
                </a:cubicBezTo>
                <a:moveTo>
                  <a:pt x="3136" y="1629"/>
                </a:moveTo>
                <a:cubicBezTo>
                  <a:pt x="3136" y="1613"/>
                  <a:pt x="3122" y="1599"/>
                  <a:pt x="3106" y="1599"/>
                </a:cubicBezTo>
                <a:cubicBezTo>
                  <a:pt x="3089" y="1599"/>
                  <a:pt x="3076" y="1613"/>
                  <a:pt x="3076" y="1629"/>
                </a:cubicBezTo>
                <a:cubicBezTo>
                  <a:pt x="3076" y="1687"/>
                  <a:pt x="3076" y="1687"/>
                  <a:pt x="3076" y="1687"/>
                </a:cubicBezTo>
                <a:cubicBezTo>
                  <a:pt x="3076" y="1703"/>
                  <a:pt x="3089" y="1717"/>
                  <a:pt x="3106" y="1717"/>
                </a:cubicBezTo>
                <a:cubicBezTo>
                  <a:pt x="3122" y="1717"/>
                  <a:pt x="3136" y="1703"/>
                  <a:pt x="3136" y="1687"/>
                </a:cubicBezTo>
                <a:cubicBezTo>
                  <a:pt x="3136" y="1629"/>
                  <a:pt x="3136" y="1629"/>
                  <a:pt x="3136" y="1629"/>
                </a:cubicBezTo>
                <a:moveTo>
                  <a:pt x="3106" y="1756"/>
                </a:moveTo>
                <a:cubicBezTo>
                  <a:pt x="3106" y="1756"/>
                  <a:pt x="3106" y="1756"/>
                  <a:pt x="3106" y="1756"/>
                </a:cubicBezTo>
                <a:cubicBezTo>
                  <a:pt x="3088" y="1756"/>
                  <a:pt x="3074" y="1770"/>
                  <a:pt x="3074" y="1787"/>
                </a:cubicBezTo>
                <a:cubicBezTo>
                  <a:pt x="3074" y="1857"/>
                  <a:pt x="3074" y="1857"/>
                  <a:pt x="3074" y="1857"/>
                </a:cubicBezTo>
                <a:cubicBezTo>
                  <a:pt x="3074" y="1874"/>
                  <a:pt x="3088" y="1888"/>
                  <a:pt x="3106" y="1888"/>
                </a:cubicBezTo>
                <a:cubicBezTo>
                  <a:pt x="3123" y="1888"/>
                  <a:pt x="3137" y="1874"/>
                  <a:pt x="3137" y="1857"/>
                </a:cubicBezTo>
                <a:cubicBezTo>
                  <a:pt x="3137" y="1787"/>
                  <a:pt x="3137" y="1787"/>
                  <a:pt x="3137" y="1787"/>
                </a:cubicBezTo>
                <a:cubicBezTo>
                  <a:pt x="3137" y="1770"/>
                  <a:pt x="3123" y="1756"/>
                  <a:pt x="3106" y="1756"/>
                </a:cubicBezTo>
                <a:moveTo>
                  <a:pt x="3139" y="1953"/>
                </a:moveTo>
                <a:cubicBezTo>
                  <a:pt x="3139" y="1935"/>
                  <a:pt x="3124" y="1920"/>
                  <a:pt x="3106" y="1920"/>
                </a:cubicBezTo>
                <a:cubicBezTo>
                  <a:pt x="3088" y="1920"/>
                  <a:pt x="3073" y="1935"/>
                  <a:pt x="3073" y="1953"/>
                </a:cubicBezTo>
                <a:cubicBezTo>
                  <a:pt x="3073" y="2042"/>
                  <a:pt x="3073" y="2042"/>
                  <a:pt x="3073" y="2042"/>
                </a:cubicBezTo>
                <a:cubicBezTo>
                  <a:pt x="3073" y="2060"/>
                  <a:pt x="3088" y="2075"/>
                  <a:pt x="3106" y="2075"/>
                </a:cubicBezTo>
                <a:cubicBezTo>
                  <a:pt x="3124" y="2075"/>
                  <a:pt x="3139" y="2060"/>
                  <a:pt x="3139" y="2042"/>
                </a:cubicBezTo>
                <a:cubicBezTo>
                  <a:pt x="3139" y="1953"/>
                  <a:pt x="3139" y="1953"/>
                  <a:pt x="3139" y="1953"/>
                </a:cubicBezTo>
                <a:moveTo>
                  <a:pt x="3124" y="369"/>
                </a:moveTo>
                <a:cubicBezTo>
                  <a:pt x="3124" y="359"/>
                  <a:pt x="3116" y="351"/>
                  <a:pt x="3106" y="351"/>
                </a:cubicBezTo>
                <a:cubicBezTo>
                  <a:pt x="3096" y="351"/>
                  <a:pt x="3087" y="359"/>
                  <a:pt x="3087" y="369"/>
                </a:cubicBezTo>
                <a:cubicBezTo>
                  <a:pt x="3087" y="379"/>
                  <a:pt x="3096" y="387"/>
                  <a:pt x="3106" y="387"/>
                </a:cubicBezTo>
                <a:cubicBezTo>
                  <a:pt x="3116" y="387"/>
                  <a:pt x="3124" y="379"/>
                  <a:pt x="3124" y="369"/>
                </a:cubicBezTo>
                <a:cubicBezTo>
                  <a:pt x="3124" y="369"/>
                  <a:pt x="3124" y="369"/>
                  <a:pt x="3124" y="369"/>
                </a:cubicBezTo>
                <a:moveTo>
                  <a:pt x="3124" y="252"/>
                </a:moveTo>
                <a:cubicBezTo>
                  <a:pt x="3124" y="242"/>
                  <a:pt x="3116" y="234"/>
                  <a:pt x="3106" y="234"/>
                </a:cubicBezTo>
                <a:cubicBezTo>
                  <a:pt x="3096" y="234"/>
                  <a:pt x="3087" y="242"/>
                  <a:pt x="3087" y="252"/>
                </a:cubicBezTo>
                <a:cubicBezTo>
                  <a:pt x="3087" y="262"/>
                  <a:pt x="3096" y="271"/>
                  <a:pt x="3106" y="271"/>
                </a:cubicBezTo>
                <a:cubicBezTo>
                  <a:pt x="3116" y="271"/>
                  <a:pt x="3124" y="262"/>
                  <a:pt x="3124" y="252"/>
                </a:cubicBezTo>
                <a:cubicBezTo>
                  <a:pt x="3124" y="252"/>
                  <a:pt x="3124" y="252"/>
                  <a:pt x="3124" y="252"/>
                </a:cubicBezTo>
                <a:moveTo>
                  <a:pt x="3124" y="135"/>
                </a:moveTo>
                <a:cubicBezTo>
                  <a:pt x="3124" y="125"/>
                  <a:pt x="3116" y="117"/>
                  <a:pt x="3106" y="117"/>
                </a:cubicBezTo>
                <a:cubicBezTo>
                  <a:pt x="3096" y="117"/>
                  <a:pt x="3087" y="125"/>
                  <a:pt x="3087" y="135"/>
                </a:cubicBezTo>
                <a:cubicBezTo>
                  <a:pt x="3087" y="146"/>
                  <a:pt x="3096" y="154"/>
                  <a:pt x="3106" y="154"/>
                </a:cubicBezTo>
                <a:cubicBezTo>
                  <a:pt x="3116" y="154"/>
                  <a:pt x="3124" y="146"/>
                  <a:pt x="3124" y="135"/>
                </a:cubicBezTo>
                <a:cubicBezTo>
                  <a:pt x="3124" y="135"/>
                  <a:pt x="3124" y="135"/>
                  <a:pt x="3124" y="135"/>
                </a:cubicBezTo>
                <a:moveTo>
                  <a:pt x="3124" y="19"/>
                </a:moveTo>
                <a:cubicBezTo>
                  <a:pt x="3124" y="9"/>
                  <a:pt x="3116" y="0"/>
                  <a:pt x="3106" y="0"/>
                </a:cubicBezTo>
                <a:cubicBezTo>
                  <a:pt x="3096" y="0"/>
                  <a:pt x="3087" y="9"/>
                  <a:pt x="3087" y="19"/>
                </a:cubicBezTo>
                <a:cubicBezTo>
                  <a:pt x="3087" y="29"/>
                  <a:pt x="3096" y="37"/>
                  <a:pt x="3106" y="37"/>
                </a:cubicBezTo>
                <a:cubicBezTo>
                  <a:pt x="3116" y="37"/>
                  <a:pt x="3124" y="29"/>
                  <a:pt x="3124" y="19"/>
                </a:cubicBezTo>
                <a:cubicBezTo>
                  <a:pt x="3124" y="19"/>
                  <a:pt x="3124" y="19"/>
                  <a:pt x="3124" y="19"/>
                </a:cubicBezTo>
                <a:moveTo>
                  <a:pt x="3106" y="1451"/>
                </a:moveTo>
                <a:cubicBezTo>
                  <a:pt x="3106" y="1451"/>
                  <a:pt x="3106" y="1451"/>
                  <a:pt x="3106" y="1451"/>
                </a:cubicBezTo>
                <a:cubicBezTo>
                  <a:pt x="3090" y="1451"/>
                  <a:pt x="3077" y="1463"/>
                  <a:pt x="3077" y="1479"/>
                </a:cubicBezTo>
                <a:cubicBezTo>
                  <a:pt x="3077" y="1525"/>
                  <a:pt x="3077" y="1525"/>
                  <a:pt x="3077" y="1525"/>
                </a:cubicBezTo>
                <a:cubicBezTo>
                  <a:pt x="3077" y="1540"/>
                  <a:pt x="3090" y="1553"/>
                  <a:pt x="3106" y="1553"/>
                </a:cubicBezTo>
                <a:cubicBezTo>
                  <a:pt x="3122" y="1553"/>
                  <a:pt x="3134" y="1540"/>
                  <a:pt x="3134" y="1525"/>
                </a:cubicBezTo>
                <a:cubicBezTo>
                  <a:pt x="3134" y="1479"/>
                  <a:pt x="3134" y="1479"/>
                  <a:pt x="3134" y="1479"/>
                </a:cubicBezTo>
                <a:cubicBezTo>
                  <a:pt x="3134" y="1463"/>
                  <a:pt x="3122" y="1451"/>
                  <a:pt x="3106" y="1451"/>
                </a:cubicBezTo>
                <a:moveTo>
                  <a:pt x="3223" y="490"/>
                </a:moveTo>
                <a:cubicBezTo>
                  <a:pt x="3223" y="480"/>
                  <a:pt x="3215" y="472"/>
                  <a:pt x="3205" y="472"/>
                </a:cubicBezTo>
                <a:cubicBezTo>
                  <a:pt x="3195" y="472"/>
                  <a:pt x="3186" y="480"/>
                  <a:pt x="3186" y="490"/>
                </a:cubicBezTo>
                <a:cubicBezTo>
                  <a:pt x="3186" y="500"/>
                  <a:pt x="3195" y="509"/>
                  <a:pt x="3205" y="509"/>
                </a:cubicBezTo>
                <a:cubicBezTo>
                  <a:pt x="3215" y="509"/>
                  <a:pt x="3223" y="500"/>
                  <a:pt x="3223" y="490"/>
                </a:cubicBezTo>
                <a:cubicBezTo>
                  <a:pt x="3223" y="490"/>
                  <a:pt x="3223" y="490"/>
                  <a:pt x="3223" y="490"/>
                </a:cubicBezTo>
                <a:moveTo>
                  <a:pt x="3205" y="605"/>
                </a:moveTo>
                <a:cubicBezTo>
                  <a:pt x="3205" y="605"/>
                  <a:pt x="3205" y="605"/>
                  <a:pt x="3205" y="605"/>
                </a:cubicBezTo>
                <a:cubicBezTo>
                  <a:pt x="3194" y="605"/>
                  <a:pt x="3185" y="614"/>
                  <a:pt x="3185" y="625"/>
                </a:cubicBezTo>
                <a:cubicBezTo>
                  <a:pt x="3185" y="637"/>
                  <a:pt x="3185" y="637"/>
                  <a:pt x="3185" y="637"/>
                </a:cubicBezTo>
                <a:cubicBezTo>
                  <a:pt x="3185" y="648"/>
                  <a:pt x="3194" y="657"/>
                  <a:pt x="3205" y="657"/>
                </a:cubicBezTo>
                <a:cubicBezTo>
                  <a:pt x="3216" y="657"/>
                  <a:pt x="3225" y="648"/>
                  <a:pt x="3225" y="637"/>
                </a:cubicBezTo>
                <a:cubicBezTo>
                  <a:pt x="3225" y="625"/>
                  <a:pt x="3225" y="625"/>
                  <a:pt x="3225" y="625"/>
                </a:cubicBezTo>
                <a:cubicBezTo>
                  <a:pt x="3225" y="614"/>
                  <a:pt x="3216" y="605"/>
                  <a:pt x="3205" y="605"/>
                </a:cubicBezTo>
                <a:moveTo>
                  <a:pt x="3226" y="767"/>
                </a:moveTo>
                <a:cubicBezTo>
                  <a:pt x="3226" y="755"/>
                  <a:pt x="3217" y="746"/>
                  <a:pt x="3205" y="746"/>
                </a:cubicBezTo>
                <a:cubicBezTo>
                  <a:pt x="3193" y="746"/>
                  <a:pt x="3184" y="755"/>
                  <a:pt x="3184" y="767"/>
                </a:cubicBezTo>
                <a:cubicBezTo>
                  <a:pt x="3184" y="783"/>
                  <a:pt x="3184" y="783"/>
                  <a:pt x="3184" y="783"/>
                </a:cubicBezTo>
                <a:cubicBezTo>
                  <a:pt x="3184" y="795"/>
                  <a:pt x="3193" y="805"/>
                  <a:pt x="3205" y="805"/>
                </a:cubicBezTo>
                <a:cubicBezTo>
                  <a:pt x="3217" y="805"/>
                  <a:pt x="3226" y="795"/>
                  <a:pt x="3226" y="783"/>
                </a:cubicBezTo>
                <a:cubicBezTo>
                  <a:pt x="3226" y="767"/>
                  <a:pt x="3226" y="767"/>
                  <a:pt x="3226" y="767"/>
                </a:cubicBezTo>
                <a:moveTo>
                  <a:pt x="3205" y="887"/>
                </a:moveTo>
                <a:cubicBezTo>
                  <a:pt x="3205" y="887"/>
                  <a:pt x="3205" y="887"/>
                  <a:pt x="3205" y="887"/>
                </a:cubicBezTo>
                <a:cubicBezTo>
                  <a:pt x="3192" y="887"/>
                  <a:pt x="3182" y="897"/>
                  <a:pt x="3182" y="910"/>
                </a:cubicBezTo>
                <a:cubicBezTo>
                  <a:pt x="3182" y="930"/>
                  <a:pt x="3182" y="930"/>
                  <a:pt x="3182" y="930"/>
                </a:cubicBezTo>
                <a:cubicBezTo>
                  <a:pt x="3182" y="943"/>
                  <a:pt x="3192" y="953"/>
                  <a:pt x="3205" y="953"/>
                </a:cubicBezTo>
                <a:cubicBezTo>
                  <a:pt x="3218" y="953"/>
                  <a:pt x="3228" y="943"/>
                  <a:pt x="3228" y="930"/>
                </a:cubicBezTo>
                <a:cubicBezTo>
                  <a:pt x="3228" y="910"/>
                  <a:pt x="3228" y="910"/>
                  <a:pt x="3228" y="910"/>
                </a:cubicBezTo>
                <a:cubicBezTo>
                  <a:pt x="3228" y="897"/>
                  <a:pt x="3218" y="887"/>
                  <a:pt x="3205" y="887"/>
                </a:cubicBezTo>
                <a:moveTo>
                  <a:pt x="3229" y="1052"/>
                </a:moveTo>
                <a:cubicBezTo>
                  <a:pt x="3229" y="1039"/>
                  <a:pt x="3218" y="1028"/>
                  <a:pt x="3205" y="1028"/>
                </a:cubicBezTo>
                <a:cubicBezTo>
                  <a:pt x="3192" y="1028"/>
                  <a:pt x="3181" y="1039"/>
                  <a:pt x="3181" y="1052"/>
                </a:cubicBezTo>
                <a:cubicBezTo>
                  <a:pt x="3181" y="1077"/>
                  <a:pt x="3181" y="1077"/>
                  <a:pt x="3181" y="1077"/>
                </a:cubicBezTo>
                <a:cubicBezTo>
                  <a:pt x="3181" y="1090"/>
                  <a:pt x="3192" y="1101"/>
                  <a:pt x="3205" y="1101"/>
                </a:cubicBezTo>
                <a:cubicBezTo>
                  <a:pt x="3218" y="1101"/>
                  <a:pt x="3229" y="1090"/>
                  <a:pt x="3229" y="1077"/>
                </a:cubicBezTo>
                <a:cubicBezTo>
                  <a:pt x="3229" y="1052"/>
                  <a:pt x="3229" y="1052"/>
                  <a:pt x="3229" y="1052"/>
                </a:cubicBezTo>
                <a:moveTo>
                  <a:pt x="3205" y="1169"/>
                </a:moveTo>
                <a:cubicBezTo>
                  <a:pt x="3205" y="1169"/>
                  <a:pt x="3205" y="1169"/>
                  <a:pt x="3205" y="1169"/>
                </a:cubicBezTo>
                <a:cubicBezTo>
                  <a:pt x="3191" y="1169"/>
                  <a:pt x="3179" y="1180"/>
                  <a:pt x="3179" y="1194"/>
                </a:cubicBezTo>
                <a:cubicBezTo>
                  <a:pt x="3179" y="1223"/>
                  <a:pt x="3179" y="1223"/>
                  <a:pt x="3179" y="1223"/>
                </a:cubicBezTo>
                <a:cubicBezTo>
                  <a:pt x="3179" y="1238"/>
                  <a:pt x="3191" y="1249"/>
                  <a:pt x="3205" y="1249"/>
                </a:cubicBezTo>
                <a:cubicBezTo>
                  <a:pt x="3219" y="1249"/>
                  <a:pt x="3231" y="1238"/>
                  <a:pt x="3231" y="1223"/>
                </a:cubicBezTo>
                <a:cubicBezTo>
                  <a:pt x="3231" y="1194"/>
                  <a:pt x="3231" y="1194"/>
                  <a:pt x="3231" y="1194"/>
                </a:cubicBezTo>
                <a:cubicBezTo>
                  <a:pt x="3231" y="1180"/>
                  <a:pt x="3219" y="1169"/>
                  <a:pt x="3205" y="1169"/>
                </a:cubicBezTo>
                <a:moveTo>
                  <a:pt x="3232" y="1337"/>
                </a:moveTo>
                <a:cubicBezTo>
                  <a:pt x="3232" y="1322"/>
                  <a:pt x="3220" y="1310"/>
                  <a:pt x="3205" y="1310"/>
                </a:cubicBezTo>
                <a:cubicBezTo>
                  <a:pt x="3190" y="1310"/>
                  <a:pt x="3178" y="1322"/>
                  <a:pt x="3178" y="1337"/>
                </a:cubicBezTo>
                <a:cubicBezTo>
                  <a:pt x="3178" y="1370"/>
                  <a:pt x="3178" y="1370"/>
                  <a:pt x="3178" y="1370"/>
                </a:cubicBezTo>
                <a:cubicBezTo>
                  <a:pt x="3178" y="1385"/>
                  <a:pt x="3190" y="1397"/>
                  <a:pt x="3205" y="1397"/>
                </a:cubicBezTo>
                <a:cubicBezTo>
                  <a:pt x="3220" y="1397"/>
                  <a:pt x="3232" y="1385"/>
                  <a:pt x="3232" y="1370"/>
                </a:cubicBezTo>
                <a:cubicBezTo>
                  <a:pt x="3232" y="1337"/>
                  <a:pt x="3232" y="1337"/>
                  <a:pt x="3232" y="1337"/>
                </a:cubicBezTo>
                <a:moveTo>
                  <a:pt x="3235" y="1629"/>
                </a:moveTo>
                <a:cubicBezTo>
                  <a:pt x="3235" y="1613"/>
                  <a:pt x="3221" y="1599"/>
                  <a:pt x="3205" y="1599"/>
                </a:cubicBezTo>
                <a:cubicBezTo>
                  <a:pt x="3188" y="1599"/>
                  <a:pt x="3175" y="1613"/>
                  <a:pt x="3175" y="1629"/>
                </a:cubicBezTo>
                <a:cubicBezTo>
                  <a:pt x="3175" y="1687"/>
                  <a:pt x="3175" y="1687"/>
                  <a:pt x="3175" y="1687"/>
                </a:cubicBezTo>
                <a:cubicBezTo>
                  <a:pt x="3175" y="1703"/>
                  <a:pt x="3188" y="1717"/>
                  <a:pt x="3205" y="1717"/>
                </a:cubicBezTo>
                <a:cubicBezTo>
                  <a:pt x="3221" y="1717"/>
                  <a:pt x="3235" y="1703"/>
                  <a:pt x="3235" y="1687"/>
                </a:cubicBezTo>
                <a:cubicBezTo>
                  <a:pt x="3235" y="1629"/>
                  <a:pt x="3235" y="1629"/>
                  <a:pt x="3235" y="1629"/>
                </a:cubicBezTo>
                <a:moveTo>
                  <a:pt x="3205" y="1756"/>
                </a:moveTo>
                <a:cubicBezTo>
                  <a:pt x="3205" y="1756"/>
                  <a:pt x="3205" y="1756"/>
                  <a:pt x="3205" y="1756"/>
                </a:cubicBezTo>
                <a:cubicBezTo>
                  <a:pt x="3188" y="1756"/>
                  <a:pt x="3174" y="1770"/>
                  <a:pt x="3174" y="1787"/>
                </a:cubicBezTo>
                <a:cubicBezTo>
                  <a:pt x="3174" y="1857"/>
                  <a:pt x="3174" y="1857"/>
                  <a:pt x="3174" y="1857"/>
                </a:cubicBezTo>
                <a:cubicBezTo>
                  <a:pt x="3174" y="1874"/>
                  <a:pt x="3188" y="1888"/>
                  <a:pt x="3205" y="1888"/>
                </a:cubicBezTo>
                <a:cubicBezTo>
                  <a:pt x="3222" y="1888"/>
                  <a:pt x="3236" y="1874"/>
                  <a:pt x="3236" y="1857"/>
                </a:cubicBezTo>
                <a:cubicBezTo>
                  <a:pt x="3236" y="1787"/>
                  <a:pt x="3236" y="1787"/>
                  <a:pt x="3236" y="1787"/>
                </a:cubicBezTo>
                <a:cubicBezTo>
                  <a:pt x="3236" y="1770"/>
                  <a:pt x="3222" y="1756"/>
                  <a:pt x="3205" y="1756"/>
                </a:cubicBezTo>
                <a:moveTo>
                  <a:pt x="3238" y="1953"/>
                </a:moveTo>
                <a:cubicBezTo>
                  <a:pt x="3238" y="1935"/>
                  <a:pt x="3223" y="1920"/>
                  <a:pt x="3205" y="1920"/>
                </a:cubicBezTo>
                <a:cubicBezTo>
                  <a:pt x="3187" y="1920"/>
                  <a:pt x="3172" y="1935"/>
                  <a:pt x="3172" y="1953"/>
                </a:cubicBezTo>
                <a:cubicBezTo>
                  <a:pt x="3172" y="2042"/>
                  <a:pt x="3172" y="2042"/>
                  <a:pt x="3172" y="2042"/>
                </a:cubicBezTo>
                <a:cubicBezTo>
                  <a:pt x="3172" y="2060"/>
                  <a:pt x="3187" y="2075"/>
                  <a:pt x="3205" y="2075"/>
                </a:cubicBezTo>
                <a:cubicBezTo>
                  <a:pt x="3223" y="2075"/>
                  <a:pt x="3238" y="2060"/>
                  <a:pt x="3238" y="2042"/>
                </a:cubicBezTo>
                <a:cubicBezTo>
                  <a:pt x="3238" y="1953"/>
                  <a:pt x="3238" y="1953"/>
                  <a:pt x="3238" y="1953"/>
                </a:cubicBezTo>
                <a:moveTo>
                  <a:pt x="3223" y="369"/>
                </a:moveTo>
                <a:cubicBezTo>
                  <a:pt x="3223" y="359"/>
                  <a:pt x="3215" y="351"/>
                  <a:pt x="3205" y="351"/>
                </a:cubicBezTo>
                <a:cubicBezTo>
                  <a:pt x="3195" y="351"/>
                  <a:pt x="3186" y="359"/>
                  <a:pt x="3186" y="369"/>
                </a:cubicBezTo>
                <a:cubicBezTo>
                  <a:pt x="3186" y="379"/>
                  <a:pt x="3195" y="387"/>
                  <a:pt x="3205" y="387"/>
                </a:cubicBezTo>
                <a:cubicBezTo>
                  <a:pt x="3215" y="387"/>
                  <a:pt x="3223" y="379"/>
                  <a:pt x="3223" y="369"/>
                </a:cubicBezTo>
                <a:cubicBezTo>
                  <a:pt x="3223" y="369"/>
                  <a:pt x="3223" y="369"/>
                  <a:pt x="3223" y="369"/>
                </a:cubicBezTo>
                <a:moveTo>
                  <a:pt x="3223" y="252"/>
                </a:moveTo>
                <a:cubicBezTo>
                  <a:pt x="3223" y="242"/>
                  <a:pt x="3215" y="234"/>
                  <a:pt x="3205" y="234"/>
                </a:cubicBezTo>
                <a:cubicBezTo>
                  <a:pt x="3195" y="234"/>
                  <a:pt x="3186" y="242"/>
                  <a:pt x="3186" y="252"/>
                </a:cubicBezTo>
                <a:cubicBezTo>
                  <a:pt x="3186" y="262"/>
                  <a:pt x="3195" y="271"/>
                  <a:pt x="3205" y="271"/>
                </a:cubicBezTo>
                <a:cubicBezTo>
                  <a:pt x="3215" y="271"/>
                  <a:pt x="3223" y="262"/>
                  <a:pt x="3223" y="252"/>
                </a:cubicBezTo>
                <a:cubicBezTo>
                  <a:pt x="3223" y="252"/>
                  <a:pt x="3223" y="252"/>
                  <a:pt x="3223" y="252"/>
                </a:cubicBezTo>
                <a:moveTo>
                  <a:pt x="3223" y="135"/>
                </a:moveTo>
                <a:cubicBezTo>
                  <a:pt x="3223" y="125"/>
                  <a:pt x="3215" y="117"/>
                  <a:pt x="3205" y="117"/>
                </a:cubicBezTo>
                <a:cubicBezTo>
                  <a:pt x="3195" y="117"/>
                  <a:pt x="3186" y="125"/>
                  <a:pt x="3186" y="135"/>
                </a:cubicBezTo>
                <a:cubicBezTo>
                  <a:pt x="3186" y="146"/>
                  <a:pt x="3195" y="154"/>
                  <a:pt x="3205" y="154"/>
                </a:cubicBezTo>
                <a:cubicBezTo>
                  <a:pt x="3215" y="154"/>
                  <a:pt x="3223" y="146"/>
                  <a:pt x="3223" y="135"/>
                </a:cubicBezTo>
                <a:cubicBezTo>
                  <a:pt x="3223" y="135"/>
                  <a:pt x="3223" y="135"/>
                  <a:pt x="3223" y="135"/>
                </a:cubicBezTo>
                <a:moveTo>
                  <a:pt x="3223" y="19"/>
                </a:moveTo>
                <a:cubicBezTo>
                  <a:pt x="3223" y="9"/>
                  <a:pt x="3215" y="0"/>
                  <a:pt x="3205" y="0"/>
                </a:cubicBezTo>
                <a:cubicBezTo>
                  <a:pt x="3195" y="0"/>
                  <a:pt x="3186" y="9"/>
                  <a:pt x="3186" y="19"/>
                </a:cubicBezTo>
                <a:cubicBezTo>
                  <a:pt x="3186" y="29"/>
                  <a:pt x="3195" y="37"/>
                  <a:pt x="3205" y="37"/>
                </a:cubicBezTo>
                <a:cubicBezTo>
                  <a:pt x="3215" y="37"/>
                  <a:pt x="3223" y="29"/>
                  <a:pt x="3223" y="19"/>
                </a:cubicBezTo>
                <a:cubicBezTo>
                  <a:pt x="3223" y="19"/>
                  <a:pt x="3223" y="19"/>
                  <a:pt x="3223" y="19"/>
                </a:cubicBezTo>
                <a:moveTo>
                  <a:pt x="3205" y="1451"/>
                </a:moveTo>
                <a:cubicBezTo>
                  <a:pt x="3205" y="1451"/>
                  <a:pt x="3205" y="1451"/>
                  <a:pt x="3205" y="1451"/>
                </a:cubicBezTo>
                <a:cubicBezTo>
                  <a:pt x="3189" y="1451"/>
                  <a:pt x="3176" y="1463"/>
                  <a:pt x="3176" y="1479"/>
                </a:cubicBezTo>
                <a:cubicBezTo>
                  <a:pt x="3176" y="1525"/>
                  <a:pt x="3176" y="1525"/>
                  <a:pt x="3176" y="1525"/>
                </a:cubicBezTo>
                <a:cubicBezTo>
                  <a:pt x="3176" y="1540"/>
                  <a:pt x="3189" y="1553"/>
                  <a:pt x="3205" y="1553"/>
                </a:cubicBezTo>
                <a:cubicBezTo>
                  <a:pt x="3221" y="1553"/>
                  <a:pt x="3233" y="1540"/>
                  <a:pt x="3233" y="1525"/>
                </a:cubicBezTo>
                <a:cubicBezTo>
                  <a:pt x="3233" y="1479"/>
                  <a:pt x="3233" y="1479"/>
                  <a:pt x="3233" y="1479"/>
                </a:cubicBezTo>
                <a:cubicBezTo>
                  <a:pt x="3233" y="1463"/>
                  <a:pt x="3221" y="1451"/>
                  <a:pt x="3205" y="1451"/>
                </a:cubicBezTo>
                <a:moveTo>
                  <a:pt x="3323" y="490"/>
                </a:moveTo>
                <a:cubicBezTo>
                  <a:pt x="3323" y="480"/>
                  <a:pt x="3314" y="472"/>
                  <a:pt x="3304" y="472"/>
                </a:cubicBezTo>
                <a:cubicBezTo>
                  <a:pt x="3294" y="472"/>
                  <a:pt x="3285" y="480"/>
                  <a:pt x="3285" y="490"/>
                </a:cubicBezTo>
                <a:cubicBezTo>
                  <a:pt x="3285" y="500"/>
                  <a:pt x="3294" y="509"/>
                  <a:pt x="3304" y="509"/>
                </a:cubicBezTo>
                <a:cubicBezTo>
                  <a:pt x="3314" y="509"/>
                  <a:pt x="3323" y="500"/>
                  <a:pt x="3323" y="490"/>
                </a:cubicBezTo>
                <a:cubicBezTo>
                  <a:pt x="3323" y="490"/>
                  <a:pt x="3323" y="490"/>
                  <a:pt x="3323" y="490"/>
                </a:cubicBezTo>
                <a:moveTo>
                  <a:pt x="3304" y="605"/>
                </a:moveTo>
                <a:cubicBezTo>
                  <a:pt x="3304" y="605"/>
                  <a:pt x="3304" y="605"/>
                  <a:pt x="3304" y="605"/>
                </a:cubicBezTo>
                <a:cubicBezTo>
                  <a:pt x="3293" y="605"/>
                  <a:pt x="3284" y="614"/>
                  <a:pt x="3284" y="625"/>
                </a:cubicBezTo>
                <a:cubicBezTo>
                  <a:pt x="3284" y="637"/>
                  <a:pt x="3284" y="637"/>
                  <a:pt x="3284" y="637"/>
                </a:cubicBezTo>
                <a:cubicBezTo>
                  <a:pt x="3284" y="648"/>
                  <a:pt x="3293" y="657"/>
                  <a:pt x="3304" y="657"/>
                </a:cubicBezTo>
                <a:cubicBezTo>
                  <a:pt x="3315" y="657"/>
                  <a:pt x="3324" y="648"/>
                  <a:pt x="3324" y="637"/>
                </a:cubicBezTo>
                <a:cubicBezTo>
                  <a:pt x="3324" y="625"/>
                  <a:pt x="3324" y="625"/>
                  <a:pt x="3324" y="625"/>
                </a:cubicBezTo>
                <a:cubicBezTo>
                  <a:pt x="3324" y="614"/>
                  <a:pt x="3315" y="605"/>
                  <a:pt x="3304" y="605"/>
                </a:cubicBezTo>
                <a:moveTo>
                  <a:pt x="3325" y="767"/>
                </a:moveTo>
                <a:cubicBezTo>
                  <a:pt x="3325" y="755"/>
                  <a:pt x="3316" y="746"/>
                  <a:pt x="3304" y="746"/>
                </a:cubicBezTo>
                <a:cubicBezTo>
                  <a:pt x="3292" y="746"/>
                  <a:pt x="3283" y="755"/>
                  <a:pt x="3283" y="767"/>
                </a:cubicBezTo>
                <a:cubicBezTo>
                  <a:pt x="3283" y="783"/>
                  <a:pt x="3283" y="783"/>
                  <a:pt x="3283" y="783"/>
                </a:cubicBezTo>
                <a:cubicBezTo>
                  <a:pt x="3283" y="795"/>
                  <a:pt x="3292" y="805"/>
                  <a:pt x="3304" y="805"/>
                </a:cubicBezTo>
                <a:cubicBezTo>
                  <a:pt x="3316" y="805"/>
                  <a:pt x="3325" y="795"/>
                  <a:pt x="3325" y="783"/>
                </a:cubicBezTo>
                <a:cubicBezTo>
                  <a:pt x="3325" y="767"/>
                  <a:pt x="3325" y="767"/>
                  <a:pt x="3325" y="767"/>
                </a:cubicBezTo>
                <a:moveTo>
                  <a:pt x="3304" y="887"/>
                </a:moveTo>
                <a:cubicBezTo>
                  <a:pt x="3304" y="887"/>
                  <a:pt x="3304" y="887"/>
                  <a:pt x="3304" y="887"/>
                </a:cubicBezTo>
                <a:cubicBezTo>
                  <a:pt x="3291" y="887"/>
                  <a:pt x="3281" y="897"/>
                  <a:pt x="3281" y="910"/>
                </a:cubicBezTo>
                <a:cubicBezTo>
                  <a:pt x="3281" y="930"/>
                  <a:pt x="3281" y="930"/>
                  <a:pt x="3281" y="930"/>
                </a:cubicBezTo>
                <a:cubicBezTo>
                  <a:pt x="3281" y="943"/>
                  <a:pt x="3291" y="953"/>
                  <a:pt x="3304" y="953"/>
                </a:cubicBezTo>
                <a:cubicBezTo>
                  <a:pt x="3317" y="953"/>
                  <a:pt x="3327" y="943"/>
                  <a:pt x="3327" y="930"/>
                </a:cubicBezTo>
                <a:cubicBezTo>
                  <a:pt x="3327" y="910"/>
                  <a:pt x="3327" y="910"/>
                  <a:pt x="3327" y="910"/>
                </a:cubicBezTo>
                <a:cubicBezTo>
                  <a:pt x="3327" y="897"/>
                  <a:pt x="3317" y="887"/>
                  <a:pt x="3304" y="887"/>
                </a:cubicBezTo>
                <a:moveTo>
                  <a:pt x="3328" y="1052"/>
                </a:moveTo>
                <a:cubicBezTo>
                  <a:pt x="3328" y="1039"/>
                  <a:pt x="3317" y="1028"/>
                  <a:pt x="3304" y="1028"/>
                </a:cubicBezTo>
                <a:cubicBezTo>
                  <a:pt x="3291" y="1028"/>
                  <a:pt x="3280" y="1039"/>
                  <a:pt x="3280" y="1052"/>
                </a:cubicBezTo>
                <a:cubicBezTo>
                  <a:pt x="3280" y="1077"/>
                  <a:pt x="3280" y="1077"/>
                  <a:pt x="3280" y="1077"/>
                </a:cubicBezTo>
                <a:cubicBezTo>
                  <a:pt x="3280" y="1090"/>
                  <a:pt x="3291" y="1101"/>
                  <a:pt x="3304" y="1101"/>
                </a:cubicBezTo>
                <a:cubicBezTo>
                  <a:pt x="3317" y="1101"/>
                  <a:pt x="3328" y="1090"/>
                  <a:pt x="3328" y="1077"/>
                </a:cubicBezTo>
                <a:cubicBezTo>
                  <a:pt x="3328" y="1052"/>
                  <a:pt x="3328" y="1052"/>
                  <a:pt x="3328" y="1052"/>
                </a:cubicBezTo>
                <a:moveTo>
                  <a:pt x="3304" y="1169"/>
                </a:moveTo>
                <a:cubicBezTo>
                  <a:pt x="3304" y="1169"/>
                  <a:pt x="3304" y="1169"/>
                  <a:pt x="3304" y="1169"/>
                </a:cubicBezTo>
                <a:cubicBezTo>
                  <a:pt x="3290" y="1169"/>
                  <a:pt x="3278" y="1180"/>
                  <a:pt x="3278" y="1194"/>
                </a:cubicBezTo>
                <a:cubicBezTo>
                  <a:pt x="3278" y="1223"/>
                  <a:pt x="3278" y="1223"/>
                  <a:pt x="3278" y="1223"/>
                </a:cubicBezTo>
                <a:cubicBezTo>
                  <a:pt x="3278" y="1238"/>
                  <a:pt x="3290" y="1249"/>
                  <a:pt x="3304" y="1249"/>
                </a:cubicBezTo>
                <a:cubicBezTo>
                  <a:pt x="3318" y="1249"/>
                  <a:pt x="3330" y="1238"/>
                  <a:pt x="3330" y="1223"/>
                </a:cubicBezTo>
                <a:cubicBezTo>
                  <a:pt x="3330" y="1194"/>
                  <a:pt x="3330" y="1194"/>
                  <a:pt x="3330" y="1194"/>
                </a:cubicBezTo>
                <a:cubicBezTo>
                  <a:pt x="3330" y="1180"/>
                  <a:pt x="3318" y="1169"/>
                  <a:pt x="3304" y="1169"/>
                </a:cubicBezTo>
                <a:moveTo>
                  <a:pt x="3331" y="1337"/>
                </a:moveTo>
                <a:cubicBezTo>
                  <a:pt x="3331" y="1322"/>
                  <a:pt x="3319" y="1310"/>
                  <a:pt x="3304" y="1310"/>
                </a:cubicBezTo>
                <a:cubicBezTo>
                  <a:pt x="3289" y="1310"/>
                  <a:pt x="3277" y="1322"/>
                  <a:pt x="3277" y="1337"/>
                </a:cubicBezTo>
                <a:cubicBezTo>
                  <a:pt x="3277" y="1370"/>
                  <a:pt x="3277" y="1370"/>
                  <a:pt x="3277" y="1370"/>
                </a:cubicBezTo>
                <a:cubicBezTo>
                  <a:pt x="3277" y="1385"/>
                  <a:pt x="3289" y="1397"/>
                  <a:pt x="3304" y="1397"/>
                </a:cubicBezTo>
                <a:cubicBezTo>
                  <a:pt x="3319" y="1397"/>
                  <a:pt x="3331" y="1385"/>
                  <a:pt x="3331" y="1370"/>
                </a:cubicBezTo>
                <a:cubicBezTo>
                  <a:pt x="3331" y="1337"/>
                  <a:pt x="3331" y="1337"/>
                  <a:pt x="3331" y="1337"/>
                </a:cubicBezTo>
                <a:moveTo>
                  <a:pt x="3334" y="1629"/>
                </a:moveTo>
                <a:cubicBezTo>
                  <a:pt x="3334" y="1613"/>
                  <a:pt x="3321" y="1599"/>
                  <a:pt x="3304" y="1599"/>
                </a:cubicBezTo>
                <a:cubicBezTo>
                  <a:pt x="3287" y="1599"/>
                  <a:pt x="3274" y="1613"/>
                  <a:pt x="3274" y="1629"/>
                </a:cubicBezTo>
                <a:cubicBezTo>
                  <a:pt x="3274" y="1687"/>
                  <a:pt x="3274" y="1687"/>
                  <a:pt x="3274" y="1687"/>
                </a:cubicBezTo>
                <a:cubicBezTo>
                  <a:pt x="3274" y="1703"/>
                  <a:pt x="3287" y="1717"/>
                  <a:pt x="3304" y="1717"/>
                </a:cubicBezTo>
                <a:cubicBezTo>
                  <a:pt x="3321" y="1717"/>
                  <a:pt x="3334" y="1703"/>
                  <a:pt x="3334" y="1687"/>
                </a:cubicBezTo>
                <a:cubicBezTo>
                  <a:pt x="3334" y="1629"/>
                  <a:pt x="3334" y="1629"/>
                  <a:pt x="3334" y="1629"/>
                </a:cubicBezTo>
                <a:moveTo>
                  <a:pt x="3304" y="1756"/>
                </a:moveTo>
                <a:cubicBezTo>
                  <a:pt x="3304" y="1756"/>
                  <a:pt x="3304" y="1756"/>
                  <a:pt x="3304" y="1756"/>
                </a:cubicBezTo>
                <a:cubicBezTo>
                  <a:pt x="3287" y="1756"/>
                  <a:pt x="3273" y="1770"/>
                  <a:pt x="3273" y="1787"/>
                </a:cubicBezTo>
                <a:cubicBezTo>
                  <a:pt x="3273" y="1857"/>
                  <a:pt x="3273" y="1857"/>
                  <a:pt x="3273" y="1857"/>
                </a:cubicBezTo>
                <a:cubicBezTo>
                  <a:pt x="3273" y="1874"/>
                  <a:pt x="3287" y="1888"/>
                  <a:pt x="3304" y="1888"/>
                </a:cubicBezTo>
                <a:cubicBezTo>
                  <a:pt x="3321" y="1888"/>
                  <a:pt x="3335" y="1874"/>
                  <a:pt x="3335" y="1857"/>
                </a:cubicBezTo>
                <a:cubicBezTo>
                  <a:pt x="3335" y="1787"/>
                  <a:pt x="3335" y="1787"/>
                  <a:pt x="3335" y="1787"/>
                </a:cubicBezTo>
                <a:cubicBezTo>
                  <a:pt x="3335" y="1770"/>
                  <a:pt x="3321" y="1756"/>
                  <a:pt x="3304" y="1756"/>
                </a:cubicBezTo>
                <a:moveTo>
                  <a:pt x="3337" y="1953"/>
                </a:moveTo>
                <a:cubicBezTo>
                  <a:pt x="3337" y="1935"/>
                  <a:pt x="3322" y="1920"/>
                  <a:pt x="3304" y="1920"/>
                </a:cubicBezTo>
                <a:cubicBezTo>
                  <a:pt x="3286" y="1920"/>
                  <a:pt x="3271" y="1935"/>
                  <a:pt x="3271" y="1953"/>
                </a:cubicBezTo>
                <a:cubicBezTo>
                  <a:pt x="3271" y="2042"/>
                  <a:pt x="3271" y="2042"/>
                  <a:pt x="3271" y="2042"/>
                </a:cubicBezTo>
                <a:cubicBezTo>
                  <a:pt x="3271" y="2060"/>
                  <a:pt x="3286" y="2075"/>
                  <a:pt x="3304" y="2075"/>
                </a:cubicBezTo>
                <a:cubicBezTo>
                  <a:pt x="3322" y="2075"/>
                  <a:pt x="3337" y="2060"/>
                  <a:pt x="3337" y="2042"/>
                </a:cubicBezTo>
                <a:cubicBezTo>
                  <a:pt x="3337" y="1953"/>
                  <a:pt x="3337" y="1953"/>
                  <a:pt x="3337" y="1953"/>
                </a:cubicBezTo>
                <a:moveTo>
                  <a:pt x="3323" y="369"/>
                </a:moveTo>
                <a:cubicBezTo>
                  <a:pt x="3323" y="359"/>
                  <a:pt x="3314" y="351"/>
                  <a:pt x="3304" y="351"/>
                </a:cubicBezTo>
                <a:cubicBezTo>
                  <a:pt x="3294" y="351"/>
                  <a:pt x="3285" y="359"/>
                  <a:pt x="3285" y="369"/>
                </a:cubicBezTo>
                <a:cubicBezTo>
                  <a:pt x="3285" y="379"/>
                  <a:pt x="3294" y="387"/>
                  <a:pt x="3304" y="387"/>
                </a:cubicBezTo>
                <a:cubicBezTo>
                  <a:pt x="3314" y="387"/>
                  <a:pt x="3323" y="379"/>
                  <a:pt x="3323" y="369"/>
                </a:cubicBezTo>
                <a:cubicBezTo>
                  <a:pt x="3323" y="369"/>
                  <a:pt x="3323" y="369"/>
                  <a:pt x="3323" y="369"/>
                </a:cubicBezTo>
                <a:moveTo>
                  <a:pt x="3323" y="252"/>
                </a:moveTo>
                <a:cubicBezTo>
                  <a:pt x="3323" y="242"/>
                  <a:pt x="3314" y="234"/>
                  <a:pt x="3304" y="234"/>
                </a:cubicBezTo>
                <a:cubicBezTo>
                  <a:pt x="3294" y="234"/>
                  <a:pt x="3285" y="242"/>
                  <a:pt x="3285" y="252"/>
                </a:cubicBezTo>
                <a:cubicBezTo>
                  <a:pt x="3285" y="262"/>
                  <a:pt x="3294" y="271"/>
                  <a:pt x="3304" y="271"/>
                </a:cubicBezTo>
                <a:cubicBezTo>
                  <a:pt x="3314" y="271"/>
                  <a:pt x="3323" y="262"/>
                  <a:pt x="3323" y="252"/>
                </a:cubicBezTo>
                <a:cubicBezTo>
                  <a:pt x="3323" y="252"/>
                  <a:pt x="3323" y="252"/>
                  <a:pt x="3323" y="252"/>
                </a:cubicBezTo>
                <a:moveTo>
                  <a:pt x="3323" y="135"/>
                </a:moveTo>
                <a:cubicBezTo>
                  <a:pt x="3323" y="125"/>
                  <a:pt x="3314" y="117"/>
                  <a:pt x="3304" y="117"/>
                </a:cubicBezTo>
                <a:cubicBezTo>
                  <a:pt x="3294" y="117"/>
                  <a:pt x="3285" y="125"/>
                  <a:pt x="3285" y="135"/>
                </a:cubicBezTo>
                <a:cubicBezTo>
                  <a:pt x="3285" y="146"/>
                  <a:pt x="3294" y="154"/>
                  <a:pt x="3304" y="154"/>
                </a:cubicBezTo>
                <a:cubicBezTo>
                  <a:pt x="3314" y="154"/>
                  <a:pt x="3323" y="146"/>
                  <a:pt x="3323" y="135"/>
                </a:cubicBezTo>
                <a:cubicBezTo>
                  <a:pt x="3323" y="135"/>
                  <a:pt x="3323" y="135"/>
                  <a:pt x="3323" y="135"/>
                </a:cubicBezTo>
                <a:moveTo>
                  <a:pt x="3323" y="19"/>
                </a:moveTo>
                <a:cubicBezTo>
                  <a:pt x="3323" y="9"/>
                  <a:pt x="3314" y="0"/>
                  <a:pt x="3304" y="0"/>
                </a:cubicBezTo>
                <a:cubicBezTo>
                  <a:pt x="3294" y="0"/>
                  <a:pt x="3285" y="9"/>
                  <a:pt x="3285" y="19"/>
                </a:cubicBezTo>
                <a:cubicBezTo>
                  <a:pt x="3285" y="29"/>
                  <a:pt x="3294" y="37"/>
                  <a:pt x="3304" y="37"/>
                </a:cubicBezTo>
                <a:cubicBezTo>
                  <a:pt x="3314" y="37"/>
                  <a:pt x="3323" y="29"/>
                  <a:pt x="3323" y="19"/>
                </a:cubicBezTo>
                <a:cubicBezTo>
                  <a:pt x="3323" y="19"/>
                  <a:pt x="3323" y="19"/>
                  <a:pt x="3323" y="19"/>
                </a:cubicBezTo>
                <a:moveTo>
                  <a:pt x="3304" y="1451"/>
                </a:moveTo>
                <a:cubicBezTo>
                  <a:pt x="3304" y="1451"/>
                  <a:pt x="3304" y="1451"/>
                  <a:pt x="3304" y="1451"/>
                </a:cubicBezTo>
                <a:cubicBezTo>
                  <a:pt x="3288" y="1451"/>
                  <a:pt x="3275" y="1463"/>
                  <a:pt x="3275" y="1479"/>
                </a:cubicBezTo>
                <a:cubicBezTo>
                  <a:pt x="3275" y="1525"/>
                  <a:pt x="3275" y="1525"/>
                  <a:pt x="3275" y="1525"/>
                </a:cubicBezTo>
                <a:cubicBezTo>
                  <a:pt x="3275" y="1540"/>
                  <a:pt x="3288" y="1553"/>
                  <a:pt x="3304" y="1553"/>
                </a:cubicBezTo>
                <a:cubicBezTo>
                  <a:pt x="3320" y="1553"/>
                  <a:pt x="3333" y="1540"/>
                  <a:pt x="3333" y="1525"/>
                </a:cubicBezTo>
                <a:cubicBezTo>
                  <a:pt x="3333" y="1479"/>
                  <a:pt x="3333" y="1479"/>
                  <a:pt x="3333" y="1479"/>
                </a:cubicBezTo>
                <a:cubicBezTo>
                  <a:pt x="3333" y="1463"/>
                  <a:pt x="3320" y="1451"/>
                  <a:pt x="3304" y="1451"/>
                </a:cubicBezTo>
                <a:moveTo>
                  <a:pt x="3422" y="490"/>
                </a:moveTo>
                <a:cubicBezTo>
                  <a:pt x="3422" y="480"/>
                  <a:pt x="3413" y="472"/>
                  <a:pt x="3403" y="472"/>
                </a:cubicBezTo>
                <a:cubicBezTo>
                  <a:pt x="3393" y="472"/>
                  <a:pt x="3385" y="480"/>
                  <a:pt x="3385" y="490"/>
                </a:cubicBezTo>
                <a:cubicBezTo>
                  <a:pt x="3385" y="500"/>
                  <a:pt x="3393" y="509"/>
                  <a:pt x="3403" y="509"/>
                </a:cubicBezTo>
                <a:cubicBezTo>
                  <a:pt x="3413" y="509"/>
                  <a:pt x="3422" y="500"/>
                  <a:pt x="3422" y="490"/>
                </a:cubicBezTo>
                <a:cubicBezTo>
                  <a:pt x="3422" y="490"/>
                  <a:pt x="3422" y="490"/>
                  <a:pt x="3422" y="490"/>
                </a:cubicBezTo>
                <a:moveTo>
                  <a:pt x="3403" y="605"/>
                </a:moveTo>
                <a:cubicBezTo>
                  <a:pt x="3403" y="605"/>
                  <a:pt x="3403" y="605"/>
                  <a:pt x="3403" y="605"/>
                </a:cubicBezTo>
                <a:cubicBezTo>
                  <a:pt x="3392" y="605"/>
                  <a:pt x="3383" y="614"/>
                  <a:pt x="3383" y="625"/>
                </a:cubicBezTo>
                <a:cubicBezTo>
                  <a:pt x="3383" y="637"/>
                  <a:pt x="3383" y="637"/>
                  <a:pt x="3383" y="637"/>
                </a:cubicBezTo>
                <a:cubicBezTo>
                  <a:pt x="3383" y="648"/>
                  <a:pt x="3392" y="657"/>
                  <a:pt x="3403" y="657"/>
                </a:cubicBezTo>
                <a:cubicBezTo>
                  <a:pt x="3414" y="657"/>
                  <a:pt x="3423" y="648"/>
                  <a:pt x="3423" y="637"/>
                </a:cubicBezTo>
                <a:cubicBezTo>
                  <a:pt x="3423" y="625"/>
                  <a:pt x="3423" y="625"/>
                  <a:pt x="3423" y="625"/>
                </a:cubicBezTo>
                <a:cubicBezTo>
                  <a:pt x="3423" y="614"/>
                  <a:pt x="3414" y="605"/>
                  <a:pt x="3403" y="605"/>
                </a:cubicBezTo>
                <a:moveTo>
                  <a:pt x="3425" y="767"/>
                </a:moveTo>
                <a:cubicBezTo>
                  <a:pt x="3425" y="755"/>
                  <a:pt x="3415" y="746"/>
                  <a:pt x="3403" y="746"/>
                </a:cubicBezTo>
                <a:cubicBezTo>
                  <a:pt x="3391" y="746"/>
                  <a:pt x="3382" y="755"/>
                  <a:pt x="3382" y="767"/>
                </a:cubicBezTo>
                <a:cubicBezTo>
                  <a:pt x="3382" y="783"/>
                  <a:pt x="3382" y="783"/>
                  <a:pt x="3382" y="783"/>
                </a:cubicBezTo>
                <a:cubicBezTo>
                  <a:pt x="3382" y="795"/>
                  <a:pt x="3391" y="805"/>
                  <a:pt x="3403" y="805"/>
                </a:cubicBezTo>
                <a:cubicBezTo>
                  <a:pt x="3415" y="805"/>
                  <a:pt x="3425" y="795"/>
                  <a:pt x="3425" y="783"/>
                </a:cubicBezTo>
                <a:cubicBezTo>
                  <a:pt x="3425" y="767"/>
                  <a:pt x="3425" y="767"/>
                  <a:pt x="3425" y="767"/>
                </a:cubicBezTo>
                <a:moveTo>
                  <a:pt x="3403" y="887"/>
                </a:moveTo>
                <a:cubicBezTo>
                  <a:pt x="3403" y="887"/>
                  <a:pt x="3403" y="887"/>
                  <a:pt x="3403" y="887"/>
                </a:cubicBezTo>
                <a:cubicBezTo>
                  <a:pt x="3391" y="887"/>
                  <a:pt x="3380" y="897"/>
                  <a:pt x="3380" y="910"/>
                </a:cubicBezTo>
                <a:cubicBezTo>
                  <a:pt x="3380" y="930"/>
                  <a:pt x="3380" y="930"/>
                  <a:pt x="3380" y="930"/>
                </a:cubicBezTo>
                <a:cubicBezTo>
                  <a:pt x="3380" y="943"/>
                  <a:pt x="3391" y="953"/>
                  <a:pt x="3403" y="953"/>
                </a:cubicBezTo>
                <a:cubicBezTo>
                  <a:pt x="3416" y="953"/>
                  <a:pt x="3426" y="943"/>
                  <a:pt x="3426" y="930"/>
                </a:cubicBezTo>
                <a:cubicBezTo>
                  <a:pt x="3426" y="910"/>
                  <a:pt x="3426" y="910"/>
                  <a:pt x="3426" y="910"/>
                </a:cubicBezTo>
                <a:cubicBezTo>
                  <a:pt x="3426" y="897"/>
                  <a:pt x="3416" y="887"/>
                  <a:pt x="3403" y="887"/>
                </a:cubicBezTo>
                <a:moveTo>
                  <a:pt x="3427" y="1052"/>
                </a:moveTo>
                <a:cubicBezTo>
                  <a:pt x="3427" y="1039"/>
                  <a:pt x="3417" y="1028"/>
                  <a:pt x="3403" y="1028"/>
                </a:cubicBezTo>
                <a:cubicBezTo>
                  <a:pt x="3390" y="1028"/>
                  <a:pt x="3379" y="1039"/>
                  <a:pt x="3379" y="1052"/>
                </a:cubicBezTo>
                <a:cubicBezTo>
                  <a:pt x="3379" y="1077"/>
                  <a:pt x="3379" y="1077"/>
                  <a:pt x="3379" y="1077"/>
                </a:cubicBezTo>
                <a:cubicBezTo>
                  <a:pt x="3379" y="1090"/>
                  <a:pt x="3390" y="1101"/>
                  <a:pt x="3403" y="1101"/>
                </a:cubicBezTo>
                <a:cubicBezTo>
                  <a:pt x="3417" y="1101"/>
                  <a:pt x="3427" y="1090"/>
                  <a:pt x="3427" y="1077"/>
                </a:cubicBezTo>
                <a:cubicBezTo>
                  <a:pt x="3427" y="1052"/>
                  <a:pt x="3427" y="1052"/>
                  <a:pt x="3427" y="1052"/>
                </a:cubicBezTo>
                <a:moveTo>
                  <a:pt x="3403" y="1169"/>
                </a:moveTo>
                <a:cubicBezTo>
                  <a:pt x="3403" y="1169"/>
                  <a:pt x="3403" y="1169"/>
                  <a:pt x="3403" y="1169"/>
                </a:cubicBezTo>
                <a:cubicBezTo>
                  <a:pt x="3389" y="1169"/>
                  <a:pt x="3377" y="1180"/>
                  <a:pt x="3377" y="1194"/>
                </a:cubicBezTo>
                <a:cubicBezTo>
                  <a:pt x="3377" y="1223"/>
                  <a:pt x="3377" y="1223"/>
                  <a:pt x="3377" y="1223"/>
                </a:cubicBezTo>
                <a:cubicBezTo>
                  <a:pt x="3377" y="1238"/>
                  <a:pt x="3389" y="1249"/>
                  <a:pt x="3403" y="1249"/>
                </a:cubicBezTo>
                <a:cubicBezTo>
                  <a:pt x="3417" y="1249"/>
                  <a:pt x="3429" y="1238"/>
                  <a:pt x="3429" y="1223"/>
                </a:cubicBezTo>
                <a:cubicBezTo>
                  <a:pt x="3429" y="1194"/>
                  <a:pt x="3429" y="1194"/>
                  <a:pt x="3429" y="1194"/>
                </a:cubicBezTo>
                <a:cubicBezTo>
                  <a:pt x="3429" y="1180"/>
                  <a:pt x="3417" y="1169"/>
                  <a:pt x="3403" y="1169"/>
                </a:cubicBezTo>
                <a:moveTo>
                  <a:pt x="3430" y="1337"/>
                </a:moveTo>
                <a:cubicBezTo>
                  <a:pt x="3430" y="1322"/>
                  <a:pt x="3418" y="1310"/>
                  <a:pt x="3403" y="1310"/>
                </a:cubicBezTo>
                <a:cubicBezTo>
                  <a:pt x="3388" y="1310"/>
                  <a:pt x="3376" y="1322"/>
                  <a:pt x="3376" y="1337"/>
                </a:cubicBezTo>
                <a:cubicBezTo>
                  <a:pt x="3376" y="1370"/>
                  <a:pt x="3376" y="1370"/>
                  <a:pt x="3376" y="1370"/>
                </a:cubicBezTo>
                <a:cubicBezTo>
                  <a:pt x="3376" y="1385"/>
                  <a:pt x="3388" y="1397"/>
                  <a:pt x="3403" y="1397"/>
                </a:cubicBezTo>
                <a:cubicBezTo>
                  <a:pt x="3418" y="1397"/>
                  <a:pt x="3430" y="1385"/>
                  <a:pt x="3430" y="1370"/>
                </a:cubicBezTo>
                <a:cubicBezTo>
                  <a:pt x="3430" y="1337"/>
                  <a:pt x="3430" y="1337"/>
                  <a:pt x="3430" y="1337"/>
                </a:cubicBezTo>
                <a:moveTo>
                  <a:pt x="3433" y="1629"/>
                </a:moveTo>
                <a:cubicBezTo>
                  <a:pt x="3433" y="1613"/>
                  <a:pt x="3420" y="1599"/>
                  <a:pt x="3403" y="1599"/>
                </a:cubicBezTo>
                <a:cubicBezTo>
                  <a:pt x="3387" y="1599"/>
                  <a:pt x="3373" y="1613"/>
                  <a:pt x="3373" y="1629"/>
                </a:cubicBezTo>
                <a:cubicBezTo>
                  <a:pt x="3373" y="1687"/>
                  <a:pt x="3373" y="1687"/>
                  <a:pt x="3373" y="1687"/>
                </a:cubicBezTo>
                <a:cubicBezTo>
                  <a:pt x="3373" y="1703"/>
                  <a:pt x="3387" y="1717"/>
                  <a:pt x="3403" y="1717"/>
                </a:cubicBezTo>
                <a:cubicBezTo>
                  <a:pt x="3420" y="1717"/>
                  <a:pt x="3433" y="1703"/>
                  <a:pt x="3433" y="1687"/>
                </a:cubicBezTo>
                <a:cubicBezTo>
                  <a:pt x="3433" y="1629"/>
                  <a:pt x="3433" y="1629"/>
                  <a:pt x="3433" y="1629"/>
                </a:cubicBezTo>
                <a:moveTo>
                  <a:pt x="3403" y="1756"/>
                </a:moveTo>
                <a:cubicBezTo>
                  <a:pt x="3403" y="1756"/>
                  <a:pt x="3403" y="1756"/>
                  <a:pt x="3403" y="1756"/>
                </a:cubicBezTo>
                <a:cubicBezTo>
                  <a:pt x="3386" y="1756"/>
                  <a:pt x="3372" y="1770"/>
                  <a:pt x="3372" y="1787"/>
                </a:cubicBezTo>
                <a:cubicBezTo>
                  <a:pt x="3372" y="1857"/>
                  <a:pt x="3372" y="1857"/>
                  <a:pt x="3372" y="1857"/>
                </a:cubicBezTo>
                <a:cubicBezTo>
                  <a:pt x="3372" y="1874"/>
                  <a:pt x="3386" y="1888"/>
                  <a:pt x="3403" y="1888"/>
                </a:cubicBezTo>
                <a:cubicBezTo>
                  <a:pt x="3420" y="1888"/>
                  <a:pt x="3435" y="1874"/>
                  <a:pt x="3435" y="1857"/>
                </a:cubicBezTo>
                <a:cubicBezTo>
                  <a:pt x="3435" y="1787"/>
                  <a:pt x="3435" y="1787"/>
                  <a:pt x="3435" y="1787"/>
                </a:cubicBezTo>
                <a:cubicBezTo>
                  <a:pt x="3435" y="1770"/>
                  <a:pt x="3420" y="1756"/>
                  <a:pt x="3403" y="1756"/>
                </a:cubicBezTo>
                <a:moveTo>
                  <a:pt x="3436" y="1953"/>
                </a:moveTo>
                <a:cubicBezTo>
                  <a:pt x="3436" y="1935"/>
                  <a:pt x="3421" y="1920"/>
                  <a:pt x="3403" y="1920"/>
                </a:cubicBezTo>
                <a:cubicBezTo>
                  <a:pt x="3385" y="1920"/>
                  <a:pt x="3370" y="1935"/>
                  <a:pt x="3370" y="1953"/>
                </a:cubicBezTo>
                <a:cubicBezTo>
                  <a:pt x="3370" y="2042"/>
                  <a:pt x="3370" y="2042"/>
                  <a:pt x="3370" y="2042"/>
                </a:cubicBezTo>
                <a:cubicBezTo>
                  <a:pt x="3370" y="2060"/>
                  <a:pt x="3385" y="2075"/>
                  <a:pt x="3403" y="2075"/>
                </a:cubicBezTo>
                <a:cubicBezTo>
                  <a:pt x="3421" y="2075"/>
                  <a:pt x="3436" y="2060"/>
                  <a:pt x="3436" y="2042"/>
                </a:cubicBezTo>
                <a:cubicBezTo>
                  <a:pt x="3436" y="1953"/>
                  <a:pt x="3436" y="1953"/>
                  <a:pt x="3436" y="1953"/>
                </a:cubicBezTo>
                <a:moveTo>
                  <a:pt x="3422" y="369"/>
                </a:moveTo>
                <a:cubicBezTo>
                  <a:pt x="3422" y="359"/>
                  <a:pt x="3413" y="351"/>
                  <a:pt x="3403" y="351"/>
                </a:cubicBezTo>
                <a:cubicBezTo>
                  <a:pt x="3393" y="351"/>
                  <a:pt x="3385" y="359"/>
                  <a:pt x="3385" y="369"/>
                </a:cubicBezTo>
                <a:cubicBezTo>
                  <a:pt x="3385" y="379"/>
                  <a:pt x="3393" y="387"/>
                  <a:pt x="3403" y="387"/>
                </a:cubicBezTo>
                <a:cubicBezTo>
                  <a:pt x="3413" y="387"/>
                  <a:pt x="3422" y="379"/>
                  <a:pt x="3422" y="369"/>
                </a:cubicBezTo>
                <a:cubicBezTo>
                  <a:pt x="3422" y="369"/>
                  <a:pt x="3422" y="369"/>
                  <a:pt x="3422" y="369"/>
                </a:cubicBezTo>
                <a:moveTo>
                  <a:pt x="3422" y="252"/>
                </a:moveTo>
                <a:cubicBezTo>
                  <a:pt x="3422" y="242"/>
                  <a:pt x="3413" y="234"/>
                  <a:pt x="3403" y="234"/>
                </a:cubicBezTo>
                <a:cubicBezTo>
                  <a:pt x="3393" y="234"/>
                  <a:pt x="3385" y="242"/>
                  <a:pt x="3385" y="252"/>
                </a:cubicBezTo>
                <a:cubicBezTo>
                  <a:pt x="3385" y="262"/>
                  <a:pt x="3393" y="271"/>
                  <a:pt x="3403" y="271"/>
                </a:cubicBezTo>
                <a:cubicBezTo>
                  <a:pt x="3413" y="271"/>
                  <a:pt x="3422" y="262"/>
                  <a:pt x="3422" y="252"/>
                </a:cubicBezTo>
                <a:cubicBezTo>
                  <a:pt x="3422" y="252"/>
                  <a:pt x="3422" y="252"/>
                  <a:pt x="3422" y="252"/>
                </a:cubicBezTo>
                <a:moveTo>
                  <a:pt x="3422" y="135"/>
                </a:moveTo>
                <a:cubicBezTo>
                  <a:pt x="3422" y="125"/>
                  <a:pt x="3413" y="117"/>
                  <a:pt x="3403" y="117"/>
                </a:cubicBezTo>
                <a:cubicBezTo>
                  <a:pt x="3393" y="117"/>
                  <a:pt x="3385" y="125"/>
                  <a:pt x="3385" y="135"/>
                </a:cubicBezTo>
                <a:cubicBezTo>
                  <a:pt x="3385" y="146"/>
                  <a:pt x="3393" y="154"/>
                  <a:pt x="3403" y="154"/>
                </a:cubicBezTo>
                <a:cubicBezTo>
                  <a:pt x="3413" y="154"/>
                  <a:pt x="3422" y="146"/>
                  <a:pt x="3422" y="135"/>
                </a:cubicBezTo>
                <a:cubicBezTo>
                  <a:pt x="3422" y="135"/>
                  <a:pt x="3422" y="135"/>
                  <a:pt x="3422" y="135"/>
                </a:cubicBezTo>
                <a:moveTo>
                  <a:pt x="3422" y="19"/>
                </a:moveTo>
                <a:cubicBezTo>
                  <a:pt x="3422" y="9"/>
                  <a:pt x="3413" y="0"/>
                  <a:pt x="3403" y="0"/>
                </a:cubicBezTo>
                <a:cubicBezTo>
                  <a:pt x="3393" y="0"/>
                  <a:pt x="3385" y="9"/>
                  <a:pt x="3385" y="19"/>
                </a:cubicBezTo>
                <a:cubicBezTo>
                  <a:pt x="3385" y="29"/>
                  <a:pt x="3393" y="37"/>
                  <a:pt x="3403" y="37"/>
                </a:cubicBezTo>
                <a:cubicBezTo>
                  <a:pt x="3413" y="37"/>
                  <a:pt x="3422" y="29"/>
                  <a:pt x="3422" y="19"/>
                </a:cubicBezTo>
                <a:cubicBezTo>
                  <a:pt x="3422" y="19"/>
                  <a:pt x="3422" y="19"/>
                  <a:pt x="3422" y="19"/>
                </a:cubicBezTo>
                <a:moveTo>
                  <a:pt x="3403" y="1451"/>
                </a:moveTo>
                <a:cubicBezTo>
                  <a:pt x="3403" y="1451"/>
                  <a:pt x="3403" y="1451"/>
                  <a:pt x="3403" y="1451"/>
                </a:cubicBezTo>
                <a:cubicBezTo>
                  <a:pt x="3387" y="1451"/>
                  <a:pt x="3375" y="1463"/>
                  <a:pt x="3375" y="1479"/>
                </a:cubicBezTo>
                <a:cubicBezTo>
                  <a:pt x="3375" y="1525"/>
                  <a:pt x="3375" y="1525"/>
                  <a:pt x="3375" y="1525"/>
                </a:cubicBezTo>
                <a:cubicBezTo>
                  <a:pt x="3375" y="1540"/>
                  <a:pt x="3387" y="1553"/>
                  <a:pt x="3403" y="1553"/>
                </a:cubicBezTo>
                <a:cubicBezTo>
                  <a:pt x="3419" y="1553"/>
                  <a:pt x="3432" y="1540"/>
                  <a:pt x="3432" y="1525"/>
                </a:cubicBezTo>
                <a:cubicBezTo>
                  <a:pt x="3432" y="1479"/>
                  <a:pt x="3432" y="1479"/>
                  <a:pt x="3432" y="1479"/>
                </a:cubicBezTo>
                <a:cubicBezTo>
                  <a:pt x="3432" y="1463"/>
                  <a:pt x="3419" y="1451"/>
                  <a:pt x="3403" y="1451"/>
                </a:cubicBezTo>
                <a:moveTo>
                  <a:pt x="3521" y="490"/>
                </a:moveTo>
                <a:cubicBezTo>
                  <a:pt x="3521" y="480"/>
                  <a:pt x="3512" y="472"/>
                  <a:pt x="3502" y="472"/>
                </a:cubicBezTo>
                <a:cubicBezTo>
                  <a:pt x="3492" y="472"/>
                  <a:pt x="3484" y="480"/>
                  <a:pt x="3484" y="490"/>
                </a:cubicBezTo>
                <a:cubicBezTo>
                  <a:pt x="3484" y="500"/>
                  <a:pt x="3492" y="509"/>
                  <a:pt x="3502" y="509"/>
                </a:cubicBezTo>
                <a:cubicBezTo>
                  <a:pt x="3512" y="509"/>
                  <a:pt x="3521" y="500"/>
                  <a:pt x="3521" y="490"/>
                </a:cubicBezTo>
                <a:cubicBezTo>
                  <a:pt x="3521" y="490"/>
                  <a:pt x="3521" y="490"/>
                  <a:pt x="3521" y="490"/>
                </a:cubicBezTo>
                <a:moveTo>
                  <a:pt x="3502" y="605"/>
                </a:moveTo>
                <a:cubicBezTo>
                  <a:pt x="3502" y="605"/>
                  <a:pt x="3502" y="605"/>
                  <a:pt x="3502" y="605"/>
                </a:cubicBezTo>
                <a:cubicBezTo>
                  <a:pt x="3491" y="605"/>
                  <a:pt x="3482" y="614"/>
                  <a:pt x="3482" y="625"/>
                </a:cubicBezTo>
                <a:cubicBezTo>
                  <a:pt x="3482" y="637"/>
                  <a:pt x="3482" y="637"/>
                  <a:pt x="3482" y="637"/>
                </a:cubicBezTo>
                <a:cubicBezTo>
                  <a:pt x="3482" y="648"/>
                  <a:pt x="3491" y="657"/>
                  <a:pt x="3502" y="657"/>
                </a:cubicBezTo>
                <a:cubicBezTo>
                  <a:pt x="3513" y="657"/>
                  <a:pt x="3522" y="648"/>
                  <a:pt x="3522" y="637"/>
                </a:cubicBezTo>
                <a:cubicBezTo>
                  <a:pt x="3522" y="625"/>
                  <a:pt x="3522" y="625"/>
                  <a:pt x="3522" y="625"/>
                </a:cubicBezTo>
                <a:cubicBezTo>
                  <a:pt x="3522" y="614"/>
                  <a:pt x="3513" y="605"/>
                  <a:pt x="3502" y="605"/>
                </a:cubicBezTo>
                <a:moveTo>
                  <a:pt x="3524" y="767"/>
                </a:moveTo>
                <a:cubicBezTo>
                  <a:pt x="3524" y="755"/>
                  <a:pt x="3514" y="746"/>
                  <a:pt x="3502" y="746"/>
                </a:cubicBezTo>
                <a:cubicBezTo>
                  <a:pt x="3490" y="746"/>
                  <a:pt x="3481" y="755"/>
                  <a:pt x="3481" y="767"/>
                </a:cubicBezTo>
                <a:cubicBezTo>
                  <a:pt x="3481" y="783"/>
                  <a:pt x="3481" y="783"/>
                  <a:pt x="3481" y="783"/>
                </a:cubicBezTo>
                <a:cubicBezTo>
                  <a:pt x="3481" y="795"/>
                  <a:pt x="3490" y="805"/>
                  <a:pt x="3502" y="805"/>
                </a:cubicBezTo>
                <a:cubicBezTo>
                  <a:pt x="3514" y="805"/>
                  <a:pt x="3524" y="795"/>
                  <a:pt x="3524" y="783"/>
                </a:cubicBezTo>
                <a:cubicBezTo>
                  <a:pt x="3524" y="767"/>
                  <a:pt x="3524" y="767"/>
                  <a:pt x="3524" y="767"/>
                </a:cubicBezTo>
                <a:moveTo>
                  <a:pt x="3502" y="887"/>
                </a:moveTo>
                <a:cubicBezTo>
                  <a:pt x="3502" y="887"/>
                  <a:pt x="3502" y="887"/>
                  <a:pt x="3502" y="887"/>
                </a:cubicBezTo>
                <a:cubicBezTo>
                  <a:pt x="3490" y="887"/>
                  <a:pt x="3479" y="897"/>
                  <a:pt x="3479" y="910"/>
                </a:cubicBezTo>
                <a:cubicBezTo>
                  <a:pt x="3479" y="930"/>
                  <a:pt x="3479" y="930"/>
                  <a:pt x="3479" y="930"/>
                </a:cubicBezTo>
                <a:cubicBezTo>
                  <a:pt x="3479" y="943"/>
                  <a:pt x="3490" y="953"/>
                  <a:pt x="3502" y="953"/>
                </a:cubicBezTo>
                <a:cubicBezTo>
                  <a:pt x="3515" y="953"/>
                  <a:pt x="3525" y="943"/>
                  <a:pt x="3525" y="930"/>
                </a:cubicBezTo>
                <a:cubicBezTo>
                  <a:pt x="3525" y="910"/>
                  <a:pt x="3525" y="910"/>
                  <a:pt x="3525" y="910"/>
                </a:cubicBezTo>
                <a:cubicBezTo>
                  <a:pt x="3525" y="897"/>
                  <a:pt x="3515" y="887"/>
                  <a:pt x="3502" y="887"/>
                </a:cubicBezTo>
                <a:moveTo>
                  <a:pt x="3526" y="1052"/>
                </a:moveTo>
                <a:cubicBezTo>
                  <a:pt x="3526" y="1039"/>
                  <a:pt x="3516" y="1028"/>
                  <a:pt x="3502" y="1028"/>
                </a:cubicBezTo>
                <a:cubicBezTo>
                  <a:pt x="3489" y="1028"/>
                  <a:pt x="3478" y="1039"/>
                  <a:pt x="3478" y="1052"/>
                </a:cubicBezTo>
                <a:cubicBezTo>
                  <a:pt x="3478" y="1077"/>
                  <a:pt x="3478" y="1077"/>
                  <a:pt x="3478" y="1077"/>
                </a:cubicBezTo>
                <a:cubicBezTo>
                  <a:pt x="3478" y="1090"/>
                  <a:pt x="3489" y="1101"/>
                  <a:pt x="3502" y="1101"/>
                </a:cubicBezTo>
                <a:cubicBezTo>
                  <a:pt x="3516" y="1101"/>
                  <a:pt x="3526" y="1090"/>
                  <a:pt x="3526" y="1077"/>
                </a:cubicBezTo>
                <a:cubicBezTo>
                  <a:pt x="3526" y="1052"/>
                  <a:pt x="3526" y="1052"/>
                  <a:pt x="3526" y="1052"/>
                </a:cubicBezTo>
                <a:moveTo>
                  <a:pt x="3502" y="1169"/>
                </a:moveTo>
                <a:cubicBezTo>
                  <a:pt x="3502" y="1169"/>
                  <a:pt x="3502" y="1169"/>
                  <a:pt x="3502" y="1169"/>
                </a:cubicBezTo>
                <a:cubicBezTo>
                  <a:pt x="3488" y="1169"/>
                  <a:pt x="3477" y="1180"/>
                  <a:pt x="3477" y="1194"/>
                </a:cubicBezTo>
                <a:cubicBezTo>
                  <a:pt x="3477" y="1223"/>
                  <a:pt x="3477" y="1223"/>
                  <a:pt x="3477" y="1223"/>
                </a:cubicBezTo>
                <a:cubicBezTo>
                  <a:pt x="3477" y="1238"/>
                  <a:pt x="3488" y="1249"/>
                  <a:pt x="3502" y="1249"/>
                </a:cubicBezTo>
                <a:cubicBezTo>
                  <a:pt x="3516" y="1249"/>
                  <a:pt x="3528" y="1238"/>
                  <a:pt x="3528" y="1223"/>
                </a:cubicBezTo>
                <a:cubicBezTo>
                  <a:pt x="3528" y="1194"/>
                  <a:pt x="3528" y="1194"/>
                  <a:pt x="3528" y="1194"/>
                </a:cubicBezTo>
                <a:cubicBezTo>
                  <a:pt x="3528" y="1180"/>
                  <a:pt x="3516" y="1169"/>
                  <a:pt x="3502" y="1169"/>
                </a:cubicBezTo>
                <a:moveTo>
                  <a:pt x="3529" y="1337"/>
                </a:moveTo>
                <a:cubicBezTo>
                  <a:pt x="3529" y="1322"/>
                  <a:pt x="3517" y="1310"/>
                  <a:pt x="3502" y="1310"/>
                </a:cubicBezTo>
                <a:cubicBezTo>
                  <a:pt x="3487" y="1310"/>
                  <a:pt x="3475" y="1322"/>
                  <a:pt x="3475" y="1337"/>
                </a:cubicBezTo>
                <a:cubicBezTo>
                  <a:pt x="3475" y="1370"/>
                  <a:pt x="3475" y="1370"/>
                  <a:pt x="3475" y="1370"/>
                </a:cubicBezTo>
                <a:cubicBezTo>
                  <a:pt x="3475" y="1385"/>
                  <a:pt x="3487" y="1397"/>
                  <a:pt x="3502" y="1397"/>
                </a:cubicBezTo>
                <a:cubicBezTo>
                  <a:pt x="3517" y="1397"/>
                  <a:pt x="3529" y="1385"/>
                  <a:pt x="3529" y="1370"/>
                </a:cubicBezTo>
                <a:cubicBezTo>
                  <a:pt x="3529" y="1337"/>
                  <a:pt x="3529" y="1337"/>
                  <a:pt x="3529" y="1337"/>
                </a:cubicBezTo>
                <a:moveTo>
                  <a:pt x="3532" y="1629"/>
                </a:moveTo>
                <a:cubicBezTo>
                  <a:pt x="3532" y="1613"/>
                  <a:pt x="3519" y="1599"/>
                  <a:pt x="3502" y="1599"/>
                </a:cubicBezTo>
                <a:cubicBezTo>
                  <a:pt x="3486" y="1599"/>
                  <a:pt x="3472" y="1613"/>
                  <a:pt x="3472" y="1629"/>
                </a:cubicBezTo>
                <a:cubicBezTo>
                  <a:pt x="3472" y="1687"/>
                  <a:pt x="3472" y="1687"/>
                  <a:pt x="3472" y="1687"/>
                </a:cubicBezTo>
                <a:cubicBezTo>
                  <a:pt x="3472" y="1703"/>
                  <a:pt x="3486" y="1717"/>
                  <a:pt x="3502" y="1717"/>
                </a:cubicBezTo>
                <a:cubicBezTo>
                  <a:pt x="3519" y="1717"/>
                  <a:pt x="3532" y="1703"/>
                  <a:pt x="3532" y="1687"/>
                </a:cubicBezTo>
                <a:cubicBezTo>
                  <a:pt x="3532" y="1629"/>
                  <a:pt x="3532" y="1629"/>
                  <a:pt x="3532" y="1629"/>
                </a:cubicBezTo>
                <a:moveTo>
                  <a:pt x="3502" y="1756"/>
                </a:moveTo>
                <a:cubicBezTo>
                  <a:pt x="3502" y="1756"/>
                  <a:pt x="3502" y="1756"/>
                  <a:pt x="3502" y="1756"/>
                </a:cubicBezTo>
                <a:cubicBezTo>
                  <a:pt x="3485" y="1756"/>
                  <a:pt x="3471" y="1770"/>
                  <a:pt x="3471" y="1787"/>
                </a:cubicBezTo>
                <a:cubicBezTo>
                  <a:pt x="3471" y="1857"/>
                  <a:pt x="3471" y="1857"/>
                  <a:pt x="3471" y="1857"/>
                </a:cubicBezTo>
                <a:cubicBezTo>
                  <a:pt x="3471" y="1874"/>
                  <a:pt x="3485" y="1888"/>
                  <a:pt x="3502" y="1888"/>
                </a:cubicBezTo>
                <a:cubicBezTo>
                  <a:pt x="3520" y="1888"/>
                  <a:pt x="3534" y="1874"/>
                  <a:pt x="3534" y="1857"/>
                </a:cubicBezTo>
                <a:cubicBezTo>
                  <a:pt x="3534" y="1787"/>
                  <a:pt x="3534" y="1787"/>
                  <a:pt x="3534" y="1787"/>
                </a:cubicBezTo>
                <a:cubicBezTo>
                  <a:pt x="3534" y="1770"/>
                  <a:pt x="3520" y="1756"/>
                  <a:pt x="3502" y="1756"/>
                </a:cubicBezTo>
                <a:moveTo>
                  <a:pt x="3535" y="1953"/>
                </a:moveTo>
                <a:cubicBezTo>
                  <a:pt x="3535" y="1935"/>
                  <a:pt x="3520" y="1920"/>
                  <a:pt x="3502" y="1920"/>
                </a:cubicBezTo>
                <a:cubicBezTo>
                  <a:pt x="3484" y="1920"/>
                  <a:pt x="3469" y="1935"/>
                  <a:pt x="3469" y="1953"/>
                </a:cubicBezTo>
                <a:cubicBezTo>
                  <a:pt x="3469" y="2042"/>
                  <a:pt x="3469" y="2042"/>
                  <a:pt x="3469" y="2042"/>
                </a:cubicBezTo>
                <a:cubicBezTo>
                  <a:pt x="3469" y="2060"/>
                  <a:pt x="3484" y="2075"/>
                  <a:pt x="3502" y="2075"/>
                </a:cubicBezTo>
                <a:cubicBezTo>
                  <a:pt x="3520" y="2075"/>
                  <a:pt x="3535" y="2060"/>
                  <a:pt x="3535" y="2042"/>
                </a:cubicBezTo>
                <a:cubicBezTo>
                  <a:pt x="3535" y="1953"/>
                  <a:pt x="3535" y="1953"/>
                  <a:pt x="3535" y="1953"/>
                </a:cubicBezTo>
                <a:moveTo>
                  <a:pt x="3521" y="369"/>
                </a:moveTo>
                <a:cubicBezTo>
                  <a:pt x="3521" y="359"/>
                  <a:pt x="3512" y="351"/>
                  <a:pt x="3502" y="351"/>
                </a:cubicBezTo>
                <a:cubicBezTo>
                  <a:pt x="3492" y="351"/>
                  <a:pt x="3484" y="359"/>
                  <a:pt x="3484" y="369"/>
                </a:cubicBezTo>
                <a:cubicBezTo>
                  <a:pt x="3484" y="379"/>
                  <a:pt x="3492" y="387"/>
                  <a:pt x="3502" y="387"/>
                </a:cubicBezTo>
                <a:cubicBezTo>
                  <a:pt x="3512" y="387"/>
                  <a:pt x="3521" y="379"/>
                  <a:pt x="3521" y="369"/>
                </a:cubicBezTo>
                <a:cubicBezTo>
                  <a:pt x="3521" y="369"/>
                  <a:pt x="3521" y="369"/>
                  <a:pt x="3521" y="369"/>
                </a:cubicBezTo>
                <a:moveTo>
                  <a:pt x="3521" y="252"/>
                </a:moveTo>
                <a:cubicBezTo>
                  <a:pt x="3521" y="242"/>
                  <a:pt x="3512" y="234"/>
                  <a:pt x="3502" y="234"/>
                </a:cubicBezTo>
                <a:cubicBezTo>
                  <a:pt x="3492" y="234"/>
                  <a:pt x="3484" y="242"/>
                  <a:pt x="3484" y="252"/>
                </a:cubicBezTo>
                <a:cubicBezTo>
                  <a:pt x="3484" y="262"/>
                  <a:pt x="3492" y="271"/>
                  <a:pt x="3502" y="271"/>
                </a:cubicBezTo>
                <a:cubicBezTo>
                  <a:pt x="3512" y="271"/>
                  <a:pt x="3521" y="262"/>
                  <a:pt x="3521" y="252"/>
                </a:cubicBezTo>
                <a:cubicBezTo>
                  <a:pt x="3521" y="252"/>
                  <a:pt x="3521" y="252"/>
                  <a:pt x="3521" y="252"/>
                </a:cubicBezTo>
                <a:moveTo>
                  <a:pt x="3521" y="135"/>
                </a:moveTo>
                <a:cubicBezTo>
                  <a:pt x="3521" y="125"/>
                  <a:pt x="3512" y="117"/>
                  <a:pt x="3502" y="117"/>
                </a:cubicBezTo>
                <a:cubicBezTo>
                  <a:pt x="3492" y="117"/>
                  <a:pt x="3484" y="125"/>
                  <a:pt x="3484" y="135"/>
                </a:cubicBezTo>
                <a:cubicBezTo>
                  <a:pt x="3484" y="146"/>
                  <a:pt x="3492" y="154"/>
                  <a:pt x="3502" y="154"/>
                </a:cubicBezTo>
                <a:cubicBezTo>
                  <a:pt x="3512" y="154"/>
                  <a:pt x="3521" y="146"/>
                  <a:pt x="3521" y="135"/>
                </a:cubicBezTo>
                <a:cubicBezTo>
                  <a:pt x="3521" y="135"/>
                  <a:pt x="3521" y="135"/>
                  <a:pt x="3521" y="135"/>
                </a:cubicBezTo>
                <a:moveTo>
                  <a:pt x="3521" y="19"/>
                </a:moveTo>
                <a:cubicBezTo>
                  <a:pt x="3521" y="9"/>
                  <a:pt x="3512" y="0"/>
                  <a:pt x="3502" y="0"/>
                </a:cubicBezTo>
                <a:cubicBezTo>
                  <a:pt x="3492" y="0"/>
                  <a:pt x="3484" y="9"/>
                  <a:pt x="3484" y="19"/>
                </a:cubicBezTo>
                <a:cubicBezTo>
                  <a:pt x="3484" y="29"/>
                  <a:pt x="3492" y="37"/>
                  <a:pt x="3502" y="37"/>
                </a:cubicBezTo>
                <a:cubicBezTo>
                  <a:pt x="3512" y="37"/>
                  <a:pt x="3521" y="29"/>
                  <a:pt x="3521" y="19"/>
                </a:cubicBezTo>
                <a:cubicBezTo>
                  <a:pt x="3521" y="19"/>
                  <a:pt x="3521" y="19"/>
                  <a:pt x="3521" y="19"/>
                </a:cubicBezTo>
                <a:moveTo>
                  <a:pt x="3502" y="1451"/>
                </a:moveTo>
                <a:cubicBezTo>
                  <a:pt x="3502" y="1451"/>
                  <a:pt x="3502" y="1451"/>
                  <a:pt x="3502" y="1451"/>
                </a:cubicBezTo>
                <a:cubicBezTo>
                  <a:pt x="3486" y="1451"/>
                  <a:pt x="3474" y="1463"/>
                  <a:pt x="3474" y="1479"/>
                </a:cubicBezTo>
                <a:cubicBezTo>
                  <a:pt x="3474" y="1525"/>
                  <a:pt x="3474" y="1525"/>
                  <a:pt x="3474" y="1525"/>
                </a:cubicBezTo>
                <a:cubicBezTo>
                  <a:pt x="3474" y="1540"/>
                  <a:pt x="3486" y="1553"/>
                  <a:pt x="3502" y="1553"/>
                </a:cubicBezTo>
                <a:cubicBezTo>
                  <a:pt x="3518" y="1553"/>
                  <a:pt x="3531" y="1540"/>
                  <a:pt x="3531" y="1525"/>
                </a:cubicBezTo>
                <a:cubicBezTo>
                  <a:pt x="3531" y="1479"/>
                  <a:pt x="3531" y="1479"/>
                  <a:pt x="3531" y="1479"/>
                </a:cubicBezTo>
                <a:cubicBezTo>
                  <a:pt x="3531" y="1463"/>
                  <a:pt x="3518" y="1451"/>
                  <a:pt x="3502" y="1451"/>
                </a:cubicBezTo>
                <a:moveTo>
                  <a:pt x="3620" y="490"/>
                </a:moveTo>
                <a:cubicBezTo>
                  <a:pt x="3620" y="480"/>
                  <a:pt x="3612" y="472"/>
                  <a:pt x="3601" y="472"/>
                </a:cubicBezTo>
                <a:cubicBezTo>
                  <a:pt x="3591" y="472"/>
                  <a:pt x="3583" y="480"/>
                  <a:pt x="3583" y="490"/>
                </a:cubicBezTo>
                <a:cubicBezTo>
                  <a:pt x="3583" y="500"/>
                  <a:pt x="3591" y="509"/>
                  <a:pt x="3601" y="509"/>
                </a:cubicBezTo>
                <a:cubicBezTo>
                  <a:pt x="3612" y="509"/>
                  <a:pt x="3620" y="500"/>
                  <a:pt x="3620" y="490"/>
                </a:cubicBezTo>
                <a:cubicBezTo>
                  <a:pt x="3620" y="490"/>
                  <a:pt x="3620" y="490"/>
                  <a:pt x="3620" y="490"/>
                </a:cubicBezTo>
                <a:moveTo>
                  <a:pt x="3601" y="605"/>
                </a:moveTo>
                <a:cubicBezTo>
                  <a:pt x="3601" y="605"/>
                  <a:pt x="3601" y="605"/>
                  <a:pt x="3601" y="605"/>
                </a:cubicBezTo>
                <a:cubicBezTo>
                  <a:pt x="3590" y="605"/>
                  <a:pt x="3581" y="614"/>
                  <a:pt x="3581" y="625"/>
                </a:cubicBezTo>
                <a:cubicBezTo>
                  <a:pt x="3581" y="637"/>
                  <a:pt x="3581" y="637"/>
                  <a:pt x="3581" y="637"/>
                </a:cubicBezTo>
                <a:cubicBezTo>
                  <a:pt x="3581" y="648"/>
                  <a:pt x="3590" y="657"/>
                  <a:pt x="3601" y="657"/>
                </a:cubicBezTo>
                <a:cubicBezTo>
                  <a:pt x="3612" y="657"/>
                  <a:pt x="3621" y="648"/>
                  <a:pt x="3621" y="637"/>
                </a:cubicBezTo>
                <a:cubicBezTo>
                  <a:pt x="3621" y="625"/>
                  <a:pt x="3621" y="625"/>
                  <a:pt x="3621" y="625"/>
                </a:cubicBezTo>
                <a:cubicBezTo>
                  <a:pt x="3621" y="614"/>
                  <a:pt x="3612" y="605"/>
                  <a:pt x="3601" y="605"/>
                </a:cubicBezTo>
                <a:moveTo>
                  <a:pt x="3623" y="767"/>
                </a:moveTo>
                <a:cubicBezTo>
                  <a:pt x="3623" y="755"/>
                  <a:pt x="3613" y="746"/>
                  <a:pt x="3601" y="746"/>
                </a:cubicBezTo>
                <a:cubicBezTo>
                  <a:pt x="3590" y="746"/>
                  <a:pt x="3580" y="755"/>
                  <a:pt x="3580" y="767"/>
                </a:cubicBezTo>
                <a:cubicBezTo>
                  <a:pt x="3580" y="783"/>
                  <a:pt x="3580" y="783"/>
                  <a:pt x="3580" y="783"/>
                </a:cubicBezTo>
                <a:cubicBezTo>
                  <a:pt x="3580" y="795"/>
                  <a:pt x="3590" y="805"/>
                  <a:pt x="3601" y="805"/>
                </a:cubicBezTo>
                <a:cubicBezTo>
                  <a:pt x="3613" y="805"/>
                  <a:pt x="3623" y="795"/>
                  <a:pt x="3623" y="783"/>
                </a:cubicBezTo>
                <a:cubicBezTo>
                  <a:pt x="3623" y="767"/>
                  <a:pt x="3623" y="767"/>
                  <a:pt x="3623" y="767"/>
                </a:cubicBezTo>
                <a:moveTo>
                  <a:pt x="3601" y="887"/>
                </a:moveTo>
                <a:cubicBezTo>
                  <a:pt x="3601" y="887"/>
                  <a:pt x="3601" y="887"/>
                  <a:pt x="3601" y="887"/>
                </a:cubicBezTo>
                <a:cubicBezTo>
                  <a:pt x="3589" y="887"/>
                  <a:pt x="3579" y="897"/>
                  <a:pt x="3579" y="910"/>
                </a:cubicBezTo>
                <a:cubicBezTo>
                  <a:pt x="3579" y="930"/>
                  <a:pt x="3579" y="930"/>
                  <a:pt x="3579" y="930"/>
                </a:cubicBezTo>
                <a:cubicBezTo>
                  <a:pt x="3579" y="943"/>
                  <a:pt x="3589" y="953"/>
                  <a:pt x="3601" y="953"/>
                </a:cubicBezTo>
                <a:cubicBezTo>
                  <a:pt x="3614" y="953"/>
                  <a:pt x="3624" y="943"/>
                  <a:pt x="3624" y="930"/>
                </a:cubicBezTo>
                <a:cubicBezTo>
                  <a:pt x="3624" y="910"/>
                  <a:pt x="3624" y="910"/>
                  <a:pt x="3624" y="910"/>
                </a:cubicBezTo>
                <a:cubicBezTo>
                  <a:pt x="3624" y="897"/>
                  <a:pt x="3614" y="887"/>
                  <a:pt x="3601" y="887"/>
                </a:cubicBezTo>
                <a:moveTo>
                  <a:pt x="3626" y="1052"/>
                </a:moveTo>
                <a:cubicBezTo>
                  <a:pt x="3626" y="1039"/>
                  <a:pt x="3615" y="1028"/>
                  <a:pt x="3601" y="1028"/>
                </a:cubicBezTo>
                <a:cubicBezTo>
                  <a:pt x="3588" y="1028"/>
                  <a:pt x="3577" y="1039"/>
                  <a:pt x="3577" y="1052"/>
                </a:cubicBezTo>
                <a:cubicBezTo>
                  <a:pt x="3577" y="1077"/>
                  <a:pt x="3577" y="1077"/>
                  <a:pt x="3577" y="1077"/>
                </a:cubicBezTo>
                <a:cubicBezTo>
                  <a:pt x="3577" y="1090"/>
                  <a:pt x="3588" y="1101"/>
                  <a:pt x="3601" y="1101"/>
                </a:cubicBezTo>
                <a:cubicBezTo>
                  <a:pt x="3615" y="1101"/>
                  <a:pt x="3626" y="1090"/>
                  <a:pt x="3626" y="1077"/>
                </a:cubicBezTo>
                <a:cubicBezTo>
                  <a:pt x="3626" y="1052"/>
                  <a:pt x="3626" y="1052"/>
                  <a:pt x="3626" y="1052"/>
                </a:cubicBezTo>
                <a:moveTo>
                  <a:pt x="3601" y="1169"/>
                </a:moveTo>
                <a:cubicBezTo>
                  <a:pt x="3601" y="1169"/>
                  <a:pt x="3601" y="1169"/>
                  <a:pt x="3601" y="1169"/>
                </a:cubicBezTo>
                <a:cubicBezTo>
                  <a:pt x="3587" y="1169"/>
                  <a:pt x="3576" y="1180"/>
                  <a:pt x="3576" y="1194"/>
                </a:cubicBezTo>
                <a:cubicBezTo>
                  <a:pt x="3576" y="1223"/>
                  <a:pt x="3576" y="1223"/>
                  <a:pt x="3576" y="1223"/>
                </a:cubicBezTo>
                <a:cubicBezTo>
                  <a:pt x="3576" y="1238"/>
                  <a:pt x="3587" y="1249"/>
                  <a:pt x="3601" y="1249"/>
                </a:cubicBezTo>
                <a:cubicBezTo>
                  <a:pt x="3616" y="1249"/>
                  <a:pt x="3627" y="1238"/>
                  <a:pt x="3627" y="1223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7" y="1180"/>
                  <a:pt x="3616" y="1169"/>
                  <a:pt x="3601" y="1169"/>
                </a:cubicBezTo>
                <a:moveTo>
                  <a:pt x="3628" y="1337"/>
                </a:moveTo>
                <a:cubicBezTo>
                  <a:pt x="3628" y="1322"/>
                  <a:pt x="3616" y="1310"/>
                  <a:pt x="3601" y="1310"/>
                </a:cubicBezTo>
                <a:cubicBezTo>
                  <a:pt x="3586" y="1310"/>
                  <a:pt x="3574" y="1322"/>
                  <a:pt x="3574" y="1337"/>
                </a:cubicBezTo>
                <a:cubicBezTo>
                  <a:pt x="3574" y="1370"/>
                  <a:pt x="3574" y="1370"/>
                  <a:pt x="3574" y="1370"/>
                </a:cubicBezTo>
                <a:cubicBezTo>
                  <a:pt x="3574" y="1385"/>
                  <a:pt x="3586" y="1397"/>
                  <a:pt x="3601" y="1397"/>
                </a:cubicBezTo>
                <a:cubicBezTo>
                  <a:pt x="3616" y="1397"/>
                  <a:pt x="3628" y="1385"/>
                  <a:pt x="3628" y="1370"/>
                </a:cubicBezTo>
                <a:cubicBezTo>
                  <a:pt x="3628" y="1337"/>
                  <a:pt x="3628" y="1337"/>
                  <a:pt x="3628" y="1337"/>
                </a:cubicBezTo>
                <a:moveTo>
                  <a:pt x="3631" y="1629"/>
                </a:moveTo>
                <a:cubicBezTo>
                  <a:pt x="3631" y="1613"/>
                  <a:pt x="3618" y="1599"/>
                  <a:pt x="3601" y="1599"/>
                </a:cubicBezTo>
                <a:cubicBezTo>
                  <a:pt x="3585" y="1599"/>
                  <a:pt x="3571" y="1613"/>
                  <a:pt x="3571" y="1629"/>
                </a:cubicBezTo>
                <a:cubicBezTo>
                  <a:pt x="3571" y="1687"/>
                  <a:pt x="3571" y="1687"/>
                  <a:pt x="3571" y="1687"/>
                </a:cubicBezTo>
                <a:cubicBezTo>
                  <a:pt x="3571" y="1703"/>
                  <a:pt x="3585" y="1717"/>
                  <a:pt x="3601" y="1717"/>
                </a:cubicBezTo>
                <a:cubicBezTo>
                  <a:pt x="3618" y="1717"/>
                  <a:pt x="3631" y="1703"/>
                  <a:pt x="3631" y="1687"/>
                </a:cubicBezTo>
                <a:cubicBezTo>
                  <a:pt x="3631" y="1629"/>
                  <a:pt x="3631" y="1629"/>
                  <a:pt x="3631" y="1629"/>
                </a:cubicBezTo>
                <a:moveTo>
                  <a:pt x="3601" y="1756"/>
                </a:moveTo>
                <a:cubicBezTo>
                  <a:pt x="3601" y="1756"/>
                  <a:pt x="3601" y="1756"/>
                  <a:pt x="3601" y="1756"/>
                </a:cubicBezTo>
                <a:cubicBezTo>
                  <a:pt x="3584" y="1756"/>
                  <a:pt x="3570" y="1770"/>
                  <a:pt x="3570" y="1787"/>
                </a:cubicBezTo>
                <a:cubicBezTo>
                  <a:pt x="3570" y="1857"/>
                  <a:pt x="3570" y="1857"/>
                  <a:pt x="3570" y="1857"/>
                </a:cubicBezTo>
                <a:cubicBezTo>
                  <a:pt x="3570" y="1874"/>
                  <a:pt x="3584" y="1888"/>
                  <a:pt x="3601" y="1888"/>
                </a:cubicBezTo>
                <a:cubicBezTo>
                  <a:pt x="3619" y="1888"/>
                  <a:pt x="3633" y="1874"/>
                  <a:pt x="3633" y="1857"/>
                </a:cubicBezTo>
                <a:cubicBezTo>
                  <a:pt x="3633" y="1787"/>
                  <a:pt x="3633" y="1787"/>
                  <a:pt x="3633" y="1787"/>
                </a:cubicBezTo>
                <a:cubicBezTo>
                  <a:pt x="3633" y="1770"/>
                  <a:pt x="3619" y="1756"/>
                  <a:pt x="3601" y="1756"/>
                </a:cubicBezTo>
                <a:moveTo>
                  <a:pt x="3634" y="1953"/>
                </a:moveTo>
                <a:cubicBezTo>
                  <a:pt x="3634" y="1935"/>
                  <a:pt x="3619" y="1920"/>
                  <a:pt x="3601" y="1920"/>
                </a:cubicBezTo>
                <a:cubicBezTo>
                  <a:pt x="3583" y="1920"/>
                  <a:pt x="3569" y="1935"/>
                  <a:pt x="3569" y="1953"/>
                </a:cubicBezTo>
                <a:cubicBezTo>
                  <a:pt x="3569" y="2042"/>
                  <a:pt x="3569" y="2042"/>
                  <a:pt x="3569" y="2042"/>
                </a:cubicBezTo>
                <a:cubicBezTo>
                  <a:pt x="3569" y="2060"/>
                  <a:pt x="3583" y="2075"/>
                  <a:pt x="3601" y="2075"/>
                </a:cubicBezTo>
                <a:cubicBezTo>
                  <a:pt x="3619" y="2075"/>
                  <a:pt x="3634" y="2060"/>
                  <a:pt x="3634" y="2042"/>
                </a:cubicBezTo>
                <a:cubicBezTo>
                  <a:pt x="3634" y="1953"/>
                  <a:pt x="3634" y="1953"/>
                  <a:pt x="3634" y="1953"/>
                </a:cubicBezTo>
                <a:moveTo>
                  <a:pt x="3620" y="369"/>
                </a:moveTo>
                <a:cubicBezTo>
                  <a:pt x="3620" y="359"/>
                  <a:pt x="3612" y="351"/>
                  <a:pt x="3601" y="351"/>
                </a:cubicBezTo>
                <a:cubicBezTo>
                  <a:pt x="3591" y="351"/>
                  <a:pt x="3583" y="359"/>
                  <a:pt x="3583" y="369"/>
                </a:cubicBezTo>
                <a:cubicBezTo>
                  <a:pt x="3583" y="379"/>
                  <a:pt x="3591" y="387"/>
                  <a:pt x="3601" y="387"/>
                </a:cubicBezTo>
                <a:cubicBezTo>
                  <a:pt x="3612" y="387"/>
                  <a:pt x="3620" y="379"/>
                  <a:pt x="3620" y="369"/>
                </a:cubicBezTo>
                <a:cubicBezTo>
                  <a:pt x="3620" y="369"/>
                  <a:pt x="3620" y="369"/>
                  <a:pt x="3620" y="369"/>
                </a:cubicBezTo>
                <a:moveTo>
                  <a:pt x="3620" y="252"/>
                </a:moveTo>
                <a:cubicBezTo>
                  <a:pt x="3620" y="242"/>
                  <a:pt x="3612" y="234"/>
                  <a:pt x="3601" y="234"/>
                </a:cubicBezTo>
                <a:cubicBezTo>
                  <a:pt x="3591" y="234"/>
                  <a:pt x="3583" y="242"/>
                  <a:pt x="3583" y="252"/>
                </a:cubicBezTo>
                <a:cubicBezTo>
                  <a:pt x="3583" y="262"/>
                  <a:pt x="3591" y="271"/>
                  <a:pt x="3601" y="271"/>
                </a:cubicBezTo>
                <a:cubicBezTo>
                  <a:pt x="3612" y="271"/>
                  <a:pt x="3620" y="262"/>
                  <a:pt x="3620" y="252"/>
                </a:cubicBezTo>
                <a:cubicBezTo>
                  <a:pt x="3620" y="252"/>
                  <a:pt x="3620" y="252"/>
                  <a:pt x="3620" y="252"/>
                </a:cubicBezTo>
                <a:moveTo>
                  <a:pt x="3620" y="135"/>
                </a:moveTo>
                <a:cubicBezTo>
                  <a:pt x="3620" y="125"/>
                  <a:pt x="3612" y="117"/>
                  <a:pt x="3601" y="117"/>
                </a:cubicBezTo>
                <a:cubicBezTo>
                  <a:pt x="3591" y="117"/>
                  <a:pt x="3583" y="125"/>
                  <a:pt x="3583" y="135"/>
                </a:cubicBezTo>
                <a:cubicBezTo>
                  <a:pt x="3583" y="146"/>
                  <a:pt x="3591" y="154"/>
                  <a:pt x="3601" y="154"/>
                </a:cubicBezTo>
                <a:cubicBezTo>
                  <a:pt x="3612" y="154"/>
                  <a:pt x="3620" y="146"/>
                  <a:pt x="3620" y="135"/>
                </a:cubicBezTo>
                <a:cubicBezTo>
                  <a:pt x="3620" y="135"/>
                  <a:pt x="3620" y="135"/>
                  <a:pt x="3620" y="135"/>
                </a:cubicBezTo>
                <a:moveTo>
                  <a:pt x="3620" y="19"/>
                </a:moveTo>
                <a:cubicBezTo>
                  <a:pt x="3620" y="9"/>
                  <a:pt x="3612" y="0"/>
                  <a:pt x="3601" y="0"/>
                </a:cubicBezTo>
                <a:cubicBezTo>
                  <a:pt x="3591" y="0"/>
                  <a:pt x="3583" y="9"/>
                  <a:pt x="3583" y="19"/>
                </a:cubicBezTo>
                <a:cubicBezTo>
                  <a:pt x="3583" y="29"/>
                  <a:pt x="3591" y="37"/>
                  <a:pt x="3601" y="37"/>
                </a:cubicBezTo>
                <a:cubicBezTo>
                  <a:pt x="3612" y="37"/>
                  <a:pt x="3620" y="29"/>
                  <a:pt x="3620" y="19"/>
                </a:cubicBezTo>
                <a:cubicBezTo>
                  <a:pt x="3620" y="19"/>
                  <a:pt x="3620" y="19"/>
                  <a:pt x="3620" y="19"/>
                </a:cubicBezTo>
                <a:moveTo>
                  <a:pt x="3601" y="1451"/>
                </a:moveTo>
                <a:cubicBezTo>
                  <a:pt x="3601" y="1451"/>
                  <a:pt x="3601" y="1451"/>
                  <a:pt x="3601" y="1451"/>
                </a:cubicBezTo>
                <a:cubicBezTo>
                  <a:pt x="3586" y="1451"/>
                  <a:pt x="3573" y="1463"/>
                  <a:pt x="3573" y="1479"/>
                </a:cubicBezTo>
                <a:cubicBezTo>
                  <a:pt x="3573" y="1525"/>
                  <a:pt x="3573" y="1525"/>
                  <a:pt x="3573" y="1525"/>
                </a:cubicBezTo>
                <a:cubicBezTo>
                  <a:pt x="3573" y="1540"/>
                  <a:pt x="3586" y="1553"/>
                  <a:pt x="3601" y="1553"/>
                </a:cubicBezTo>
                <a:cubicBezTo>
                  <a:pt x="3617" y="1553"/>
                  <a:pt x="3630" y="1540"/>
                  <a:pt x="3630" y="1525"/>
                </a:cubicBezTo>
                <a:cubicBezTo>
                  <a:pt x="3630" y="1479"/>
                  <a:pt x="3630" y="1479"/>
                  <a:pt x="3630" y="1479"/>
                </a:cubicBezTo>
                <a:cubicBezTo>
                  <a:pt x="3630" y="1463"/>
                  <a:pt x="3617" y="1451"/>
                  <a:pt x="3601" y="1451"/>
                </a:cubicBezTo>
                <a:moveTo>
                  <a:pt x="3719" y="490"/>
                </a:moveTo>
                <a:cubicBezTo>
                  <a:pt x="3719" y="480"/>
                  <a:pt x="3711" y="472"/>
                  <a:pt x="3700" y="472"/>
                </a:cubicBezTo>
                <a:cubicBezTo>
                  <a:pt x="3690" y="472"/>
                  <a:pt x="3682" y="480"/>
                  <a:pt x="3682" y="490"/>
                </a:cubicBezTo>
                <a:cubicBezTo>
                  <a:pt x="3682" y="500"/>
                  <a:pt x="3690" y="509"/>
                  <a:pt x="3700" y="509"/>
                </a:cubicBezTo>
                <a:cubicBezTo>
                  <a:pt x="3711" y="509"/>
                  <a:pt x="3719" y="500"/>
                  <a:pt x="3719" y="490"/>
                </a:cubicBezTo>
                <a:cubicBezTo>
                  <a:pt x="3719" y="490"/>
                  <a:pt x="3719" y="490"/>
                  <a:pt x="3719" y="490"/>
                </a:cubicBezTo>
                <a:moveTo>
                  <a:pt x="3700" y="605"/>
                </a:moveTo>
                <a:cubicBezTo>
                  <a:pt x="3700" y="605"/>
                  <a:pt x="3700" y="605"/>
                  <a:pt x="3700" y="605"/>
                </a:cubicBezTo>
                <a:cubicBezTo>
                  <a:pt x="3689" y="605"/>
                  <a:pt x="3681" y="614"/>
                  <a:pt x="3681" y="625"/>
                </a:cubicBezTo>
                <a:cubicBezTo>
                  <a:pt x="3681" y="637"/>
                  <a:pt x="3681" y="637"/>
                  <a:pt x="3681" y="637"/>
                </a:cubicBezTo>
                <a:cubicBezTo>
                  <a:pt x="3681" y="648"/>
                  <a:pt x="3689" y="657"/>
                  <a:pt x="3700" y="657"/>
                </a:cubicBezTo>
                <a:cubicBezTo>
                  <a:pt x="3712" y="657"/>
                  <a:pt x="3720" y="648"/>
                  <a:pt x="3720" y="637"/>
                </a:cubicBezTo>
                <a:cubicBezTo>
                  <a:pt x="3720" y="625"/>
                  <a:pt x="3720" y="625"/>
                  <a:pt x="3720" y="625"/>
                </a:cubicBezTo>
                <a:cubicBezTo>
                  <a:pt x="3720" y="614"/>
                  <a:pt x="3712" y="605"/>
                  <a:pt x="3700" y="605"/>
                </a:cubicBezTo>
                <a:moveTo>
                  <a:pt x="3722" y="767"/>
                </a:moveTo>
                <a:cubicBezTo>
                  <a:pt x="3722" y="755"/>
                  <a:pt x="3712" y="746"/>
                  <a:pt x="3700" y="746"/>
                </a:cubicBezTo>
                <a:cubicBezTo>
                  <a:pt x="3689" y="746"/>
                  <a:pt x="3679" y="755"/>
                  <a:pt x="3679" y="767"/>
                </a:cubicBezTo>
                <a:cubicBezTo>
                  <a:pt x="3679" y="783"/>
                  <a:pt x="3679" y="783"/>
                  <a:pt x="3679" y="783"/>
                </a:cubicBezTo>
                <a:cubicBezTo>
                  <a:pt x="3679" y="795"/>
                  <a:pt x="3689" y="805"/>
                  <a:pt x="3700" y="805"/>
                </a:cubicBezTo>
                <a:cubicBezTo>
                  <a:pt x="3712" y="805"/>
                  <a:pt x="3722" y="795"/>
                  <a:pt x="3722" y="783"/>
                </a:cubicBezTo>
                <a:cubicBezTo>
                  <a:pt x="3722" y="767"/>
                  <a:pt x="3722" y="767"/>
                  <a:pt x="3722" y="767"/>
                </a:cubicBezTo>
                <a:moveTo>
                  <a:pt x="3700" y="887"/>
                </a:moveTo>
                <a:cubicBezTo>
                  <a:pt x="3700" y="887"/>
                  <a:pt x="3700" y="887"/>
                  <a:pt x="3700" y="887"/>
                </a:cubicBezTo>
                <a:cubicBezTo>
                  <a:pt x="3688" y="887"/>
                  <a:pt x="3678" y="897"/>
                  <a:pt x="3678" y="910"/>
                </a:cubicBezTo>
                <a:cubicBezTo>
                  <a:pt x="3678" y="930"/>
                  <a:pt x="3678" y="930"/>
                  <a:pt x="3678" y="930"/>
                </a:cubicBezTo>
                <a:cubicBezTo>
                  <a:pt x="3678" y="943"/>
                  <a:pt x="3688" y="953"/>
                  <a:pt x="3700" y="953"/>
                </a:cubicBezTo>
                <a:cubicBezTo>
                  <a:pt x="3713" y="953"/>
                  <a:pt x="3723" y="943"/>
                  <a:pt x="3723" y="930"/>
                </a:cubicBezTo>
                <a:cubicBezTo>
                  <a:pt x="3723" y="910"/>
                  <a:pt x="3723" y="910"/>
                  <a:pt x="3723" y="910"/>
                </a:cubicBezTo>
                <a:cubicBezTo>
                  <a:pt x="3723" y="897"/>
                  <a:pt x="3713" y="887"/>
                  <a:pt x="3700" y="887"/>
                </a:cubicBezTo>
                <a:moveTo>
                  <a:pt x="3725" y="1052"/>
                </a:moveTo>
                <a:cubicBezTo>
                  <a:pt x="3725" y="1039"/>
                  <a:pt x="3714" y="1028"/>
                  <a:pt x="3700" y="1028"/>
                </a:cubicBezTo>
                <a:cubicBezTo>
                  <a:pt x="3687" y="1028"/>
                  <a:pt x="3676" y="1039"/>
                  <a:pt x="3676" y="1052"/>
                </a:cubicBezTo>
                <a:cubicBezTo>
                  <a:pt x="3676" y="1077"/>
                  <a:pt x="3676" y="1077"/>
                  <a:pt x="3676" y="1077"/>
                </a:cubicBezTo>
                <a:cubicBezTo>
                  <a:pt x="3676" y="1090"/>
                  <a:pt x="3687" y="1101"/>
                  <a:pt x="3700" y="1101"/>
                </a:cubicBezTo>
                <a:cubicBezTo>
                  <a:pt x="3714" y="1101"/>
                  <a:pt x="3725" y="1090"/>
                  <a:pt x="3725" y="1077"/>
                </a:cubicBezTo>
                <a:cubicBezTo>
                  <a:pt x="3725" y="1052"/>
                  <a:pt x="3725" y="1052"/>
                  <a:pt x="3725" y="1052"/>
                </a:cubicBezTo>
                <a:moveTo>
                  <a:pt x="3700" y="1169"/>
                </a:moveTo>
                <a:cubicBezTo>
                  <a:pt x="3700" y="1169"/>
                  <a:pt x="3700" y="1169"/>
                  <a:pt x="3700" y="1169"/>
                </a:cubicBezTo>
                <a:cubicBezTo>
                  <a:pt x="3686" y="1169"/>
                  <a:pt x="3675" y="1180"/>
                  <a:pt x="3675" y="1194"/>
                </a:cubicBezTo>
                <a:cubicBezTo>
                  <a:pt x="3675" y="1223"/>
                  <a:pt x="3675" y="1223"/>
                  <a:pt x="3675" y="1223"/>
                </a:cubicBezTo>
                <a:cubicBezTo>
                  <a:pt x="3675" y="1238"/>
                  <a:pt x="3686" y="1249"/>
                  <a:pt x="3700" y="1249"/>
                </a:cubicBezTo>
                <a:cubicBezTo>
                  <a:pt x="3715" y="1249"/>
                  <a:pt x="3726" y="1238"/>
                  <a:pt x="3726" y="1223"/>
                </a:cubicBezTo>
                <a:cubicBezTo>
                  <a:pt x="3726" y="1194"/>
                  <a:pt x="3726" y="1194"/>
                  <a:pt x="3726" y="1194"/>
                </a:cubicBezTo>
                <a:cubicBezTo>
                  <a:pt x="3726" y="1180"/>
                  <a:pt x="3715" y="1169"/>
                  <a:pt x="3700" y="1169"/>
                </a:cubicBezTo>
                <a:moveTo>
                  <a:pt x="3728" y="1337"/>
                </a:moveTo>
                <a:cubicBezTo>
                  <a:pt x="3728" y="1322"/>
                  <a:pt x="3715" y="1310"/>
                  <a:pt x="3700" y="1310"/>
                </a:cubicBezTo>
                <a:cubicBezTo>
                  <a:pt x="3686" y="1310"/>
                  <a:pt x="3673" y="1322"/>
                  <a:pt x="3673" y="1337"/>
                </a:cubicBezTo>
                <a:cubicBezTo>
                  <a:pt x="3673" y="1370"/>
                  <a:pt x="3673" y="1370"/>
                  <a:pt x="3673" y="1370"/>
                </a:cubicBezTo>
                <a:cubicBezTo>
                  <a:pt x="3673" y="1385"/>
                  <a:pt x="3686" y="1397"/>
                  <a:pt x="3700" y="1397"/>
                </a:cubicBezTo>
                <a:cubicBezTo>
                  <a:pt x="3715" y="1397"/>
                  <a:pt x="3728" y="1385"/>
                  <a:pt x="3728" y="1370"/>
                </a:cubicBezTo>
                <a:cubicBezTo>
                  <a:pt x="3728" y="1337"/>
                  <a:pt x="3728" y="1337"/>
                  <a:pt x="3728" y="1337"/>
                </a:cubicBezTo>
                <a:moveTo>
                  <a:pt x="3730" y="1629"/>
                </a:moveTo>
                <a:cubicBezTo>
                  <a:pt x="3730" y="1613"/>
                  <a:pt x="3717" y="1599"/>
                  <a:pt x="3700" y="1599"/>
                </a:cubicBezTo>
                <a:cubicBezTo>
                  <a:pt x="3684" y="1599"/>
                  <a:pt x="3671" y="1613"/>
                  <a:pt x="3671" y="1629"/>
                </a:cubicBezTo>
                <a:cubicBezTo>
                  <a:pt x="3671" y="1687"/>
                  <a:pt x="3671" y="1687"/>
                  <a:pt x="3671" y="1687"/>
                </a:cubicBezTo>
                <a:cubicBezTo>
                  <a:pt x="3671" y="1703"/>
                  <a:pt x="3684" y="1717"/>
                  <a:pt x="3700" y="1717"/>
                </a:cubicBezTo>
                <a:cubicBezTo>
                  <a:pt x="3717" y="1717"/>
                  <a:pt x="3730" y="1703"/>
                  <a:pt x="3730" y="1687"/>
                </a:cubicBezTo>
                <a:cubicBezTo>
                  <a:pt x="3730" y="1629"/>
                  <a:pt x="3730" y="1629"/>
                  <a:pt x="3730" y="1629"/>
                </a:cubicBezTo>
                <a:moveTo>
                  <a:pt x="3700" y="1756"/>
                </a:moveTo>
                <a:cubicBezTo>
                  <a:pt x="3700" y="1756"/>
                  <a:pt x="3700" y="1756"/>
                  <a:pt x="3700" y="1756"/>
                </a:cubicBezTo>
                <a:cubicBezTo>
                  <a:pt x="3683" y="1756"/>
                  <a:pt x="3669" y="1770"/>
                  <a:pt x="3669" y="1787"/>
                </a:cubicBezTo>
                <a:cubicBezTo>
                  <a:pt x="3669" y="1857"/>
                  <a:pt x="3669" y="1857"/>
                  <a:pt x="3669" y="1857"/>
                </a:cubicBezTo>
                <a:cubicBezTo>
                  <a:pt x="3669" y="1874"/>
                  <a:pt x="3683" y="1888"/>
                  <a:pt x="3700" y="1888"/>
                </a:cubicBezTo>
                <a:cubicBezTo>
                  <a:pt x="3718" y="1888"/>
                  <a:pt x="3732" y="1874"/>
                  <a:pt x="3732" y="1857"/>
                </a:cubicBezTo>
                <a:cubicBezTo>
                  <a:pt x="3732" y="1787"/>
                  <a:pt x="3732" y="1787"/>
                  <a:pt x="3732" y="1787"/>
                </a:cubicBezTo>
                <a:cubicBezTo>
                  <a:pt x="3732" y="1770"/>
                  <a:pt x="3718" y="1756"/>
                  <a:pt x="3700" y="1756"/>
                </a:cubicBezTo>
                <a:moveTo>
                  <a:pt x="3733" y="1953"/>
                </a:moveTo>
                <a:cubicBezTo>
                  <a:pt x="3733" y="1935"/>
                  <a:pt x="3719" y="1920"/>
                  <a:pt x="3700" y="1920"/>
                </a:cubicBezTo>
                <a:cubicBezTo>
                  <a:pt x="3682" y="1920"/>
                  <a:pt x="3668" y="1935"/>
                  <a:pt x="3668" y="1953"/>
                </a:cubicBezTo>
                <a:cubicBezTo>
                  <a:pt x="3668" y="2042"/>
                  <a:pt x="3668" y="2042"/>
                  <a:pt x="3668" y="2042"/>
                </a:cubicBezTo>
                <a:cubicBezTo>
                  <a:pt x="3668" y="2060"/>
                  <a:pt x="3682" y="2075"/>
                  <a:pt x="3700" y="2075"/>
                </a:cubicBezTo>
                <a:cubicBezTo>
                  <a:pt x="3719" y="2075"/>
                  <a:pt x="3733" y="2060"/>
                  <a:pt x="3733" y="2042"/>
                </a:cubicBezTo>
                <a:cubicBezTo>
                  <a:pt x="3733" y="1953"/>
                  <a:pt x="3733" y="1953"/>
                  <a:pt x="3733" y="1953"/>
                </a:cubicBezTo>
                <a:moveTo>
                  <a:pt x="3719" y="369"/>
                </a:moveTo>
                <a:cubicBezTo>
                  <a:pt x="3719" y="359"/>
                  <a:pt x="3711" y="351"/>
                  <a:pt x="3700" y="351"/>
                </a:cubicBezTo>
                <a:cubicBezTo>
                  <a:pt x="3690" y="351"/>
                  <a:pt x="3682" y="359"/>
                  <a:pt x="3682" y="369"/>
                </a:cubicBezTo>
                <a:cubicBezTo>
                  <a:pt x="3682" y="379"/>
                  <a:pt x="3690" y="387"/>
                  <a:pt x="3700" y="387"/>
                </a:cubicBezTo>
                <a:cubicBezTo>
                  <a:pt x="3711" y="387"/>
                  <a:pt x="3719" y="379"/>
                  <a:pt x="3719" y="369"/>
                </a:cubicBezTo>
                <a:cubicBezTo>
                  <a:pt x="3719" y="369"/>
                  <a:pt x="3719" y="369"/>
                  <a:pt x="3719" y="369"/>
                </a:cubicBezTo>
                <a:moveTo>
                  <a:pt x="3719" y="252"/>
                </a:moveTo>
                <a:cubicBezTo>
                  <a:pt x="3719" y="242"/>
                  <a:pt x="3711" y="234"/>
                  <a:pt x="3700" y="234"/>
                </a:cubicBezTo>
                <a:cubicBezTo>
                  <a:pt x="3690" y="234"/>
                  <a:pt x="3682" y="242"/>
                  <a:pt x="3682" y="252"/>
                </a:cubicBezTo>
                <a:cubicBezTo>
                  <a:pt x="3682" y="262"/>
                  <a:pt x="3690" y="271"/>
                  <a:pt x="3700" y="271"/>
                </a:cubicBezTo>
                <a:cubicBezTo>
                  <a:pt x="3711" y="271"/>
                  <a:pt x="3719" y="262"/>
                  <a:pt x="3719" y="252"/>
                </a:cubicBezTo>
                <a:cubicBezTo>
                  <a:pt x="3719" y="252"/>
                  <a:pt x="3719" y="252"/>
                  <a:pt x="3719" y="252"/>
                </a:cubicBezTo>
                <a:moveTo>
                  <a:pt x="3719" y="135"/>
                </a:moveTo>
                <a:cubicBezTo>
                  <a:pt x="3719" y="125"/>
                  <a:pt x="3711" y="117"/>
                  <a:pt x="3700" y="117"/>
                </a:cubicBezTo>
                <a:cubicBezTo>
                  <a:pt x="3690" y="117"/>
                  <a:pt x="3682" y="125"/>
                  <a:pt x="3682" y="135"/>
                </a:cubicBezTo>
                <a:cubicBezTo>
                  <a:pt x="3682" y="146"/>
                  <a:pt x="3690" y="154"/>
                  <a:pt x="3700" y="154"/>
                </a:cubicBezTo>
                <a:cubicBezTo>
                  <a:pt x="3711" y="154"/>
                  <a:pt x="3719" y="146"/>
                  <a:pt x="3719" y="135"/>
                </a:cubicBezTo>
                <a:cubicBezTo>
                  <a:pt x="3719" y="135"/>
                  <a:pt x="3719" y="135"/>
                  <a:pt x="3719" y="135"/>
                </a:cubicBezTo>
                <a:moveTo>
                  <a:pt x="3719" y="19"/>
                </a:moveTo>
                <a:cubicBezTo>
                  <a:pt x="3719" y="9"/>
                  <a:pt x="3711" y="0"/>
                  <a:pt x="3700" y="0"/>
                </a:cubicBezTo>
                <a:cubicBezTo>
                  <a:pt x="3690" y="0"/>
                  <a:pt x="3682" y="9"/>
                  <a:pt x="3682" y="19"/>
                </a:cubicBezTo>
                <a:cubicBezTo>
                  <a:pt x="3682" y="29"/>
                  <a:pt x="3690" y="37"/>
                  <a:pt x="3700" y="37"/>
                </a:cubicBezTo>
                <a:cubicBezTo>
                  <a:pt x="3711" y="37"/>
                  <a:pt x="3719" y="29"/>
                  <a:pt x="3719" y="19"/>
                </a:cubicBezTo>
                <a:cubicBezTo>
                  <a:pt x="3719" y="19"/>
                  <a:pt x="3719" y="19"/>
                  <a:pt x="3719" y="19"/>
                </a:cubicBezTo>
                <a:moveTo>
                  <a:pt x="3700" y="1451"/>
                </a:moveTo>
                <a:cubicBezTo>
                  <a:pt x="3700" y="1451"/>
                  <a:pt x="3700" y="1451"/>
                  <a:pt x="3700" y="1451"/>
                </a:cubicBezTo>
                <a:cubicBezTo>
                  <a:pt x="3685" y="1451"/>
                  <a:pt x="3672" y="1463"/>
                  <a:pt x="3672" y="1479"/>
                </a:cubicBezTo>
                <a:cubicBezTo>
                  <a:pt x="3672" y="1525"/>
                  <a:pt x="3672" y="1525"/>
                  <a:pt x="3672" y="1525"/>
                </a:cubicBezTo>
                <a:cubicBezTo>
                  <a:pt x="3672" y="1540"/>
                  <a:pt x="3685" y="1553"/>
                  <a:pt x="3700" y="1553"/>
                </a:cubicBezTo>
                <a:cubicBezTo>
                  <a:pt x="3716" y="1553"/>
                  <a:pt x="3729" y="1540"/>
                  <a:pt x="3729" y="1525"/>
                </a:cubicBezTo>
                <a:cubicBezTo>
                  <a:pt x="3729" y="1479"/>
                  <a:pt x="3729" y="1479"/>
                  <a:pt x="3729" y="1479"/>
                </a:cubicBezTo>
                <a:cubicBezTo>
                  <a:pt x="3729" y="1463"/>
                  <a:pt x="3716" y="1451"/>
                  <a:pt x="3700" y="1451"/>
                </a:cubicBezTo>
                <a:moveTo>
                  <a:pt x="3818" y="490"/>
                </a:moveTo>
                <a:cubicBezTo>
                  <a:pt x="3818" y="480"/>
                  <a:pt x="3810" y="472"/>
                  <a:pt x="3800" y="472"/>
                </a:cubicBezTo>
                <a:cubicBezTo>
                  <a:pt x="3789" y="472"/>
                  <a:pt x="3781" y="480"/>
                  <a:pt x="3781" y="490"/>
                </a:cubicBezTo>
                <a:cubicBezTo>
                  <a:pt x="3781" y="500"/>
                  <a:pt x="3789" y="509"/>
                  <a:pt x="3800" y="509"/>
                </a:cubicBezTo>
                <a:cubicBezTo>
                  <a:pt x="3810" y="509"/>
                  <a:pt x="3818" y="500"/>
                  <a:pt x="3818" y="490"/>
                </a:cubicBezTo>
                <a:cubicBezTo>
                  <a:pt x="3818" y="490"/>
                  <a:pt x="3818" y="490"/>
                  <a:pt x="3818" y="490"/>
                </a:cubicBezTo>
                <a:moveTo>
                  <a:pt x="3800" y="605"/>
                </a:moveTo>
                <a:cubicBezTo>
                  <a:pt x="3800" y="605"/>
                  <a:pt x="3800" y="605"/>
                  <a:pt x="3800" y="605"/>
                </a:cubicBezTo>
                <a:cubicBezTo>
                  <a:pt x="3789" y="605"/>
                  <a:pt x="3780" y="614"/>
                  <a:pt x="3780" y="625"/>
                </a:cubicBezTo>
                <a:cubicBezTo>
                  <a:pt x="3780" y="637"/>
                  <a:pt x="3780" y="637"/>
                  <a:pt x="3780" y="637"/>
                </a:cubicBezTo>
                <a:cubicBezTo>
                  <a:pt x="3780" y="648"/>
                  <a:pt x="3789" y="657"/>
                  <a:pt x="3800" y="657"/>
                </a:cubicBezTo>
                <a:cubicBezTo>
                  <a:pt x="3811" y="657"/>
                  <a:pt x="3820" y="648"/>
                  <a:pt x="3820" y="637"/>
                </a:cubicBezTo>
                <a:cubicBezTo>
                  <a:pt x="3820" y="625"/>
                  <a:pt x="3820" y="625"/>
                  <a:pt x="3820" y="625"/>
                </a:cubicBezTo>
                <a:cubicBezTo>
                  <a:pt x="3820" y="614"/>
                  <a:pt x="3811" y="605"/>
                  <a:pt x="3800" y="605"/>
                </a:cubicBezTo>
                <a:moveTo>
                  <a:pt x="3821" y="767"/>
                </a:moveTo>
                <a:cubicBezTo>
                  <a:pt x="3821" y="755"/>
                  <a:pt x="3811" y="746"/>
                  <a:pt x="3800" y="746"/>
                </a:cubicBezTo>
                <a:cubicBezTo>
                  <a:pt x="3788" y="746"/>
                  <a:pt x="3778" y="755"/>
                  <a:pt x="3778" y="767"/>
                </a:cubicBezTo>
                <a:cubicBezTo>
                  <a:pt x="3778" y="783"/>
                  <a:pt x="3778" y="783"/>
                  <a:pt x="3778" y="783"/>
                </a:cubicBezTo>
                <a:cubicBezTo>
                  <a:pt x="3778" y="795"/>
                  <a:pt x="3788" y="805"/>
                  <a:pt x="3800" y="805"/>
                </a:cubicBezTo>
                <a:cubicBezTo>
                  <a:pt x="3811" y="805"/>
                  <a:pt x="3821" y="795"/>
                  <a:pt x="3821" y="783"/>
                </a:cubicBezTo>
                <a:cubicBezTo>
                  <a:pt x="3821" y="767"/>
                  <a:pt x="3821" y="767"/>
                  <a:pt x="3821" y="767"/>
                </a:cubicBezTo>
                <a:moveTo>
                  <a:pt x="3800" y="887"/>
                </a:moveTo>
                <a:cubicBezTo>
                  <a:pt x="3800" y="887"/>
                  <a:pt x="3800" y="887"/>
                  <a:pt x="3800" y="887"/>
                </a:cubicBezTo>
                <a:cubicBezTo>
                  <a:pt x="3787" y="887"/>
                  <a:pt x="3777" y="897"/>
                  <a:pt x="3777" y="910"/>
                </a:cubicBezTo>
                <a:cubicBezTo>
                  <a:pt x="3777" y="930"/>
                  <a:pt x="3777" y="930"/>
                  <a:pt x="3777" y="930"/>
                </a:cubicBezTo>
                <a:cubicBezTo>
                  <a:pt x="3777" y="943"/>
                  <a:pt x="3787" y="953"/>
                  <a:pt x="3800" y="953"/>
                </a:cubicBezTo>
                <a:cubicBezTo>
                  <a:pt x="3812" y="953"/>
                  <a:pt x="3822" y="943"/>
                  <a:pt x="3822" y="930"/>
                </a:cubicBezTo>
                <a:cubicBezTo>
                  <a:pt x="3822" y="910"/>
                  <a:pt x="3822" y="910"/>
                  <a:pt x="3822" y="910"/>
                </a:cubicBezTo>
                <a:cubicBezTo>
                  <a:pt x="3822" y="897"/>
                  <a:pt x="3812" y="887"/>
                  <a:pt x="3800" y="887"/>
                </a:cubicBezTo>
                <a:moveTo>
                  <a:pt x="3824" y="1052"/>
                </a:moveTo>
                <a:cubicBezTo>
                  <a:pt x="3824" y="1039"/>
                  <a:pt x="3813" y="1028"/>
                  <a:pt x="3800" y="1028"/>
                </a:cubicBezTo>
                <a:cubicBezTo>
                  <a:pt x="3786" y="1028"/>
                  <a:pt x="3775" y="1039"/>
                  <a:pt x="3775" y="1052"/>
                </a:cubicBezTo>
                <a:cubicBezTo>
                  <a:pt x="3775" y="1077"/>
                  <a:pt x="3775" y="1077"/>
                  <a:pt x="3775" y="1077"/>
                </a:cubicBezTo>
                <a:cubicBezTo>
                  <a:pt x="3775" y="1090"/>
                  <a:pt x="3786" y="1101"/>
                  <a:pt x="3800" y="1101"/>
                </a:cubicBezTo>
                <a:cubicBezTo>
                  <a:pt x="3813" y="1101"/>
                  <a:pt x="3824" y="1090"/>
                  <a:pt x="3824" y="1077"/>
                </a:cubicBezTo>
                <a:cubicBezTo>
                  <a:pt x="3824" y="1052"/>
                  <a:pt x="3824" y="1052"/>
                  <a:pt x="3824" y="1052"/>
                </a:cubicBezTo>
                <a:moveTo>
                  <a:pt x="3800" y="1169"/>
                </a:moveTo>
                <a:cubicBezTo>
                  <a:pt x="3800" y="1169"/>
                  <a:pt x="3800" y="1169"/>
                  <a:pt x="3800" y="1169"/>
                </a:cubicBezTo>
                <a:cubicBezTo>
                  <a:pt x="3785" y="1169"/>
                  <a:pt x="3774" y="1180"/>
                  <a:pt x="3774" y="1194"/>
                </a:cubicBezTo>
                <a:cubicBezTo>
                  <a:pt x="3774" y="1223"/>
                  <a:pt x="3774" y="1223"/>
                  <a:pt x="3774" y="1223"/>
                </a:cubicBezTo>
                <a:cubicBezTo>
                  <a:pt x="3774" y="1238"/>
                  <a:pt x="3785" y="1249"/>
                  <a:pt x="3800" y="1249"/>
                </a:cubicBezTo>
                <a:cubicBezTo>
                  <a:pt x="3814" y="1249"/>
                  <a:pt x="3825" y="1238"/>
                  <a:pt x="3825" y="1223"/>
                </a:cubicBezTo>
                <a:cubicBezTo>
                  <a:pt x="3825" y="1194"/>
                  <a:pt x="3825" y="1194"/>
                  <a:pt x="3825" y="1194"/>
                </a:cubicBezTo>
                <a:cubicBezTo>
                  <a:pt x="3825" y="1180"/>
                  <a:pt x="3814" y="1169"/>
                  <a:pt x="3800" y="1169"/>
                </a:cubicBezTo>
                <a:moveTo>
                  <a:pt x="3827" y="1337"/>
                </a:moveTo>
                <a:cubicBezTo>
                  <a:pt x="3827" y="1322"/>
                  <a:pt x="3815" y="1310"/>
                  <a:pt x="3800" y="1310"/>
                </a:cubicBezTo>
                <a:cubicBezTo>
                  <a:pt x="3785" y="1310"/>
                  <a:pt x="3772" y="1322"/>
                  <a:pt x="3772" y="1337"/>
                </a:cubicBezTo>
                <a:cubicBezTo>
                  <a:pt x="3772" y="1370"/>
                  <a:pt x="3772" y="1370"/>
                  <a:pt x="3772" y="1370"/>
                </a:cubicBezTo>
                <a:cubicBezTo>
                  <a:pt x="3772" y="1385"/>
                  <a:pt x="3785" y="1397"/>
                  <a:pt x="3800" y="1397"/>
                </a:cubicBezTo>
                <a:cubicBezTo>
                  <a:pt x="3815" y="1397"/>
                  <a:pt x="3827" y="1385"/>
                  <a:pt x="3827" y="1370"/>
                </a:cubicBezTo>
                <a:cubicBezTo>
                  <a:pt x="3827" y="1337"/>
                  <a:pt x="3827" y="1337"/>
                  <a:pt x="3827" y="1337"/>
                </a:cubicBezTo>
                <a:moveTo>
                  <a:pt x="3830" y="1629"/>
                </a:moveTo>
                <a:cubicBezTo>
                  <a:pt x="3830" y="1613"/>
                  <a:pt x="3816" y="1599"/>
                  <a:pt x="3800" y="1599"/>
                </a:cubicBezTo>
                <a:cubicBezTo>
                  <a:pt x="3783" y="1599"/>
                  <a:pt x="3770" y="1613"/>
                  <a:pt x="3770" y="1629"/>
                </a:cubicBezTo>
                <a:cubicBezTo>
                  <a:pt x="3770" y="1687"/>
                  <a:pt x="3770" y="1687"/>
                  <a:pt x="3770" y="1687"/>
                </a:cubicBezTo>
                <a:cubicBezTo>
                  <a:pt x="3770" y="1703"/>
                  <a:pt x="3783" y="1717"/>
                  <a:pt x="3800" y="1717"/>
                </a:cubicBezTo>
                <a:cubicBezTo>
                  <a:pt x="3816" y="1717"/>
                  <a:pt x="3830" y="1703"/>
                  <a:pt x="3830" y="1687"/>
                </a:cubicBezTo>
                <a:cubicBezTo>
                  <a:pt x="3830" y="1629"/>
                  <a:pt x="3830" y="1629"/>
                  <a:pt x="3830" y="1629"/>
                </a:cubicBezTo>
                <a:moveTo>
                  <a:pt x="3800" y="1756"/>
                </a:moveTo>
                <a:cubicBezTo>
                  <a:pt x="3800" y="1756"/>
                  <a:pt x="3800" y="1756"/>
                  <a:pt x="3800" y="1756"/>
                </a:cubicBezTo>
                <a:cubicBezTo>
                  <a:pt x="3782" y="1756"/>
                  <a:pt x="3768" y="1770"/>
                  <a:pt x="3768" y="1787"/>
                </a:cubicBezTo>
                <a:cubicBezTo>
                  <a:pt x="3768" y="1857"/>
                  <a:pt x="3768" y="1857"/>
                  <a:pt x="3768" y="1857"/>
                </a:cubicBezTo>
                <a:cubicBezTo>
                  <a:pt x="3768" y="1874"/>
                  <a:pt x="3782" y="1888"/>
                  <a:pt x="3800" y="1888"/>
                </a:cubicBezTo>
                <a:cubicBezTo>
                  <a:pt x="3817" y="1888"/>
                  <a:pt x="3831" y="1874"/>
                  <a:pt x="3831" y="1857"/>
                </a:cubicBezTo>
                <a:cubicBezTo>
                  <a:pt x="3831" y="1787"/>
                  <a:pt x="3831" y="1787"/>
                  <a:pt x="3831" y="1787"/>
                </a:cubicBezTo>
                <a:cubicBezTo>
                  <a:pt x="3831" y="1770"/>
                  <a:pt x="3817" y="1756"/>
                  <a:pt x="3800" y="1756"/>
                </a:cubicBezTo>
                <a:moveTo>
                  <a:pt x="3832" y="1953"/>
                </a:moveTo>
                <a:cubicBezTo>
                  <a:pt x="3832" y="1935"/>
                  <a:pt x="3818" y="1920"/>
                  <a:pt x="3800" y="1920"/>
                </a:cubicBezTo>
                <a:cubicBezTo>
                  <a:pt x="3781" y="1920"/>
                  <a:pt x="3767" y="1935"/>
                  <a:pt x="3767" y="1953"/>
                </a:cubicBezTo>
                <a:cubicBezTo>
                  <a:pt x="3767" y="2042"/>
                  <a:pt x="3767" y="2042"/>
                  <a:pt x="3767" y="2042"/>
                </a:cubicBezTo>
                <a:cubicBezTo>
                  <a:pt x="3767" y="2060"/>
                  <a:pt x="3781" y="2075"/>
                  <a:pt x="3800" y="2075"/>
                </a:cubicBezTo>
                <a:cubicBezTo>
                  <a:pt x="3818" y="2075"/>
                  <a:pt x="3832" y="2060"/>
                  <a:pt x="3832" y="2042"/>
                </a:cubicBezTo>
                <a:cubicBezTo>
                  <a:pt x="3832" y="1953"/>
                  <a:pt x="3832" y="1953"/>
                  <a:pt x="3832" y="1953"/>
                </a:cubicBezTo>
                <a:moveTo>
                  <a:pt x="3818" y="369"/>
                </a:moveTo>
                <a:cubicBezTo>
                  <a:pt x="3818" y="359"/>
                  <a:pt x="3810" y="351"/>
                  <a:pt x="3800" y="351"/>
                </a:cubicBezTo>
                <a:cubicBezTo>
                  <a:pt x="3789" y="351"/>
                  <a:pt x="3781" y="359"/>
                  <a:pt x="3781" y="369"/>
                </a:cubicBezTo>
                <a:cubicBezTo>
                  <a:pt x="3781" y="379"/>
                  <a:pt x="3789" y="387"/>
                  <a:pt x="3800" y="387"/>
                </a:cubicBezTo>
                <a:cubicBezTo>
                  <a:pt x="3810" y="387"/>
                  <a:pt x="3818" y="379"/>
                  <a:pt x="3818" y="369"/>
                </a:cubicBezTo>
                <a:cubicBezTo>
                  <a:pt x="3818" y="369"/>
                  <a:pt x="3818" y="369"/>
                  <a:pt x="3818" y="369"/>
                </a:cubicBezTo>
                <a:moveTo>
                  <a:pt x="3818" y="252"/>
                </a:moveTo>
                <a:cubicBezTo>
                  <a:pt x="3818" y="242"/>
                  <a:pt x="3810" y="234"/>
                  <a:pt x="3800" y="234"/>
                </a:cubicBezTo>
                <a:cubicBezTo>
                  <a:pt x="3789" y="234"/>
                  <a:pt x="3781" y="242"/>
                  <a:pt x="3781" y="252"/>
                </a:cubicBezTo>
                <a:cubicBezTo>
                  <a:pt x="3781" y="262"/>
                  <a:pt x="3789" y="271"/>
                  <a:pt x="3800" y="271"/>
                </a:cubicBezTo>
                <a:cubicBezTo>
                  <a:pt x="3810" y="271"/>
                  <a:pt x="3818" y="262"/>
                  <a:pt x="3818" y="252"/>
                </a:cubicBezTo>
                <a:cubicBezTo>
                  <a:pt x="3818" y="252"/>
                  <a:pt x="3818" y="252"/>
                  <a:pt x="3818" y="252"/>
                </a:cubicBezTo>
                <a:moveTo>
                  <a:pt x="3818" y="135"/>
                </a:moveTo>
                <a:cubicBezTo>
                  <a:pt x="3818" y="125"/>
                  <a:pt x="3810" y="117"/>
                  <a:pt x="3800" y="117"/>
                </a:cubicBezTo>
                <a:cubicBezTo>
                  <a:pt x="3789" y="117"/>
                  <a:pt x="3781" y="125"/>
                  <a:pt x="3781" y="135"/>
                </a:cubicBezTo>
                <a:cubicBezTo>
                  <a:pt x="3781" y="146"/>
                  <a:pt x="3789" y="154"/>
                  <a:pt x="3800" y="154"/>
                </a:cubicBezTo>
                <a:cubicBezTo>
                  <a:pt x="3810" y="154"/>
                  <a:pt x="3818" y="146"/>
                  <a:pt x="3818" y="135"/>
                </a:cubicBezTo>
                <a:cubicBezTo>
                  <a:pt x="3818" y="135"/>
                  <a:pt x="3818" y="135"/>
                  <a:pt x="3818" y="135"/>
                </a:cubicBezTo>
                <a:moveTo>
                  <a:pt x="3818" y="19"/>
                </a:moveTo>
                <a:cubicBezTo>
                  <a:pt x="3818" y="9"/>
                  <a:pt x="3810" y="0"/>
                  <a:pt x="3800" y="0"/>
                </a:cubicBezTo>
                <a:cubicBezTo>
                  <a:pt x="3789" y="0"/>
                  <a:pt x="3781" y="9"/>
                  <a:pt x="3781" y="19"/>
                </a:cubicBezTo>
                <a:cubicBezTo>
                  <a:pt x="3781" y="29"/>
                  <a:pt x="3789" y="37"/>
                  <a:pt x="3800" y="37"/>
                </a:cubicBezTo>
                <a:cubicBezTo>
                  <a:pt x="3810" y="37"/>
                  <a:pt x="3818" y="29"/>
                  <a:pt x="3818" y="19"/>
                </a:cubicBezTo>
                <a:cubicBezTo>
                  <a:pt x="3818" y="19"/>
                  <a:pt x="3818" y="19"/>
                  <a:pt x="3818" y="19"/>
                </a:cubicBezTo>
                <a:moveTo>
                  <a:pt x="3800" y="1451"/>
                </a:moveTo>
                <a:cubicBezTo>
                  <a:pt x="3800" y="1451"/>
                  <a:pt x="3800" y="1451"/>
                  <a:pt x="3800" y="1451"/>
                </a:cubicBezTo>
                <a:cubicBezTo>
                  <a:pt x="3784" y="1451"/>
                  <a:pt x="3771" y="1463"/>
                  <a:pt x="3771" y="1479"/>
                </a:cubicBezTo>
                <a:cubicBezTo>
                  <a:pt x="3771" y="1525"/>
                  <a:pt x="3771" y="1525"/>
                  <a:pt x="3771" y="1525"/>
                </a:cubicBezTo>
                <a:cubicBezTo>
                  <a:pt x="3771" y="1540"/>
                  <a:pt x="3784" y="1553"/>
                  <a:pt x="3800" y="1553"/>
                </a:cubicBezTo>
                <a:cubicBezTo>
                  <a:pt x="3815" y="1553"/>
                  <a:pt x="3828" y="1540"/>
                  <a:pt x="3828" y="1525"/>
                </a:cubicBezTo>
                <a:cubicBezTo>
                  <a:pt x="3828" y="1479"/>
                  <a:pt x="3828" y="1479"/>
                  <a:pt x="3828" y="1479"/>
                </a:cubicBezTo>
                <a:cubicBezTo>
                  <a:pt x="3828" y="1463"/>
                  <a:pt x="3815" y="1451"/>
                  <a:pt x="3800" y="1451"/>
                </a:cubicBezTo>
                <a:moveTo>
                  <a:pt x="3917" y="490"/>
                </a:moveTo>
                <a:cubicBezTo>
                  <a:pt x="3917" y="480"/>
                  <a:pt x="3909" y="472"/>
                  <a:pt x="3899" y="472"/>
                </a:cubicBezTo>
                <a:cubicBezTo>
                  <a:pt x="3888" y="472"/>
                  <a:pt x="3880" y="480"/>
                  <a:pt x="3880" y="490"/>
                </a:cubicBezTo>
                <a:cubicBezTo>
                  <a:pt x="3880" y="500"/>
                  <a:pt x="3888" y="509"/>
                  <a:pt x="3899" y="509"/>
                </a:cubicBezTo>
                <a:cubicBezTo>
                  <a:pt x="3909" y="509"/>
                  <a:pt x="3917" y="500"/>
                  <a:pt x="3917" y="490"/>
                </a:cubicBezTo>
                <a:cubicBezTo>
                  <a:pt x="3917" y="490"/>
                  <a:pt x="3917" y="490"/>
                  <a:pt x="3917" y="490"/>
                </a:cubicBezTo>
                <a:moveTo>
                  <a:pt x="3899" y="605"/>
                </a:moveTo>
                <a:cubicBezTo>
                  <a:pt x="3899" y="605"/>
                  <a:pt x="3899" y="605"/>
                  <a:pt x="3899" y="605"/>
                </a:cubicBezTo>
                <a:cubicBezTo>
                  <a:pt x="3888" y="605"/>
                  <a:pt x="3879" y="614"/>
                  <a:pt x="3879" y="625"/>
                </a:cubicBezTo>
                <a:cubicBezTo>
                  <a:pt x="3879" y="637"/>
                  <a:pt x="3879" y="637"/>
                  <a:pt x="3879" y="637"/>
                </a:cubicBezTo>
                <a:cubicBezTo>
                  <a:pt x="3879" y="648"/>
                  <a:pt x="3888" y="657"/>
                  <a:pt x="3899" y="657"/>
                </a:cubicBezTo>
                <a:cubicBezTo>
                  <a:pt x="3910" y="657"/>
                  <a:pt x="3919" y="648"/>
                  <a:pt x="3919" y="637"/>
                </a:cubicBezTo>
                <a:cubicBezTo>
                  <a:pt x="3919" y="625"/>
                  <a:pt x="3919" y="625"/>
                  <a:pt x="3919" y="625"/>
                </a:cubicBezTo>
                <a:cubicBezTo>
                  <a:pt x="3919" y="614"/>
                  <a:pt x="3910" y="605"/>
                  <a:pt x="3899" y="605"/>
                </a:cubicBezTo>
                <a:moveTo>
                  <a:pt x="3920" y="767"/>
                </a:moveTo>
                <a:cubicBezTo>
                  <a:pt x="3920" y="755"/>
                  <a:pt x="3911" y="746"/>
                  <a:pt x="3899" y="746"/>
                </a:cubicBezTo>
                <a:cubicBezTo>
                  <a:pt x="3887" y="746"/>
                  <a:pt x="3877" y="755"/>
                  <a:pt x="3877" y="767"/>
                </a:cubicBezTo>
                <a:cubicBezTo>
                  <a:pt x="3877" y="783"/>
                  <a:pt x="3877" y="783"/>
                  <a:pt x="3877" y="783"/>
                </a:cubicBezTo>
                <a:cubicBezTo>
                  <a:pt x="3877" y="795"/>
                  <a:pt x="3887" y="805"/>
                  <a:pt x="3899" y="805"/>
                </a:cubicBezTo>
                <a:cubicBezTo>
                  <a:pt x="3911" y="805"/>
                  <a:pt x="3920" y="795"/>
                  <a:pt x="3920" y="783"/>
                </a:cubicBezTo>
                <a:cubicBezTo>
                  <a:pt x="3920" y="767"/>
                  <a:pt x="3920" y="767"/>
                  <a:pt x="3920" y="767"/>
                </a:cubicBezTo>
                <a:moveTo>
                  <a:pt x="3899" y="887"/>
                </a:moveTo>
                <a:cubicBezTo>
                  <a:pt x="3899" y="887"/>
                  <a:pt x="3899" y="887"/>
                  <a:pt x="3899" y="887"/>
                </a:cubicBezTo>
                <a:cubicBezTo>
                  <a:pt x="3886" y="887"/>
                  <a:pt x="3876" y="897"/>
                  <a:pt x="3876" y="910"/>
                </a:cubicBezTo>
                <a:cubicBezTo>
                  <a:pt x="3876" y="930"/>
                  <a:pt x="3876" y="930"/>
                  <a:pt x="3876" y="930"/>
                </a:cubicBezTo>
                <a:cubicBezTo>
                  <a:pt x="3876" y="943"/>
                  <a:pt x="3886" y="953"/>
                  <a:pt x="3899" y="953"/>
                </a:cubicBezTo>
                <a:cubicBezTo>
                  <a:pt x="3911" y="953"/>
                  <a:pt x="3922" y="943"/>
                  <a:pt x="3922" y="930"/>
                </a:cubicBezTo>
                <a:cubicBezTo>
                  <a:pt x="3922" y="910"/>
                  <a:pt x="3922" y="910"/>
                  <a:pt x="3922" y="910"/>
                </a:cubicBezTo>
                <a:cubicBezTo>
                  <a:pt x="3922" y="897"/>
                  <a:pt x="3911" y="887"/>
                  <a:pt x="3899" y="887"/>
                </a:cubicBezTo>
                <a:moveTo>
                  <a:pt x="3923" y="1052"/>
                </a:moveTo>
                <a:cubicBezTo>
                  <a:pt x="3923" y="1039"/>
                  <a:pt x="3912" y="1028"/>
                  <a:pt x="3899" y="1028"/>
                </a:cubicBezTo>
                <a:cubicBezTo>
                  <a:pt x="3885" y="1028"/>
                  <a:pt x="3874" y="1039"/>
                  <a:pt x="3874" y="1052"/>
                </a:cubicBezTo>
                <a:cubicBezTo>
                  <a:pt x="3874" y="1077"/>
                  <a:pt x="3874" y="1077"/>
                  <a:pt x="3874" y="1077"/>
                </a:cubicBezTo>
                <a:cubicBezTo>
                  <a:pt x="3874" y="1090"/>
                  <a:pt x="3885" y="1101"/>
                  <a:pt x="3899" y="1101"/>
                </a:cubicBezTo>
                <a:cubicBezTo>
                  <a:pt x="3912" y="1101"/>
                  <a:pt x="3923" y="1090"/>
                  <a:pt x="3923" y="1077"/>
                </a:cubicBezTo>
                <a:cubicBezTo>
                  <a:pt x="3923" y="1052"/>
                  <a:pt x="3923" y="1052"/>
                  <a:pt x="3923" y="1052"/>
                </a:cubicBezTo>
                <a:moveTo>
                  <a:pt x="3899" y="1169"/>
                </a:moveTo>
                <a:cubicBezTo>
                  <a:pt x="3899" y="1169"/>
                  <a:pt x="3899" y="1169"/>
                  <a:pt x="3899" y="1169"/>
                </a:cubicBezTo>
                <a:cubicBezTo>
                  <a:pt x="3885" y="1169"/>
                  <a:pt x="3873" y="1180"/>
                  <a:pt x="3873" y="1194"/>
                </a:cubicBezTo>
                <a:cubicBezTo>
                  <a:pt x="3873" y="1223"/>
                  <a:pt x="3873" y="1223"/>
                  <a:pt x="3873" y="1223"/>
                </a:cubicBezTo>
                <a:cubicBezTo>
                  <a:pt x="3873" y="1238"/>
                  <a:pt x="3885" y="1249"/>
                  <a:pt x="3899" y="1249"/>
                </a:cubicBezTo>
                <a:cubicBezTo>
                  <a:pt x="3913" y="1249"/>
                  <a:pt x="3924" y="1238"/>
                  <a:pt x="3924" y="1223"/>
                </a:cubicBezTo>
                <a:cubicBezTo>
                  <a:pt x="3924" y="1194"/>
                  <a:pt x="3924" y="1194"/>
                  <a:pt x="3924" y="1194"/>
                </a:cubicBezTo>
                <a:cubicBezTo>
                  <a:pt x="3924" y="1180"/>
                  <a:pt x="3913" y="1169"/>
                  <a:pt x="3899" y="1169"/>
                </a:cubicBezTo>
                <a:moveTo>
                  <a:pt x="3926" y="1337"/>
                </a:moveTo>
                <a:cubicBezTo>
                  <a:pt x="3926" y="1322"/>
                  <a:pt x="3914" y="1310"/>
                  <a:pt x="3899" y="1310"/>
                </a:cubicBezTo>
                <a:cubicBezTo>
                  <a:pt x="3884" y="1310"/>
                  <a:pt x="3872" y="1322"/>
                  <a:pt x="3872" y="1337"/>
                </a:cubicBezTo>
                <a:cubicBezTo>
                  <a:pt x="3872" y="1370"/>
                  <a:pt x="3872" y="1370"/>
                  <a:pt x="3872" y="1370"/>
                </a:cubicBezTo>
                <a:cubicBezTo>
                  <a:pt x="3872" y="1385"/>
                  <a:pt x="3884" y="1397"/>
                  <a:pt x="3899" y="1397"/>
                </a:cubicBezTo>
                <a:cubicBezTo>
                  <a:pt x="3914" y="1397"/>
                  <a:pt x="3926" y="1385"/>
                  <a:pt x="3926" y="1370"/>
                </a:cubicBezTo>
                <a:cubicBezTo>
                  <a:pt x="3926" y="1337"/>
                  <a:pt x="3926" y="1337"/>
                  <a:pt x="3926" y="1337"/>
                </a:cubicBezTo>
                <a:moveTo>
                  <a:pt x="3929" y="1629"/>
                </a:moveTo>
                <a:cubicBezTo>
                  <a:pt x="3929" y="1613"/>
                  <a:pt x="3915" y="1599"/>
                  <a:pt x="3899" y="1599"/>
                </a:cubicBezTo>
                <a:cubicBezTo>
                  <a:pt x="3882" y="1599"/>
                  <a:pt x="3869" y="1613"/>
                  <a:pt x="3869" y="1629"/>
                </a:cubicBezTo>
                <a:cubicBezTo>
                  <a:pt x="3869" y="1687"/>
                  <a:pt x="3869" y="1687"/>
                  <a:pt x="3869" y="1687"/>
                </a:cubicBezTo>
                <a:cubicBezTo>
                  <a:pt x="3869" y="1703"/>
                  <a:pt x="3882" y="1717"/>
                  <a:pt x="3899" y="1717"/>
                </a:cubicBezTo>
                <a:cubicBezTo>
                  <a:pt x="3915" y="1717"/>
                  <a:pt x="3929" y="1703"/>
                  <a:pt x="3929" y="1687"/>
                </a:cubicBezTo>
                <a:cubicBezTo>
                  <a:pt x="3929" y="1629"/>
                  <a:pt x="3929" y="1629"/>
                  <a:pt x="3929" y="1629"/>
                </a:cubicBezTo>
                <a:moveTo>
                  <a:pt x="3899" y="1756"/>
                </a:moveTo>
                <a:cubicBezTo>
                  <a:pt x="3899" y="1756"/>
                  <a:pt x="3899" y="1756"/>
                  <a:pt x="3899" y="1756"/>
                </a:cubicBezTo>
                <a:cubicBezTo>
                  <a:pt x="3881" y="1756"/>
                  <a:pt x="3867" y="1770"/>
                  <a:pt x="3867" y="1787"/>
                </a:cubicBezTo>
                <a:cubicBezTo>
                  <a:pt x="3867" y="1857"/>
                  <a:pt x="3867" y="1857"/>
                  <a:pt x="3867" y="1857"/>
                </a:cubicBezTo>
                <a:cubicBezTo>
                  <a:pt x="3867" y="1874"/>
                  <a:pt x="3881" y="1888"/>
                  <a:pt x="3899" y="1888"/>
                </a:cubicBezTo>
                <a:cubicBezTo>
                  <a:pt x="3916" y="1888"/>
                  <a:pt x="3930" y="1874"/>
                  <a:pt x="3930" y="1857"/>
                </a:cubicBezTo>
                <a:cubicBezTo>
                  <a:pt x="3930" y="1787"/>
                  <a:pt x="3930" y="1787"/>
                  <a:pt x="3930" y="1787"/>
                </a:cubicBezTo>
                <a:cubicBezTo>
                  <a:pt x="3930" y="1770"/>
                  <a:pt x="3916" y="1756"/>
                  <a:pt x="3899" y="1756"/>
                </a:cubicBezTo>
                <a:moveTo>
                  <a:pt x="3932" y="1953"/>
                </a:moveTo>
                <a:cubicBezTo>
                  <a:pt x="3932" y="1935"/>
                  <a:pt x="3917" y="1920"/>
                  <a:pt x="3899" y="1920"/>
                </a:cubicBezTo>
                <a:cubicBezTo>
                  <a:pt x="3881" y="1920"/>
                  <a:pt x="3866" y="1935"/>
                  <a:pt x="3866" y="1953"/>
                </a:cubicBezTo>
                <a:cubicBezTo>
                  <a:pt x="3866" y="2042"/>
                  <a:pt x="3866" y="2042"/>
                  <a:pt x="3866" y="2042"/>
                </a:cubicBezTo>
                <a:cubicBezTo>
                  <a:pt x="3866" y="2060"/>
                  <a:pt x="3881" y="2075"/>
                  <a:pt x="3899" y="2075"/>
                </a:cubicBezTo>
                <a:cubicBezTo>
                  <a:pt x="3917" y="2075"/>
                  <a:pt x="3932" y="2060"/>
                  <a:pt x="3932" y="2042"/>
                </a:cubicBezTo>
                <a:cubicBezTo>
                  <a:pt x="3932" y="1953"/>
                  <a:pt x="3932" y="1953"/>
                  <a:pt x="3932" y="1953"/>
                </a:cubicBezTo>
                <a:moveTo>
                  <a:pt x="3917" y="369"/>
                </a:moveTo>
                <a:cubicBezTo>
                  <a:pt x="3917" y="359"/>
                  <a:pt x="3909" y="351"/>
                  <a:pt x="3899" y="351"/>
                </a:cubicBezTo>
                <a:cubicBezTo>
                  <a:pt x="3888" y="351"/>
                  <a:pt x="3880" y="359"/>
                  <a:pt x="3880" y="369"/>
                </a:cubicBezTo>
                <a:cubicBezTo>
                  <a:pt x="3880" y="379"/>
                  <a:pt x="3888" y="387"/>
                  <a:pt x="3899" y="387"/>
                </a:cubicBezTo>
                <a:cubicBezTo>
                  <a:pt x="3909" y="387"/>
                  <a:pt x="3917" y="379"/>
                  <a:pt x="3917" y="369"/>
                </a:cubicBezTo>
                <a:cubicBezTo>
                  <a:pt x="3917" y="369"/>
                  <a:pt x="3917" y="369"/>
                  <a:pt x="3917" y="369"/>
                </a:cubicBezTo>
                <a:moveTo>
                  <a:pt x="3917" y="252"/>
                </a:moveTo>
                <a:cubicBezTo>
                  <a:pt x="3917" y="242"/>
                  <a:pt x="3909" y="234"/>
                  <a:pt x="3899" y="234"/>
                </a:cubicBezTo>
                <a:cubicBezTo>
                  <a:pt x="3888" y="234"/>
                  <a:pt x="3880" y="242"/>
                  <a:pt x="3880" y="252"/>
                </a:cubicBezTo>
                <a:cubicBezTo>
                  <a:pt x="3880" y="262"/>
                  <a:pt x="3888" y="271"/>
                  <a:pt x="3899" y="271"/>
                </a:cubicBezTo>
                <a:cubicBezTo>
                  <a:pt x="3909" y="271"/>
                  <a:pt x="3917" y="262"/>
                  <a:pt x="3917" y="252"/>
                </a:cubicBezTo>
                <a:cubicBezTo>
                  <a:pt x="3917" y="252"/>
                  <a:pt x="3917" y="252"/>
                  <a:pt x="3917" y="252"/>
                </a:cubicBezTo>
                <a:moveTo>
                  <a:pt x="3917" y="135"/>
                </a:moveTo>
                <a:cubicBezTo>
                  <a:pt x="3917" y="125"/>
                  <a:pt x="3909" y="117"/>
                  <a:pt x="3899" y="117"/>
                </a:cubicBezTo>
                <a:cubicBezTo>
                  <a:pt x="3888" y="117"/>
                  <a:pt x="3880" y="125"/>
                  <a:pt x="3880" y="135"/>
                </a:cubicBezTo>
                <a:cubicBezTo>
                  <a:pt x="3880" y="146"/>
                  <a:pt x="3888" y="154"/>
                  <a:pt x="3899" y="154"/>
                </a:cubicBezTo>
                <a:cubicBezTo>
                  <a:pt x="3909" y="154"/>
                  <a:pt x="3917" y="146"/>
                  <a:pt x="3917" y="135"/>
                </a:cubicBezTo>
                <a:cubicBezTo>
                  <a:pt x="3917" y="135"/>
                  <a:pt x="3917" y="135"/>
                  <a:pt x="3917" y="135"/>
                </a:cubicBezTo>
                <a:moveTo>
                  <a:pt x="3917" y="19"/>
                </a:moveTo>
                <a:cubicBezTo>
                  <a:pt x="3917" y="9"/>
                  <a:pt x="3909" y="0"/>
                  <a:pt x="3899" y="0"/>
                </a:cubicBezTo>
                <a:cubicBezTo>
                  <a:pt x="3888" y="0"/>
                  <a:pt x="3880" y="9"/>
                  <a:pt x="3880" y="19"/>
                </a:cubicBezTo>
                <a:cubicBezTo>
                  <a:pt x="3880" y="29"/>
                  <a:pt x="3888" y="37"/>
                  <a:pt x="3899" y="37"/>
                </a:cubicBezTo>
                <a:cubicBezTo>
                  <a:pt x="3909" y="37"/>
                  <a:pt x="3917" y="29"/>
                  <a:pt x="3917" y="19"/>
                </a:cubicBezTo>
                <a:cubicBezTo>
                  <a:pt x="3917" y="19"/>
                  <a:pt x="3917" y="19"/>
                  <a:pt x="3917" y="19"/>
                </a:cubicBezTo>
                <a:moveTo>
                  <a:pt x="3899" y="1451"/>
                </a:moveTo>
                <a:cubicBezTo>
                  <a:pt x="3899" y="1451"/>
                  <a:pt x="3899" y="1451"/>
                  <a:pt x="3899" y="1451"/>
                </a:cubicBezTo>
                <a:cubicBezTo>
                  <a:pt x="3883" y="1451"/>
                  <a:pt x="3870" y="1463"/>
                  <a:pt x="3870" y="1479"/>
                </a:cubicBezTo>
                <a:cubicBezTo>
                  <a:pt x="3870" y="1525"/>
                  <a:pt x="3870" y="1525"/>
                  <a:pt x="3870" y="1525"/>
                </a:cubicBezTo>
                <a:cubicBezTo>
                  <a:pt x="3870" y="1540"/>
                  <a:pt x="3883" y="1553"/>
                  <a:pt x="3899" y="1553"/>
                </a:cubicBezTo>
                <a:cubicBezTo>
                  <a:pt x="3914" y="1553"/>
                  <a:pt x="3927" y="1540"/>
                  <a:pt x="3927" y="1525"/>
                </a:cubicBezTo>
                <a:cubicBezTo>
                  <a:pt x="3927" y="1479"/>
                  <a:pt x="3927" y="1479"/>
                  <a:pt x="3927" y="1479"/>
                </a:cubicBezTo>
                <a:cubicBezTo>
                  <a:pt x="3927" y="1463"/>
                  <a:pt x="3914" y="1451"/>
                  <a:pt x="3899" y="1451"/>
                </a:cubicBezTo>
                <a:moveTo>
                  <a:pt x="4016" y="490"/>
                </a:moveTo>
                <a:cubicBezTo>
                  <a:pt x="4016" y="480"/>
                  <a:pt x="4008" y="472"/>
                  <a:pt x="3998" y="472"/>
                </a:cubicBezTo>
                <a:cubicBezTo>
                  <a:pt x="3988" y="472"/>
                  <a:pt x="3979" y="480"/>
                  <a:pt x="3979" y="490"/>
                </a:cubicBezTo>
                <a:cubicBezTo>
                  <a:pt x="3979" y="500"/>
                  <a:pt x="3988" y="509"/>
                  <a:pt x="3998" y="509"/>
                </a:cubicBezTo>
                <a:cubicBezTo>
                  <a:pt x="4008" y="509"/>
                  <a:pt x="4016" y="500"/>
                  <a:pt x="4016" y="490"/>
                </a:cubicBezTo>
                <a:cubicBezTo>
                  <a:pt x="4016" y="490"/>
                  <a:pt x="4016" y="490"/>
                  <a:pt x="4016" y="490"/>
                </a:cubicBezTo>
                <a:moveTo>
                  <a:pt x="3998" y="605"/>
                </a:moveTo>
                <a:cubicBezTo>
                  <a:pt x="3998" y="605"/>
                  <a:pt x="3998" y="605"/>
                  <a:pt x="3998" y="605"/>
                </a:cubicBezTo>
                <a:cubicBezTo>
                  <a:pt x="3987" y="605"/>
                  <a:pt x="3978" y="614"/>
                  <a:pt x="3978" y="625"/>
                </a:cubicBezTo>
                <a:cubicBezTo>
                  <a:pt x="3978" y="637"/>
                  <a:pt x="3978" y="637"/>
                  <a:pt x="3978" y="637"/>
                </a:cubicBezTo>
                <a:cubicBezTo>
                  <a:pt x="3978" y="648"/>
                  <a:pt x="3987" y="657"/>
                  <a:pt x="3998" y="657"/>
                </a:cubicBezTo>
                <a:cubicBezTo>
                  <a:pt x="4009" y="657"/>
                  <a:pt x="4018" y="648"/>
                  <a:pt x="4018" y="637"/>
                </a:cubicBezTo>
                <a:cubicBezTo>
                  <a:pt x="4018" y="625"/>
                  <a:pt x="4018" y="625"/>
                  <a:pt x="4018" y="625"/>
                </a:cubicBezTo>
                <a:cubicBezTo>
                  <a:pt x="4018" y="614"/>
                  <a:pt x="4009" y="605"/>
                  <a:pt x="3998" y="605"/>
                </a:cubicBezTo>
                <a:moveTo>
                  <a:pt x="4019" y="767"/>
                </a:moveTo>
                <a:cubicBezTo>
                  <a:pt x="4019" y="755"/>
                  <a:pt x="4010" y="746"/>
                  <a:pt x="3998" y="746"/>
                </a:cubicBezTo>
                <a:cubicBezTo>
                  <a:pt x="3986" y="746"/>
                  <a:pt x="3976" y="755"/>
                  <a:pt x="3976" y="767"/>
                </a:cubicBezTo>
                <a:cubicBezTo>
                  <a:pt x="3976" y="783"/>
                  <a:pt x="3976" y="783"/>
                  <a:pt x="3976" y="783"/>
                </a:cubicBezTo>
                <a:cubicBezTo>
                  <a:pt x="3976" y="795"/>
                  <a:pt x="3986" y="805"/>
                  <a:pt x="3998" y="805"/>
                </a:cubicBezTo>
                <a:cubicBezTo>
                  <a:pt x="4010" y="805"/>
                  <a:pt x="4019" y="795"/>
                  <a:pt x="4019" y="783"/>
                </a:cubicBezTo>
                <a:cubicBezTo>
                  <a:pt x="4019" y="767"/>
                  <a:pt x="4019" y="767"/>
                  <a:pt x="4019" y="767"/>
                </a:cubicBezTo>
                <a:moveTo>
                  <a:pt x="3998" y="887"/>
                </a:moveTo>
                <a:cubicBezTo>
                  <a:pt x="3998" y="887"/>
                  <a:pt x="3998" y="887"/>
                  <a:pt x="3998" y="887"/>
                </a:cubicBezTo>
                <a:cubicBezTo>
                  <a:pt x="3985" y="887"/>
                  <a:pt x="3975" y="897"/>
                  <a:pt x="3975" y="910"/>
                </a:cubicBezTo>
                <a:cubicBezTo>
                  <a:pt x="3975" y="930"/>
                  <a:pt x="3975" y="930"/>
                  <a:pt x="3975" y="930"/>
                </a:cubicBezTo>
                <a:cubicBezTo>
                  <a:pt x="3975" y="943"/>
                  <a:pt x="3985" y="953"/>
                  <a:pt x="3998" y="953"/>
                </a:cubicBezTo>
                <a:cubicBezTo>
                  <a:pt x="4010" y="953"/>
                  <a:pt x="4021" y="943"/>
                  <a:pt x="4021" y="930"/>
                </a:cubicBezTo>
                <a:cubicBezTo>
                  <a:pt x="4021" y="910"/>
                  <a:pt x="4021" y="910"/>
                  <a:pt x="4021" y="910"/>
                </a:cubicBezTo>
                <a:cubicBezTo>
                  <a:pt x="4021" y="897"/>
                  <a:pt x="4010" y="887"/>
                  <a:pt x="3998" y="887"/>
                </a:cubicBezTo>
                <a:moveTo>
                  <a:pt x="4022" y="1052"/>
                </a:moveTo>
                <a:cubicBezTo>
                  <a:pt x="4022" y="1039"/>
                  <a:pt x="4011" y="1028"/>
                  <a:pt x="3998" y="1028"/>
                </a:cubicBezTo>
                <a:cubicBezTo>
                  <a:pt x="3984" y="1028"/>
                  <a:pt x="3974" y="1039"/>
                  <a:pt x="3974" y="1052"/>
                </a:cubicBezTo>
                <a:cubicBezTo>
                  <a:pt x="3974" y="1077"/>
                  <a:pt x="3974" y="1077"/>
                  <a:pt x="3974" y="1077"/>
                </a:cubicBezTo>
                <a:cubicBezTo>
                  <a:pt x="3974" y="1090"/>
                  <a:pt x="3984" y="1101"/>
                  <a:pt x="3998" y="1101"/>
                </a:cubicBezTo>
                <a:cubicBezTo>
                  <a:pt x="4011" y="1101"/>
                  <a:pt x="4022" y="1090"/>
                  <a:pt x="4022" y="1077"/>
                </a:cubicBezTo>
                <a:cubicBezTo>
                  <a:pt x="4022" y="1052"/>
                  <a:pt x="4022" y="1052"/>
                  <a:pt x="4022" y="1052"/>
                </a:cubicBezTo>
                <a:moveTo>
                  <a:pt x="3998" y="1169"/>
                </a:moveTo>
                <a:cubicBezTo>
                  <a:pt x="3998" y="1169"/>
                  <a:pt x="3998" y="1169"/>
                  <a:pt x="3998" y="1169"/>
                </a:cubicBezTo>
                <a:cubicBezTo>
                  <a:pt x="3984" y="1169"/>
                  <a:pt x="3972" y="1180"/>
                  <a:pt x="3972" y="1194"/>
                </a:cubicBezTo>
                <a:cubicBezTo>
                  <a:pt x="3972" y="1223"/>
                  <a:pt x="3972" y="1223"/>
                  <a:pt x="3972" y="1223"/>
                </a:cubicBezTo>
                <a:cubicBezTo>
                  <a:pt x="3972" y="1238"/>
                  <a:pt x="3984" y="1249"/>
                  <a:pt x="3998" y="1249"/>
                </a:cubicBezTo>
                <a:cubicBezTo>
                  <a:pt x="4012" y="1249"/>
                  <a:pt x="4024" y="1238"/>
                  <a:pt x="4024" y="1223"/>
                </a:cubicBezTo>
                <a:cubicBezTo>
                  <a:pt x="4024" y="1194"/>
                  <a:pt x="4024" y="1194"/>
                  <a:pt x="4024" y="1194"/>
                </a:cubicBezTo>
                <a:cubicBezTo>
                  <a:pt x="4024" y="1180"/>
                  <a:pt x="4012" y="1169"/>
                  <a:pt x="3998" y="1169"/>
                </a:cubicBezTo>
                <a:moveTo>
                  <a:pt x="4025" y="1337"/>
                </a:moveTo>
                <a:cubicBezTo>
                  <a:pt x="4025" y="1322"/>
                  <a:pt x="4013" y="1310"/>
                  <a:pt x="3998" y="1310"/>
                </a:cubicBezTo>
                <a:cubicBezTo>
                  <a:pt x="3983" y="1310"/>
                  <a:pt x="3971" y="1322"/>
                  <a:pt x="3971" y="1337"/>
                </a:cubicBezTo>
                <a:cubicBezTo>
                  <a:pt x="3971" y="1370"/>
                  <a:pt x="3971" y="1370"/>
                  <a:pt x="3971" y="1370"/>
                </a:cubicBezTo>
                <a:cubicBezTo>
                  <a:pt x="3971" y="1385"/>
                  <a:pt x="3983" y="1397"/>
                  <a:pt x="3998" y="1397"/>
                </a:cubicBezTo>
                <a:cubicBezTo>
                  <a:pt x="4013" y="1397"/>
                  <a:pt x="4025" y="1385"/>
                  <a:pt x="4025" y="1370"/>
                </a:cubicBezTo>
                <a:cubicBezTo>
                  <a:pt x="4025" y="1337"/>
                  <a:pt x="4025" y="1337"/>
                  <a:pt x="4025" y="1337"/>
                </a:cubicBezTo>
                <a:moveTo>
                  <a:pt x="4028" y="1629"/>
                </a:moveTo>
                <a:cubicBezTo>
                  <a:pt x="4028" y="1613"/>
                  <a:pt x="4014" y="1599"/>
                  <a:pt x="3998" y="1599"/>
                </a:cubicBezTo>
                <a:cubicBezTo>
                  <a:pt x="3981" y="1599"/>
                  <a:pt x="3968" y="1613"/>
                  <a:pt x="3968" y="1629"/>
                </a:cubicBezTo>
                <a:cubicBezTo>
                  <a:pt x="3968" y="1687"/>
                  <a:pt x="3968" y="1687"/>
                  <a:pt x="3968" y="1687"/>
                </a:cubicBezTo>
                <a:cubicBezTo>
                  <a:pt x="3968" y="1703"/>
                  <a:pt x="3981" y="1717"/>
                  <a:pt x="3998" y="1717"/>
                </a:cubicBezTo>
                <a:cubicBezTo>
                  <a:pt x="4014" y="1717"/>
                  <a:pt x="4028" y="1703"/>
                  <a:pt x="4028" y="1687"/>
                </a:cubicBezTo>
                <a:cubicBezTo>
                  <a:pt x="4028" y="1629"/>
                  <a:pt x="4028" y="1629"/>
                  <a:pt x="4028" y="1629"/>
                </a:cubicBezTo>
                <a:moveTo>
                  <a:pt x="3998" y="1756"/>
                </a:moveTo>
                <a:cubicBezTo>
                  <a:pt x="3998" y="1756"/>
                  <a:pt x="3998" y="1756"/>
                  <a:pt x="3998" y="1756"/>
                </a:cubicBezTo>
                <a:cubicBezTo>
                  <a:pt x="3980" y="1756"/>
                  <a:pt x="3966" y="1770"/>
                  <a:pt x="3966" y="1787"/>
                </a:cubicBezTo>
                <a:cubicBezTo>
                  <a:pt x="3966" y="1857"/>
                  <a:pt x="3966" y="1857"/>
                  <a:pt x="3966" y="1857"/>
                </a:cubicBezTo>
                <a:cubicBezTo>
                  <a:pt x="3966" y="1874"/>
                  <a:pt x="3980" y="1888"/>
                  <a:pt x="3998" y="1888"/>
                </a:cubicBezTo>
                <a:cubicBezTo>
                  <a:pt x="4015" y="1888"/>
                  <a:pt x="4029" y="1874"/>
                  <a:pt x="4029" y="1857"/>
                </a:cubicBezTo>
                <a:cubicBezTo>
                  <a:pt x="4029" y="1787"/>
                  <a:pt x="4029" y="1787"/>
                  <a:pt x="4029" y="1787"/>
                </a:cubicBezTo>
                <a:cubicBezTo>
                  <a:pt x="4029" y="1770"/>
                  <a:pt x="4015" y="1756"/>
                  <a:pt x="3998" y="1756"/>
                </a:cubicBezTo>
                <a:moveTo>
                  <a:pt x="4031" y="1953"/>
                </a:moveTo>
                <a:cubicBezTo>
                  <a:pt x="4031" y="1935"/>
                  <a:pt x="4016" y="1920"/>
                  <a:pt x="3998" y="1920"/>
                </a:cubicBezTo>
                <a:cubicBezTo>
                  <a:pt x="3980" y="1920"/>
                  <a:pt x="3965" y="1935"/>
                  <a:pt x="3965" y="1953"/>
                </a:cubicBezTo>
                <a:cubicBezTo>
                  <a:pt x="3965" y="2042"/>
                  <a:pt x="3965" y="2042"/>
                  <a:pt x="3965" y="2042"/>
                </a:cubicBezTo>
                <a:cubicBezTo>
                  <a:pt x="3965" y="2060"/>
                  <a:pt x="3980" y="2075"/>
                  <a:pt x="3998" y="2075"/>
                </a:cubicBezTo>
                <a:cubicBezTo>
                  <a:pt x="4016" y="2075"/>
                  <a:pt x="4031" y="2060"/>
                  <a:pt x="4031" y="2042"/>
                </a:cubicBezTo>
                <a:cubicBezTo>
                  <a:pt x="4031" y="1953"/>
                  <a:pt x="4031" y="1953"/>
                  <a:pt x="4031" y="1953"/>
                </a:cubicBezTo>
                <a:moveTo>
                  <a:pt x="4016" y="369"/>
                </a:moveTo>
                <a:cubicBezTo>
                  <a:pt x="4016" y="359"/>
                  <a:pt x="4008" y="351"/>
                  <a:pt x="3998" y="351"/>
                </a:cubicBezTo>
                <a:cubicBezTo>
                  <a:pt x="3988" y="351"/>
                  <a:pt x="3979" y="359"/>
                  <a:pt x="3979" y="369"/>
                </a:cubicBezTo>
                <a:cubicBezTo>
                  <a:pt x="3979" y="379"/>
                  <a:pt x="3988" y="387"/>
                  <a:pt x="3998" y="387"/>
                </a:cubicBezTo>
                <a:cubicBezTo>
                  <a:pt x="4008" y="387"/>
                  <a:pt x="4016" y="379"/>
                  <a:pt x="4016" y="369"/>
                </a:cubicBezTo>
                <a:cubicBezTo>
                  <a:pt x="4016" y="369"/>
                  <a:pt x="4016" y="369"/>
                  <a:pt x="4016" y="369"/>
                </a:cubicBezTo>
                <a:moveTo>
                  <a:pt x="4016" y="252"/>
                </a:moveTo>
                <a:cubicBezTo>
                  <a:pt x="4016" y="242"/>
                  <a:pt x="4008" y="234"/>
                  <a:pt x="3998" y="234"/>
                </a:cubicBezTo>
                <a:cubicBezTo>
                  <a:pt x="3988" y="234"/>
                  <a:pt x="3979" y="242"/>
                  <a:pt x="3979" y="252"/>
                </a:cubicBezTo>
                <a:cubicBezTo>
                  <a:pt x="3979" y="262"/>
                  <a:pt x="3988" y="271"/>
                  <a:pt x="3998" y="271"/>
                </a:cubicBezTo>
                <a:cubicBezTo>
                  <a:pt x="4008" y="271"/>
                  <a:pt x="4016" y="262"/>
                  <a:pt x="4016" y="252"/>
                </a:cubicBezTo>
                <a:cubicBezTo>
                  <a:pt x="4016" y="252"/>
                  <a:pt x="4016" y="252"/>
                  <a:pt x="4016" y="252"/>
                </a:cubicBezTo>
                <a:moveTo>
                  <a:pt x="4016" y="135"/>
                </a:moveTo>
                <a:cubicBezTo>
                  <a:pt x="4016" y="125"/>
                  <a:pt x="4008" y="117"/>
                  <a:pt x="3998" y="117"/>
                </a:cubicBezTo>
                <a:cubicBezTo>
                  <a:pt x="3988" y="117"/>
                  <a:pt x="3979" y="125"/>
                  <a:pt x="3979" y="135"/>
                </a:cubicBezTo>
                <a:cubicBezTo>
                  <a:pt x="3979" y="146"/>
                  <a:pt x="3988" y="154"/>
                  <a:pt x="3998" y="154"/>
                </a:cubicBezTo>
                <a:cubicBezTo>
                  <a:pt x="4008" y="154"/>
                  <a:pt x="4016" y="146"/>
                  <a:pt x="4016" y="135"/>
                </a:cubicBezTo>
                <a:cubicBezTo>
                  <a:pt x="4016" y="135"/>
                  <a:pt x="4016" y="135"/>
                  <a:pt x="4016" y="135"/>
                </a:cubicBezTo>
                <a:moveTo>
                  <a:pt x="4016" y="19"/>
                </a:moveTo>
                <a:cubicBezTo>
                  <a:pt x="4016" y="9"/>
                  <a:pt x="4008" y="0"/>
                  <a:pt x="3998" y="0"/>
                </a:cubicBezTo>
                <a:cubicBezTo>
                  <a:pt x="3988" y="0"/>
                  <a:pt x="3979" y="9"/>
                  <a:pt x="3979" y="19"/>
                </a:cubicBezTo>
                <a:cubicBezTo>
                  <a:pt x="3979" y="29"/>
                  <a:pt x="3988" y="37"/>
                  <a:pt x="3998" y="37"/>
                </a:cubicBezTo>
                <a:cubicBezTo>
                  <a:pt x="4008" y="37"/>
                  <a:pt x="4016" y="29"/>
                  <a:pt x="4016" y="19"/>
                </a:cubicBezTo>
                <a:cubicBezTo>
                  <a:pt x="4016" y="19"/>
                  <a:pt x="4016" y="19"/>
                  <a:pt x="4016" y="19"/>
                </a:cubicBezTo>
                <a:moveTo>
                  <a:pt x="3998" y="1451"/>
                </a:moveTo>
                <a:cubicBezTo>
                  <a:pt x="3998" y="1451"/>
                  <a:pt x="3998" y="1451"/>
                  <a:pt x="3998" y="1451"/>
                </a:cubicBezTo>
                <a:cubicBezTo>
                  <a:pt x="3982" y="1451"/>
                  <a:pt x="3969" y="1463"/>
                  <a:pt x="3969" y="1479"/>
                </a:cubicBezTo>
                <a:cubicBezTo>
                  <a:pt x="3969" y="1525"/>
                  <a:pt x="3969" y="1525"/>
                  <a:pt x="3969" y="1525"/>
                </a:cubicBezTo>
                <a:cubicBezTo>
                  <a:pt x="3969" y="1540"/>
                  <a:pt x="3982" y="1553"/>
                  <a:pt x="3998" y="1553"/>
                </a:cubicBezTo>
                <a:cubicBezTo>
                  <a:pt x="4014" y="1553"/>
                  <a:pt x="4026" y="1540"/>
                  <a:pt x="4026" y="1525"/>
                </a:cubicBezTo>
                <a:cubicBezTo>
                  <a:pt x="4026" y="1479"/>
                  <a:pt x="4026" y="1479"/>
                  <a:pt x="4026" y="1479"/>
                </a:cubicBezTo>
                <a:cubicBezTo>
                  <a:pt x="4026" y="1463"/>
                  <a:pt x="4014" y="1451"/>
                  <a:pt x="3998" y="1451"/>
                </a:cubicBezTo>
                <a:moveTo>
                  <a:pt x="66" y="2142"/>
                </a:moveTo>
                <a:cubicBezTo>
                  <a:pt x="66" y="2124"/>
                  <a:pt x="51" y="2110"/>
                  <a:pt x="33" y="2110"/>
                </a:cubicBezTo>
                <a:cubicBezTo>
                  <a:pt x="15" y="2110"/>
                  <a:pt x="0" y="2124"/>
                  <a:pt x="0" y="2142"/>
                </a:cubicBezTo>
                <a:cubicBezTo>
                  <a:pt x="0" y="2238"/>
                  <a:pt x="0" y="2238"/>
                  <a:pt x="0" y="2238"/>
                </a:cubicBezTo>
                <a:cubicBezTo>
                  <a:pt x="0" y="2256"/>
                  <a:pt x="15" y="2271"/>
                  <a:pt x="33" y="2271"/>
                </a:cubicBezTo>
                <a:cubicBezTo>
                  <a:pt x="51" y="2271"/>
                  <a:pt x="66" y="2256"/>
                  <a:pt x="66" y="2238"/>
                </a:cubicBezTo>
                <a:cubicBezTo>
                  <a:pt x="66" y="2142"/>
                  <a:pt x="66" y="2142"/>
                  <a:pt x="66" y="2142"/>
                </a:cubicBezTo>
                <a:moveTo>
                  <a:pt x="165" y="2142"/>
                </a:moveTo>
                <a:cubicBezTo>
                  <a:pt x="165" y="2124"/>
                  <a:pt x="150" y="2110"/>
                  <a:pt x="132" y="2110"/>
                </a:cubicBezTo>
                <a:cubicBezTo>
                  <a:pt x="114" y="2110"/>
                  <a:pt x="100" y="2124"/>
                  <a:pt x="100" y="2142"/>
                </a:cubicBezTo>
                <a:cubicBezTo>
                  <a:pt x="100" y="2238"/>
                  <a:pt x="100" y="2238"/>
                  <a:pt x="100" y="2238"/>
                </a:cubicBezTo>
                <a:cubicBezTo>
                  <a:pt x="100" y="2256"/>
                  <a:pt x="114" y="2271"/>
                  <a:pt x="132" y="2271"/>
                </a:cubicBezTo>
                <a:cubicBezTo>
                  <a:pt x="150" y="2271"/>
                  <a:pt x="165" y="2256"/>
                  <a:pt x="165" y="2238"/>
                </a:cubicBezTo>
                <a:cubicBezTo>
                  <a:pt x="165" y="2142"/>
                  <a:pt x="165" y="2142"/>
                  <a:pt x="165" y="2142"/>
                </a:cubicBezTo>
                <a:moveTo>
                  <a:pt x="264" y="2142"/>
                </a:moveTo>
                <a:cubicBezTo>
                  <a:pt x="264" y="2124"/>
                  <a:pt x="250" y="2110"/>
                  <a:pt x="231" y="2110"/>
                </a:cubicBezTo>
                <a:cubicBezTo>
                  <a:pt x="213" y="2110"/>
                  <a:pt x="199" y="2124"/>
                  <a:pt x="199" y="2142"/>
                </a:cubicBezTo>
                <a:cubicBezTo>
                  <a:pt x="199" y="2238"/>
                  <a:pt x="199" y="2238"/>
                  <a:pt x="199" y="2238"/>
                </a:cubicBezTo>
                <a:cubicBezTo>
                  <a:pt x="199" y="2256"/>
                  <a:pt x="213" y="2271"/>
                  <a:pt x="231" y="2271"/>
                </a:cubicBezTo>
                <a:cubicBezTo>
                  <a:pt x="250" y="2271"/>
                  <a:pt x="264" y="2256"/>
                  <a:pt x="264" y="2238"/>
                </a:cubicBezTo>
                <a:cubicBezTo>
                  <a:pt x="264" y="2142"/>
                  <a:pt x="264" y="2142"/>
                  <a:pt x="264" y="2142"/>
                </a:cubicBezTo>
                <a:moveTo>
                  <a:pt x="363" y="2142"/>
                </a:moveTo>
                <a:cubicBezTo>
                  <a:pt x="363" y="2124"/>
                  <a:pt x="349" y="2110"/>
                  <a:pt x="331" y="2110"/>
                </a:cubicBezTo>
                <a:cubicBezTo>
                  <a:pt x="312" y="2110"/>
                  <a:pt x="298" y="2124"/>
                  <a:pt x="298" y="2142"/>
                </a:cubicBezTo>
                <a:cubicBezTo>
                  <a:pt x="298" y="2238"/>
                  <a:pt x="298" y="2238"/>
                  <a:pt x="298" y="2238"/>
                </a:cubicBezTo>
                <a:cubicBezTo>
                  <a:pt x="298" y="2256"/>
                  <a:pt x="312" y="2271"/>
                  <a:pt x="331" y="2271"/>
                </a:cubicBezTo>
                <a:cubicBezTo>
                  <a:pt x="349" y="2271"/>
                  <a:pt x="363" y="2256"/>
                  <a:pt x="363" y="2238"/>
                </a:cubicBezTo>
                <a:cubicBezTo>
                  <a:pt x="363" y="2142"/>
                  <a:pt x="363" y="2142"/>
                  <a:pt x="363" y="2142"/>
                </a:cubicBezTo>
                <a:moveTo>
                  <a:pt x="463" y="2142"/>
                </a:moveTo>
                <a:cubicBezTo>
                  <a:pt x="463" y="2124"/>
                  <a:pt x="448" y="2110"/>
                  <a:pt x="430" y="2110"/>
                </a:cubicBezTo>
                <a:cubicBezTo>
                  <a:pt x="412" y="2110"/>
                  <a:pt x="397" y="2124"/>
                  <a:pt x="397" y="2142"/>
                </a:cubicBezTo>
                <a:cubicBezTo>
                  <a:pt x="397" y="2238"/>
                  <a:pt x="397" y="2238"/>
                  <a:pt x="397" y="2238"/>
                </a:cubicBezTo>
                <a:cubicBezTo>
                  <a:pt x="397" y="2256"/>
                  <a:pt x="412" y="2271"/>
                  <a:pt x="430" y="2271"/>
                </a:cubicBezTo>
                <a:cubicBezTo>
                  <a:pt x="448" y="2271"/>
                  <a:pt x="463" y="2256"/>
                  <a:pt x="463" y="2238"/>
                </a:cubicBezTo>
                <a:cubicBezTo>
                  <a:pt x="463" y="2142"/>
                  <a:pt x="463" y="2142"/>
                  <a:pt x="463" y="2142"/>
                </a:cubicBezTo>
                <a:moveTo>
                  <a:pt x="562" y="2142"/>
                </a:moveTo>
                <a:cubicBezTo>
                  <a:pt x="562" y="2124"/>
                  <a:pt x="547" y="2110"/>
                  <a:pt x="529" y="2110"/>
                </a:cubicBezTo>
                <a:cubicBezTo>
                  <a:pt x="511" y="2110"/>
                  <a:pt x="496" y="2124"/>
                  <a:pt x="496" y="2142"/>
                </a:cubicBezTo>
                <a:cubicBezTo>
                  <a:pt x="496" y="2238"/>
                  <a:pt x="496" y="2238"/>
                  <a:pt x="496" y="2238"/>
                </a:cubicBezTo>
                <a:cubicBezTo>
                  <a:pt x="496" y="2256"/>
                  <a:pt x="511" y="2271"/>
                  <a:pt x="529" y="2271"/>
                </a:cubicBezTo>
                <a:cubicBezTo>
                  <a:pt x="547" y="2271"/>
                  <a:pt x="562" y="2256"/>
                  <a:pt x="562" y="2238"/>
                </a:cubicBezTo>
                <a:cubicBezTo>
                  <a:pt x="562" y="2142"/>
                  <a:pt x="562" y="2142"/>
                  <a:pt x="562" y="2142"/>
                </a:cubicBezTo>
                <a:moveTo>
                  <a:pt x="661" y="2142"/>
                </a:moveTo>
                <a:cubicBezTo>
                  <a:pt x="661" y="2124"/>
                  <a:pt x="646" y="2110"/>
                  <a:pt x="628" y="2110"/>
                </a:cubicBezTo>
                <a:cubicBezTo>
                  <a:pt x="610" y="2110"/>
                  <a:pt x="595" y="2124"/>
                  <a:pt x="595" y="2142"/>
                </a:cubicBezTo>
                <a:cubicBezTo>
                  <a:pt x="595" y="2238"/>
                  <a:pt x="595" y="2238"/>
                  <a:pt x="595" y="2238"/>
                </a:cubicBezTo>
                <a:cubicBezTo>
                  <a:pt x="595" y="2256"/>
                  <a:pt x="610" y="2271"/>
                  <a:pt x="628" y="2271"/>
                </a:cubicBezTo>
                <a:cubicBezTo>
                  <a:pt x="646" y="2271"/>
                  <a:pt x="661" y="2256"/>
                  <a:pt x="661" y="2238"/>
                </a:cubicBezTo>
                <a:cubicBezTo>
                  <a:pt x="661" y="2142"/>
                  <a:pt x="661" y="2142"/>
                  <a:pt x="661" y="2142"/>
                </a:cubicBezTo>
                <a:moveTo>
                  <a:pt x="760" y="2142"/>
                </a:moveTo>
                <a:cubicBezTo>
                  <a:pt x="760" y="2124"/>
                  <a:pt x="745" y="2110"/>
                  <a:pt x="727" y="2110"/>
                </a:cubicBezTo>
                <a:cubicBezTo>
                  <a:pt x="709" y="2110"/>
                  <a:pt x="694" y="2124"/>
                  <a:pt x="694" y="2142"/>
                </a:cubicBezTo>
                <a:cubicBezTo>
                  <a:pt x="694" y="2238"/>
                  <a:pt x="694" y="2238"/>
                  <a:pt x="694" y="2238"/>
                </a:cubicBezTo>
                <a:cubicBezTo>
                  <a:pt x="694" y="2256"/>
                  <a:pt x="709" y="2271"/>
                  <a:pt x="727" y="2271"/>
                </a:cubicBezTo>
                <a:cubicBezTo>
                  <a:pt x="745" y="2271"/>
                  <a:pt x="760" y="2256"/>
                  <a:pt x="760" y="2238"/>
                </a:cubicBezTo>
                <a:cubicBezTo>
                  <a:pt x="760" y="2142"/>
                  <a:pt x="760" y="2142"/>
                  <a:pt x="760" y="2142"/>
                </a:cubicBezTo>
                <a:moveTo>
                  <a:pt x="859" y="2142"/>
                </a:moveTo>
                <a:cubicBezTo>
                  <a:pt x="859" y="2124"/>
                  <a:pt x="844" y="2110"/>
                  <a:pt x="826" y="2110"/>
                </a:cubicBezTo>
                <a:cubicBezTo>
                  <a:pt x="808" y="2110"/>
                  <a:pt x="793" y="2124"/>
                  <a:pt x="793" y="2142"/>
                </a:cubicBezTo>
                <a:cubicBezTo>
                  <a:pt x="793" y="2238"/>
                  <a:pt x="793" y="2238"/>
                  <a:pt x="793" y="2238"/>
                </a:cubicBezTo>
                <a:cubicBezTo>
                  <a:pt x="793" y="2256"/>
                  <a:pt x="808" y="2271"/>
                  <a:pt x="826" y="2271"/>
                </a:cubicBezTo>
                <a:cubicBezTo>
                  <a:pt x="844" y="2271"/>
                  <a:pt x="859" y="2256"/>
                  <a:pt x="859" y="2238"/>
                </a:cubicBezTo>
                <a:cubicBezTo>
                  <a:pt x="859" y="2142"/>
                  <a:pt x="859" y="2142"/>
                  <a:pt x="859" y="2142"/>
                </a:cubicBezTo>
                <a:moveTo>
                  <a:pt x="958" y="2142"/>
                </a:moveTo>
                <a:cubicBezTo>
                  <a:pt x="958" y="2124"/>
                  <a:pt x="943" y="2110"/>
                  <a:pt x="925" y="2110"/>
                </a:cubicBezTo>
                <a:cubicBezTo>
                  <a:pt x="907" y="2110"/>
                  <a:pt x="892" y="2124"/>
                  <a:pt x="892" y="2142"/>
                </a:cubicBezTo>
                <a:cubicBezTo>
                  <a:pt x="892" y="2238"/>
                  <a:pt x="892" y="2238"/>
                  <a:pt x="892" y="2238"/>
                </a:cubicBezTo>
                <a:cubicBezTo>
                  <a:pt x="892" y="2256"/>
                  <a:pt x="907" y="2271"/>
                  <a:pt x="925" y="2271"/>
                </a:cubicBezTo>
                <a:cubicBezTo>
                  <a:pt x="943" y="2271"/>
                  <a:pt x="958" y="2256"/>
                  <a:pt x="958" y="2238"/>
                </a:cubicBezTo>
                <a:cubicBezTo>
                  <a:pt x="958" y="2142"/>
                  <a:pt x="958" y="2142"/>
                  <a:pt x="958" y="2142"/>
                </a:cubicBezTo>
                <a:moveTo>
                  <a:pt x="1057" y="2142"/>
                </a:moveTo>
                <a:cubicBezTo>
                  <a:pt x="1057" y="2124"/>
                  <a:pt x="1043" y="2110"/>
                  <a:pt x="1024" y="2110"/>
                </a:cubicBezTo>
                <a:cubicBezTo>
                  <a:pt x="1006" y="2110"/>
                  <a:pt x="992" y="2124"/>
                  <a:pt x="992" y="2142"/>
                </a:cubicBezTo>
                <a:cubicBezTo>
                  <a:pt x="992" y="2238"/>
                  <a:pt x="992" y="2238"/>
                  <a:pt x="992" y="2238"/>
                </a:cubicBezTo>
                <a:cubicBezTo>
                  <a:pt x="992" y="2256"/>
                  <a:pt x="1006" y="2271"/>
                  <a:pt x="1024" y="2271"/>
                </a:cubicBezTo>
                <a:cubicBezTo>
                  <a:pt x="1043" y="2271"/>
                  <a:pt x="1057" y="2256"/>
                  <a:pt x="1057" y="2238"/>
                </a:cubicBezTo>
                <a:cubicBezTo>
                  <a:pt x="1057" y="2142"/>
                  <a:pt x="1057" y="2142"/>
                  <a:pt x="1057" y="2142"/>
                </a:cubicBezTo>
                <a:moveTo>
                  <a:pt x="1156" y="2142"/>
                </a:moveTo>
                <a:cubicBezTo>
                  <a:pt x="1156" y="2124"/>
                  <a:pt x="1142" y="2110"/>
                  <a:pt x="1123" y="2110"/>
                </a:cubicBezTo>
                <a:cubicBezTo>
                  <a:pt x="1105" y="2110"/>
                  <a:pt x="1091" y="2124"/>
                  <a:pt x="1091" y="2142"/>
                </a:cubicBezTo>
                <a:cubicBezTo>
                  <a:pt x="1091" y="2238"/>
                  <a:pt x="1091" y="2238"/>
                  <a:pt x="1091" y="2238"/>
                </a:cubicBezTo>
                <a:cubicBezTo>
                  <a:pt x="1091" y="2256"/>
                  <a:pt x="1105" y="2271"/>
                  <a:pt x="1123" y="2271"/>
                </a:cubicBezTo>
                <a:cubicBezTo>
                  <a:pt x="1142" y="2271"/>
                  <a:pt x="1156" y="2256"/>
                  <a:pt x="1156" y="2238"/>
                </a:cubicBezTo>
                <a:cubicBezTo>
                  <a:pt x="1156" y="2142"/>
                  <a:pt x="1156" y="2142"/>
                  <a:pt x="1156" y="2142"/>
                </a:cubicBezTo>
                <a:moveTo>
                  <a:pt x="1255" y="2142"/>
                </a:moveTo>
                <a:cubicBezTo>
                  <a:pt x="1255" y="2124"/>
                  <a:pt x="1241" y="2110"/>
                  <a:pt x="1223" y="2110"/>
                </a:cubicBezTo>
                <a:cubicBezTo>
                  <a:pt x="1204" y="2110"/>
                  <a:pt x="1190" y="2124"/>
                  <a:pt x="1190" y="2142"/>
                </a:cubicBezTo>
                <a:cubicBezTo>
                  <a:pt x="1190" y="2238"/>
                  <a:pt x="1190" y="2238"/>
                  <a:pt x="1190" y="2238"/>
                </a:cubicBezTo>
                <a:cubicBezTo>
                  <a:pt x="1190" y="2256"/>
                  <a:pt x="1204" y="2271"/>
                  <a:pt x="1223" y="2271"/>
                </a:cubicBezTo>
                <a:cubicBezTo>
                  <a:pt x="1241" y="2271"/>
                  <a:pt x="1255" y="2256"/>
                  <a:pt x="1255" y="2238"/>
                </a:cubicBezTo>
                <a:cubicBezTo>
                  <a:pt x="1255" y="2142"/>
                  <a:pt x="1255" y="2142"/>
                  <a:pt x="1255" y="2142"/>
                </a:cubicBezTo>
                <a:moveTo>
                  <a:pt x="1355" y="2142"/>
                </a:moveTo>
                <a:cubicBezTo>
                  <a:pt x="1355" y="2124"/>
                  <a:pt x="1340" y="2110"/>
                  <a:pt x="1322" y="2110"/>
                </a:cubicBezTo>
                <a:cubicBezTo>
                  <a:pt x="1304" y="2110"/>
                  <a:pt x="1289" y="2124"/>
                  <a:pt x="1289" y="2142"/>
                </a:cubicBezTo>
                <a:cubicBezTo>
                  <a:pt x="1289" y="2238"/>
                  <a:pt x="1289" y="2238"/>
                  <a:pt x="1289" y="2238"/>
                </a:cubicBezTo>
                <a:cubicBezTo>
                  <a:pt x="1289" y="2256"/>
                  <a:pt x="1304" y="2271"/>
                  <a:pt x="1322" y="2271"/>
                </a:cubicBezTo>
                <a:cubicBezTo>
                  <a:pt x="1340" y="2271"/>
                  <a:pt x="1355" y="2256"/>
                  <a:pt x="1355" y="2238"/>
                </a:cubicBezTo>
                <a:cubicBezTo>
                  <a:pt x="1355" y="2142"/>
                  <a:pt x="1355" y="2142"/>
                  <a:pt x="1355" y="2142"/>
                </a:cubicBezTo>
                <a:moveTo>
                  <a:pt x="1454" y="2142"/>
                </a:moveTo>
                <a:cubicBezTo>
                  <a:pt x="1454" y="2124"/>
                  <a:pt x="1439" y="2110"/>
                  <a:pt x="1421" y="2110"/>
                </a:cubicBezTo>
                <a:cubicBezTo>
                  <a:pt x="1403" y="2110"/>
                  <a:pt x="1388" y="2124"/>
                  <a:pt x="1388" y="2142"/>
                </a:cubicBezTo>
                <a:cubicBezTo>
                  <a:pt x="1388" y="2238"/>
                  <a:pt x="1388" y="2238"/>
                  <a:pt x="1388" y="2238"/>
                </a:cubicBezTo>
                <a:cubicBezTo>
                  <a:pt x="1388" y="2256"/>
                  <a:pt x="1403" y="2271"/>
                  <a:pt x="1421" y="2271"/>
                </a:cubicBezTo>
                <a:cubicBezTo>
                  <a:pt x="1439" y="2271"/>
                  <a:pt x="1454" y="2256"/>
                  <a:pt x="1454" y="2238"/>
                </a:cubicBezTo>
                <a:cubicBezTo>
                  <a:pt x="1454" y="2142"/>
                  <a:pt x="1454" y="2142"/>
                  <a:pt x="1454" y="2142"/>
                </a:cubicBezTo>
                <a:moveTo>
                  <a:pt x="1553" y="2142"/>
                </a:moveTo>
                <a:cubicBezTo>
                  <a:pt x="1553" y="2124"/>
                  <a:pt x="1538" y="2110"/>
                  <a:pt x="1520" y="2110"/>
                </a:cubicBezTo>
                <a:cubicBezTo>
                  <a:pt x="1502" y="2110"/>
                  <a:pt x="1487" y="2124"/>
                  <a:pt x="1487" y="2142"/>
                </a:cubicBezTo>
                <a:cubicBezTo>
                  <a:pt x="1487" y="2238"/>
                  <a:pt x="1487" y="2238"/>
                  <a:pt x="1487" y="2238"/>
                </a:cubicBezTo>
                <a:cubicBezTo>
                  <a:pt x="1487" y="2256"/>
                  <a:pt x="1502" y="2271"/>
                  <a:pt x="1520" y="2271"/>
                </a:cubicBezTo>
                <a:cubicBezTo>
                  <a:pt x="1538" y="2271"/>
                  <a:pt x="1553" y="2256"/>
                  <a:pt x="1553" y="2238"/>
                </a:cubicBezTo>
                <a:cubicBezTo>
                  <a:pt x="1553" y="2142"/>
                  <a:pt x="1553" y="2142"/>
                  <a:pt x="1553" y="2142"/>
                </a:cubicBezTo>
                <a:moveTo>
                  <a:pt x="1652" y="2142"/>
                </a:moveTo>
                <a:cubicBezTo>
                  <a:pt x="1652" y="2124"/>
                  <a:pt x="1637" y="2110"/>
                  <a:pt x="1619" y="2110"/>
                </a:cubicBezTo>
                <a:cubicBezTo>
                  <a:pt x="1601" y="2110"/>
                  <a:pt x="1586" y="2124"/>
                  <a:pt x="1586" y="2142"/>
                </a:cubicBezTo>
                <a:cubicBezTo>
                  <a:pt x="1586" y="2238"/>
                  <a:pt x="1586" y="2238"/>
                  <a:pt x="1586" y="2238"/>
                </a:cubicBezTo>
                <a:cubicBezTo>
                  <a:pt x="1586" y="2256"/>
                  <a:pt x="1601" y="2271"/>
                  <a:pt x="1619" y="2271"/>
                </a:cubicBezTo>
                <a:cubicBezTo>
                  <a:pt x="1637" y="2271"/>
                  <a:pt x="1652" y="2256"/>
                  <a:pt x="1652" y="2238"/>
                </a:cubicBezTo>
                <a:cubicBezTo>
                  <a:pt x="1652" y="2142"/>
                  <a:pt x="1652" y="2142"/>
                  <a:pt x="1652" y="2142"/>
                </a:cubicBezTo>
                <a:moveTo>
                  <a:pt x="1751" y="2142"/>
                </a:moveTo>
                <a:cubicBezTo>
                  <a:pt x="1751" y="2124"/>
                  <a:pt x="1736" y="2110"/>
                  <a:pt x="1718" y="2110"/>
                </a:cubicBezTo>
                <a:cubicBezTo>
                  <a:pt x="1700" y="2110"/>
                  <a:pt x="1685" y="2124"/>
                  <a:pt x="1685" y="2142"/>
                </a:cubicBezTo>
                <a:cubicBezTo>
                  <a:pt x="1685" y="2238"/>
                  <a:pt x="1685" y="2238"/>
                  <a:pt x="1685" y="2238"/>
                </a:cubicBezTo>
                <a:cubicBezTo>
                  <a:pt x="1685" y="2256"/>
                  <a:pt x="1700" y="2271"/>
                  <a:pt x="1718" y="2271"/>
                </a:cubicBezTo>
                <a:cubicBezTo>
                  <a:pt x="1736" y="2271"/>
                  <a:pt x="1751" y="2256"/>
                  <a:pt x="1751" y="2238"/>
                </a:cubicBezTo>
                <a:cubicBezTo>
                  <a:pt x="1751" y="2142"/>
                  <a:pt x="1751" y="2142"/>
                  <a:pt x="1751" y="2142"/>
                </a:cubicBezTo>
                <a:moveTo>
                  <a:pt x="1850" y="2142"/>
                </a:moveTo>
                <a:cubicBezTo>
                  <a:pt x="1850" y="2124"/>
                  <a:pt x="1835" y="2110"/>
                  <a:pt x="1817" y="2110"/>
                </a:cubicBezTo>
                <a:cubicBezTo>
                  <a:pt x="1799" y="2110"/>
                  <a:pt x="1784" y="2124"/>
                  <a:pt x="1784" y="2142"/>
                </a:cubicBezTo>
                <a:cubicBezTo>
                  <a:pt x="1784" y="2238"/>
                  <a:pt x="1784" y="2238"/>
                  <a:pt x="1784" y="2238"/>
                </a:cubicBezTo>
                <a:cubicBezTo>
                  <a:pt x="1784" y="2256"/>
                  <a:pt x="1799" y="2271"/>
                  <a:pt x="1817" y="2271"/>
                </a:cubicBezTo>
                <a:cubicBezTo>
                  <a:pt x="1835" y="2271"/>
                  <a:pt x="1850" y="2256"/>
                  <a:pt x="1850" y="2238"/>
                </a:cubicBezTo>
                <a:cubicBezTo>
                  <a:pt x="1850" y="2142"/>
                  <a:pt x="1850" y="2142"/>
                  <a:pt x="1850" y="2142"/>
                </a:cubicBezTo>
                <a:moveTo>
                  <a:pt x="1949" y="2142"/>
                </a:moveTo>
                <a:cubicBezTo>
                  <a:pt x="1949" y="2124"/>
                  <a:pt x="1935" y="2110"/>
                  <a:pt x="1916" y="2110"/>
                </a:cubicBezTo>
                <a:cubicBezTo>
                  <a:pt x="1898" y="2110"/>
                  <a:pt x="1884" y="2124"/>
                  <a:pt x="1884" y="2142"/>
                </a:cubicBezTo>
                <a:cubicBezTo>
                  <a:pt x="1884" y="2238"/>
                  <a:pt x="1884" y="2238"/>
                  <a:pt x="1884" y="2238"/>
                </a:cubicBezTo>
                <a:cubicBezTo>
                  <a:pt x="1884" y="2256"/>
                  <a:pt x="1898" y="2271"/>
                  <a:pt x="1916" y="2271"/>
                </a:cubicBezTo>
                <a:cubicBezTo>
                  <a:pt x="1935" y="2271"/>
                  <a:pt x="1949" y="2256"/>
                  <a:pt x="1949" y="2238"/>
                </a:cubicBezTo>
                <a:cubicBezTo>
                  <a:pt x="1949" y="2142"/>
                  <a:pt x="1949" y="2142"/>
                  <a:pt x="1949" y="2142"/>
                </a:cubicBezTo>
                <a:moveTo>
                  <a:pt x="2048" y="2142"/>
                </a:moveTo>
                <a:cubicBezTo>
                  <a:pt x="2048" y="2124"/>
                  <a:pt x="2034" y="2110"/>
                  <a:pt x="2016" y="2110"/>
                </a:cubicBezTo>
                <a:cubicBezTo>
                  <a:pt x="1997" y="2110"/>
                  <a:pt x="1983" y="2124"/>
                  <a:pt x="1983" y="2142"/>
                </a:cubicBezTo>
                <a:cubicBezTo>
                  <a:pt x="1983" y="2238"/>
                  <a:pt x="1983" y="2238"/>
                  <a:pt x="1983" y="2238"/>
                </a:cubicBezTo>
                <a:cubicBezTo>
                  <a:pt x="1983" y="2256"/>
                  <a:pt x="1997" y="2271"/>
                  <a:pt x="2016" y="2271"/>
                </a:cubicBezTo>
                <a:cubicBezTo>
                  <a:pt x="2034" y="2271"/>
                  <a:pt x="2048" y="2256"/>
                  <a:pt x="2048" y="2238"/>
                </a:cubicBezTo>
                <a:cubicBezTo>
                  <a:pt x="2048" y="2142"/>
                  <a:pt x="2048" y="2142"/>
                  <a:pt x="2048" y="2142"/>
                </a:cubicBezTo>
                <a:moveTo>
                  <a:pt x="2147" y="2142"/>
                </a:moveTo>
                <a:cubicBezTo>
                  <a:pt x="2147" y="2124"/>
                  <a:pt x="2133" y="2110"/>
                  <a:pt x="2115" y="2110"/>
                </a:cubicBezTo>
                <a:cubicBezTo>
                  <a:pt x="2097" y="2110"/>
                  <a:pt x="2082" y="2124"/>
                  <a:pt x="2082" y="2142"/>
                </a:cubicBezTo>
                <a:cubicBezTo>
                  <a:pt x="2082" y="2238"/>
                  <a:pt x="2082" y="2238"/>
                  <a:pt x="2082" y="2238"/>
                </a:cubicBezTo>
                <a:cubicBezTo>
                  <a:pt x="2082" y="2256"/>
                  <a:pt x="2097" y="2271"/>
                  <a:pt x="2115" y="2271"/>
                </a:cubicBezTo>
                <a:cubicBezTo>
                  <a:pt x="2133" y="2271"/>
                  <a:pt x="2147" y="2256"/>
                  <a:pt x="2147" y="2238"/>
                </a:cubicBezTo>
                <a:cubicBezTo>
                  <a:pt x="2147" y="2142"/>
                  <a:pt x="2147" y="2142"/>
                  <a:pt x="2147" y="2142"/>
                </a:cubicBezTo>
                <a:moveTo>
                  <a:pt x="2247" y="2142"/>
                </a:moveTo>
                <a:cubicBezTo>
                  <a:pt x="2247" y="2124"/>
                  <a:pt x="2232" y="2110"/>
                  <a:pt x="2214" y="2110"/>
                </a:cubicBezTo>
                <a:cubicBezTo>
                  <a:pt x="2196" y="2110"/>
                  <a:pt x="2181" y="2124"/>
                  <a:pt x="2181" y="2142"/>
                </a:cubicBezTo>
                <a:cubicBezTo>
                  <a:pt x="2181" y="2238"/>
                  <a:pt x="2181" y="2238"/>
                  <a:pt x="2181" y="2238"/>
                </a:cubicBezTo>
                <a:cubicBezTo>
                  <a:pt x="2181" y="2256"/>
                  <a:pt x="2196" y="2271"/>
                  <a:pt x="2214" y="2271"/>
                </a:cubicBezTo>
                <a:cubicBezTo>
                  <a:pt x="2232" y="2271"/>
                  <a:pt x="2247" y="2256"/>
                  <a:pt x="2247" y="2238"/>
                </a:cubicBezTo>
                <a:cubicBezTo>
                  <a:pt x="2247" y="2142"/>
                  <a:pt x="2247" y="2142"/>
                  <a:pt x="2247" y="2142"/>
                </a:cubicBezTo>
                <a:moveTo>
                  <a:pt x="2346" y="2142"/>
                </a:moveTo>
                <a:cubicBezTo>
                  <a:pt x="2346" y="2124"/>
                  <a:pt x="2331" y="2110"/>
                  <a:pt x="2313" y="2110"/>
                </a:cubicBezTo>
                <a:cubicBezTo>
                  <a:pt x="2295" y="2110"/>
                  <a:pt x="2280" y="2124"/>
                  <a:pt x="2280" y="2142"/>
                </a:cubicBezTo>
                <a:cubicBezTo>
                  <a:pt x="2280" y="2238"/>
                  <a:pt x="2280" y="2238"/>
                  <a:pt x="2280" y="2238"/>
                </a:cubicBezTo>
                <a:cubicBezTo>
                  <a:pt x="2280" y="2256"/>
                  <a:pt x="2295" y="2271"/>
                  <a:pt x="2313" y="2271"/>
                </a:cubicBezTo>
                <a:cubicBezTo>
                  <a:pt x="2331" y="2271"/>
                  <a:pt x="2346" y="2256"/>
                  <a:pt x="2346" y="2238"/>
                </a:cubicBezTo>
                <a:cubicBezTo>
                  <a:pt x="2346" y="2142"/>
                  <a:pt x="2346" y="2142"/>
                  <a:pt x="2346" y="2142"/>
                </a:cubicBezTo>
                <a:moveTo>
                  <a:pt x="2445" y="2142"/>
                </a:moveTo>
                <a:cubicBezTo>
                  <a:pt x="2445" y="2124"/>
                  <a:pt x="2430" y="2110"/>
                  <a:pt x="2412" y="2110"/>
                </a:cubicBezTo>
                <a:cubicBezTo>
                  <a:pt x="2394" y="2110"/>
                  <a:pt x="2379" y="2124"/>
                  <a:pt x="2379" y="2142"/>
                </a:cubicBezTo>
                <a:cubicBezTo>
                  <a:pt x="2379" y="2238"/>
                  <a:pt x="2379" y="2238"/>
                  <a:pt x="2379" y="2238"/>
                </a:cubicBezTo>
                <a:cubicBezTo>
                  <a:pt x="2379" y="2256"/>
                  <a:pt x="2394" y="2271"/>
                  <a:pt x="2412" y="2271"/>
                </a:cubicBezTo>
                <a:cubicBezTo>
                  <a:pt x="2430" y="2271"/>
                  <a:pt x="2445" y="2256"/>
                  <a:pt x="2445" y="2238"/>
                </a:cubicBezTo>
                <a:cubicBezTo>
                  <a:pt x="2445" y="2142"/>
                  <a:pt x="2445" y="2142"/>
                  <a:pt x="2445" y="2142"/>
                </a:cubicBezTo>
                <a:moveTo>
                  <a:pt x="2544" y="2142"/>
                </a:moveTo>
                <a:cubicBezTo>
                  <a:pt x="2544" y="2124"/>
                  <a:pt x="2529" y="2110"/>
                  <a:pt x="2511" y="2110"/>
                </a:cubicBezTo>
                <a:cubicBezTo>
                  <a:pt x="2493" y="2110"/>
                  <a:pt x="2478" y="2124"/>
                  <a:pt x="2478" y="2142"/>
                </a:cubicBezTo>
                <a:cubicBezTo>
                  <a:pt x="2478" y="2238"/>
                  <a:pt x="2478" y="2238"/>
                  <a:pt x="2478" y="2238"/>
                </a:cubicBezTo>
                <a:cubicBezTo>
                  <a:pt x="2478" y="2256"/>
                  <a:pt x="2493" y="2271"/>
                  <a:pt x="2511" y="2271"/>
                </a:cubicBezTo>
                <a:cubicBezTo>
                  <a:pt x="2529" y="2271"/>
                  <a:pt x="2544" y="2256"/>
                  <a:pt x="2544" y="2238"/>
                </a:cubicBezTo>
                <a:cubicBezTo>
                  <a:pt x="2544" y="2142"/>
                  <a:pt x="2544" y="2142"/>
                  <a:pt x="2544" y="2142"/>
                </a:cubicBezTo>
                <a:moveTo>
                  <a:pt x="2643" y="2142"/>
                </a:moveTo>
                <a:cubicBezTo>
                  <a:pt x="2643" y="2124"/>
                  <a:pt x="2628" y="2110"/>
                  <a:pt x="2610" y="2110"/>
                </a:cubicBezTo>
                <a:cubicBezTo>
                  <a:pt x="2592" y="2110"/>
                  <a:pt x="2577" y="2124"/>
                  <a:pt x="2577" y="2142"/>
                </a:cubicBezTo>
                <a:cubicBezTo>
                  <a:pt x="2577" y="2238"/>
                  <a:pt x="2577" y="2238"/>
                  <a:pt x="2577" y="2238"/>
                </a:cubicBezTo>
                <a:cubicBezTo>
                  <a:pt x="2577" y="2256"/>
                  <a:pt x="2592" y="2271"/>
                  <a:pt x="2610" y="2271"/>
                </a:cubicBezTo>
                <a:cubicBezTo>
                  <a:pt x="2628" y="2271"/>
                  <a:pt x="2643" y="2256"/>
                  <a:pt x="2643" y="2238"/>
                </a:cubicBezTo>
                <a:cubicBezTo>
                  <a:pt x="2643" y="2142"/>
                  <a:pt x="2643" y="2142"/>
                  <a:pt x="2643" y="2142"/>
                </a:cubicBezTo>
                <a:moveTo>
                  <a:pt x="2742" y="2142"/>
                </a:moveTo>
                <a:cubicBezTo>
                  <a:pt x="2742" y="2124"/>
                  <a:pt x="2727" y="2110"/>
                  <a:pt x="2709" y="2110"/>
                </a:cubicBezTo>
                <a:cubicBezTo>
                  <a:pt x="2691" y="2110"/>
                  <a:pt x="2677" y="2124"/>
                  <a:pt x="2677" y="2142"/>
                </a:cubicBezTo>
                <a:cubicBezTo>
                  <a:pt x="2677" y="2238"/>
                  <a:pt x="2677" y="2238"/>
                  <a:pt x="2677" y="2238"/>
                </a:cubicBezTo>
                <a:cubicBezTo>
                  <a:pt x="2677" y="2256"/>
                  <a:pt x="2691" y="2271"/>
                  <a:pt x="2709" y="2271"/>
                </a:cubicBezTo>
                <a:cubicBezTo>
                  <a:pt x="2727" y="2271"/>
                  <a:pt x="2742" y="2256"/>
                  <a:pt x="2742" y="2238"/>
                </a:cubicBezTo>
                <a:cubicBezTo>
                  <a:pt x="2742" y="2142"/>
                  <a:pt x="2742" y="2142"/>
                  <a:pt x="2742" y="2142"/>
                </a:cubicBezTo>
                <a:moveTo>
                  <a:pt x="2841" y="2142"/>
                </a:moveTo>
                <a:cubicBezTo>
                  <a:pt x="2841" y="2124"/>
                  <a:pt x="2827" y="2110"/>
                  <a:pt x="2808" y="2110"/>
                </a:cubicBezTo>
                <a:cubicBezTo>
                  <a:pt x="2790" y="2110"/>
                  <a:pt x="2776" y="2124"/>
                  <a:pt x="2776" y="2142"/>
                </a:cubicBezTo>
                <a:cubicBezTo>
                  <a:pt x="2776" y="2238"/>
                  <a:pt x="2776" y="2238"/>
                  <a:pt x="2776" y="2238"/>
                </a:cubicBezTo>
                <a:cubicBezTo>
                  <a:pt x="2776" y="2256"/>
                  <a:pt x="2790" y="2271"/>
                  <a:pt x="2808" y="2271"/>
                </a:cubicBezTo>
                <a:cubicBezTo>
                  <a:pt x="2827" y="2271"/>
                  <a:pt x="2841" y="2256"/>
                  <a:pt x="2841" y="2238"/>
                </a:cubicBezTo>
                <a:cubicBezTo>
                  <a:pt x="2841" y="2142"/>
                  <a:pt x="2841" y="2142"/>
                  <a:pt x="2841" y="2142"/>
                </a:cubicBezTo>
                <a:moveTo>
                  <a:pt x="2940" y="2142"/>
                </a:moveTo>
                <a:cubicBezTo>
                  <a:pt x="2940" y="2124"/>
                  <a:pt x="2926" y="2110"/>
                  <a:pt x="2908" y="2110"/>
                </a:cubicBezTo>
                <a:cubicBezTo>
                  <a:pt x="2889" y="2110"/>
                  <a:pt x="2875" y="2124"/>
                  <a:pt x="2875" y="2142"/>
                </a:cubicBezTo>
                <a:cubicBezTo>
                  <a:pt x="2875" y="2238"/>
                  <a:pt x="2875" y="2238"/>
                  <a:pt x="2875" y="2238"/>
                </a:cubicBezTo>
                <a:cubicBezTo>
                  <a:pt x="2875" y="2256"/>
                  <a:pt x="2889" y="2271"/>
                  <a:pt x="2908" y="2271"/>
                </a:cubicBezTo>
                <a:cubicBezTo>
                  <a:pt x="2926" y="2271"/>
                  <a:pt x="2940" y="2256"/>
                  <a:pt x="2940" y="2238"/>
                </a:cubicBezTo>
                <a:cubicBezTo>
                  <a:pt x="2940" y="2142"/>
                  <a:pt x="2940" y="2142"/>
                  <a:pt x="2940" y="2142"/>
                </a:cubicBezTo>
                <a:moveTo>
                  <a:pt x="3039" y="2142"/>
                </a:moveTo>
                <a:cubicBezTo>
                  <a:pt x="3039" y="2124"/>
                  <a:pt x="3025" y="2110"/>
                  <a:pt x="3007" y="2110"/>
                </a:cubicBezTo>
                <a:cubicBezTo>
                  <a:pt x="2989" y="2110"/>
                  <a:pt x="2974" y="2124"/>
                  <a:pt x="2974" y="2142"/>
                </a:cubicBezTo>
                <a:cubicBezTo>
                  <a:pt x="2974" y="2238"/>
                  <a:pt x="2974" y="2238"/>
                  <a:pt x="2974" y="2238"/>
                </a:cubicBezTo>
                <a:cubicBezTo>
                  <a:pt x="2974" y="2256"/>
                  <a:pt x="2989" y="2271"/>
                  <a:pt x="3007" y="2271"/>
                </a:cubicBezTo>
                <a:cubicBezTo>
                  <a:pt x="3025" y="2271"/>
                  <a:pt x="3039" y="2256"/>
                  <a:pt x="3039" y="2238"/>
                </a:cubicBezTo>
                <a:cubicBezTo>
                  <a:pt x="3039" y="2142"/>
                  <a:pt x="3039" y="2142"/>
                  <a:pt x="3039" y="2142"/>
                </a:cubicBezTo>
                <a:moveTo>
                  <a:pt x="3139" y="2142"/>
                </a:moveTo>
                <a:cubicBezTo>
                  <a:pt x="3139" y="2124"/>
                  <a:pt x="3124" y="2110"/>
                  <a:pt x="3106" y="2110"/>
                </a:cubicBezTo>
                <a:cubicBezTo>
                  <a:pt x="3088" y="2110"/>
                  <a:pt x="3073" y="2124"/>
                  <a:pt x="3073" y="2142"/>
                </a:cubicBezTo>
                <a:cubicBezTo>
                  <a:pt x="3073" y="2238"/>
                  <a:pt x="3073" y="2238"/>
                  <a:pt x="3073" y="2238"/>
                </a:cubicBezTo>
                <a:cubicBezTo>
                  <a:pt x="3073" y="2256"/>
                  <a:pt x="3088" y="2271"/>
                  <a:pt x="3106" y="2271"/>
                </a:cubicBezTo>
                <a:cubicBezTo>
                  <a:pt x="3124" y="2271"/>
                  <a:pt x="3139" y="2256"/>
                  <a:pt x="3139" y="2238"/>
                </a:cubicBezTo>
                <a:cubicBezTo>
                  <a:pt x="3139" y="2142"/>
                  <a:pt x="3139" y="2142"/>
                  <a:pt x="3139" y="2142"/>
                </a:cubicBezTo>
                <a:moveTo>
                  <a:pt x="3238" y="2142"/>
                </a:moveTo>
                <a:cubicBezTo>
                  <a:pt x="3238" y="2124"/>
                  <a:pt x="3223" y="2110"/>
                  <a:pt x="3205" y="2110"/>
                </a:cubicBezTo>
                <a:cubicBezTo>
                  <a:pt x="3187" y="2110"/>
                  <a:pt x="3172" y="2124"/>
                  <a:pt x="3172" y="2142"/>
                </a:cubicBezTo>
                <a:cubicBezTo>
                  <a:pt x="3172" y="2238"/>
                  <a:pt x="3172" y="2238"/>
                  <a:pt x="3172" y="2238"/>
                </a:cubicBezTo>
                <a:cubicBezTo>
                  <a:pt x="3172" y="2256"/>
                  <a:pt x="3187" y="2271"/>
                  <a:pt x="3205" y="2271"/>
                </a:cubicBezTo>
                <a:cubicBezTo>
                  <a:pt x="3223" y="2271"/>
                  <a:pt x="3238" y="2256"/>
                  <a:pt x="3238" y="2238"/>
                </a:cubicBezTo>
                <a:cubicBezTo>
                  <a:pt x="3238" y="2142"/>
                  <a:pt x="3238" y="2142"/>
                  <a:pt x="3238" y="2142"/>
                </a:cubicBezTo>
                <a:moveTo>
                  <a:pt x="3337" y="2142"/>
                </a:moveTo>
                <a:cubicBezTo>
                  <a:pt x="3337" y="2124"/>
                  <a:pt x="3322" y="2110"/>
                  <a:pt x="3304" y="2110"/>
                </a:cubicBezTo>
                <a:cubicBezTo>
                  <a:pt x="3286" y="2110"/>
                  <a:pt x="3271" y="2124"/>
                  <a:pt x="3271" y="2142"/>
                </a:cubicBezTo>
                <a:cubicBezTo>
                  <a:pt x="3271" y="2238"/>
                  <a:pt x="3271" y="2238"/>
                  <a:pt x="3271" y="2238"/>
                </a:cubicBezTo>
                <a:cubicBezTo>
                  <a:pt x="3271" y="2256"/>
                  <a:pt x="3286" y="2271"/>
                  <a:pt x="3304" y="2271"/>
                </a:cubicBezTo>
                <a:cubicBezTo>
                  <a:pt x="3322" y="2271"/>
                  <a:pt x="3337" y="2256"/>
                  <a:pt x="3337" y="2238"/>
                </a:cubicBezTo>
                <a:cubicBezTo>
                  <a:pt x="3337" y="2142"/>
                  <a:pt x="3337" y="2142"/>
                  <a:pt x="3337" y="2142"/>
                </a:cubicBezTo>
                <a:moveTo>
                  <a:pt x="3436" y="2142"/>
                </a:moveTo>
                <a:cubicBezTo>
                  <a:pt x="3436" y="2124"/>
                  <a:pt x="3421" y="2110"/>
                  <a:pt x="3403" y="2110"/>
                </a:cubicBezTo>
                <a:cubicBezTo>
                  <a:pt x="3385" y="2110"/>
                  <a:pt x="3370" y="2124"/>
                  <a:pt x="3370" y="2142"/>
                </a:cubicBezTo>
                <a:cubicBezTo>
                  <a:pt x="3370" y="2238"/>
                  <a:pt x="3370" y="2238"/>
                  <a:pt x="3370" y="2238"/>
                </a:cubicBezTo>
                <a:cubicBezTo>
                  <a:pt x="3370" y="2256"/>
                  <a:pt x="3385" y="2271"/>
                  <a:pt x="3403" y="2271"/>
                </a:cubicBezTo>
                <a:cubicBezTo>
                  <a:pt x="3421" y="2271"/>
                  <a:pt x="3436" y="2256"/>
                  <a:pt x="3436" y="2238"/>
                </a:cubicBezTo>
                <a:cubicBezTo>
                  <a:pt x="3436" y="2142"/>
                  <a:pt x="3436" y="2142"/>
                  <a:pt x="3436" y="2142"/>
                </a:cubicBezTo>
                <a:moveTo>
                  <a:pt x="3535" y="2142"/>
                </a:moveTo>
                <a:cubicBezTo>
                  <a:pt x="3535" y="2124"/>
                  <a:pt x="3520" y="2110"/>
                  <a:pt x="3502" y="2110"/>
                </a:cubicBezTo>
                <a:cubicBezTo>
                  <a:pt x="3484" y="2110"/>
                  <a:pt x="3469" y="2124"/>
                  <a:pt x="3469" y="2142"/>
                </a:cubicBezTo>
                <a:cubicBezTo>
                  <a:pt x="3469" y="2238"/>
                  <a:pt x="3469" y="2238"/>
                  <a:pt x="3469" y="2238"/>
                </a:cubicBezTo>
                <a:cubicBezTo>
                  <a:pt x="3469" y="2256"/>
                  <a:pt x="3484" y="2271"/>
                  <a:pt x="3502" y="2271"/>
                </a:cubicBezTo>
                <a:cubicBezTo>
                  <a:pt x="3520" y="2271"/>
                  <a:pt x="3535" y="2256"/>
                  <a:pt x="3535" y="2238"/>
                </a:cubicBezTo>
                <a:cubicBezTo>
                  <a:pt x="3535" y="2142"/>
                  <a:pt x="3535" y="2142"/>
                  <a:pt x="3535" y="2142"/>
                </a:cubicBezTo>
                <a:moveTo>
                  <a:pt x="3634" y="2142"/>
                </a:moveTo>
                <a:cubicBezTo>
                  <a:pt x="3634" y="2124"/>
                  <a:pt x="3619" y="2110"/>
                  <a:pt x="3601" y="2110"/>
                </a:cubicBezTo>
                <a:cubicBezTo>
                  <a:pt x="3583" y="2110"/>
                  <a:pt x="3569" y="2124"/>
                  <a:pt x="3569" y="2142"/>
                </a:cubicBezTo>
                <a:cubicBezTo>
                  <a:pt x="3569" y="2238"/>
                  <a:pt x="3569" y="2238"/>
                  <a:pt x="3569" y="2238"/>
                </a:cubicBezTo>
                <a:cubicBezTo>
                  <a:pt x="3569" y="2256"/>
                  <a:pt x="3583" y="2271"/>
                  <a:pt x="3601" y="2271"/>
                </a:cubicBezTo>
                <a:cubicBezTo>
                  <a:pt x="3619" y="2271"/>
                  <a:pt x="3634" y="2256"/>
                  <a:pt x="3634" y="2238"/>
                </a:cubicBezTo>
                <a:cubicBezTo>
                  <a:pt x="3634" y="2142"/>
                  <a:pt x="3634" y="2142"/>
                  <a:pt x="3634" y="2142"/>
                </a:cubicBezTo>
                <a:moveTo>
                  <a:pt x="3733" y="2142"/>
                </a:moveTo>
                <a:cubicBezTo>
                  <a:pt x="3733" y="2124"/>
                  <a:pt x="3719" y="2110"/>
                  <a:pt x="3700" y="2110"/>
                </a:cubicBezTo>
                <a:cubicBezTo>
                  <a:pt x="3682" y="2110"/>
                  <a:pt x="3668" y="2124"/>
                  <a:pt x="3668" y="2142"/>
                </a:cubicBezTo>
                <a:cubicBezTo>
                  <a:pt x="3668" y="2238"/>
                  <a:pt x="3668" y="2238"/>
                  <a:pt x="3668" y="2238"/>
                </a:cubicBezTo>
                <a:cubicBezTo>
                  <a:pt x="3668" y="2256"/>
                  <a:pt x="3682" y="2271"/>
                  <a:pt x="3700" y="2271"/>
                </a:cubicBezTo>
                <a:cubicBezTo>
                  <a:pt x="3719" y="2271"/>
                  <a:pt x="3733" y="2256"/>
                  <a:pt x="3733" y="2238"/>
                </a:cubicBezTo>
                <a:cubicBezTo>
                  <a:pt x="3733" y="2142"/>
                  <a:pt x="3733" y="2142"/>
                  <a:pt x="3733" y="2142"/>
                </a:cubicBezTo>
                <a:moveTo>
                  <a:pt x="3832" y="2142"/>
                </a:moveTo>
                <a:cubicBezTo>
                  <a:pt x="3832" y="2124"/>
                  <a:pt x="3818" y="2110"/>
                  <a:pt x="3800" y="2110"/>
                </a:cubicBezTo>
                <a:cubicBezTo>
                  <a:pt x="3781" y="2110"/>
                  <a:pt x="3767" y="2124"/>
                  <a:pt x="3767" y="2142"/>
                </a:cubicBezTo>
                <a:cubicBezTo>
                  <a:pt x="3767" y="2238"/>
                  <a:pt x="3767" y="2238"/>
                  <a:pt x="3767" y="2238"/>
                </a:cubicBezTo>
                <a:cubicBezTo>
                  <a:pt x="3767" y="2256"/>
                  <a:pt x="3781" y="2271"/>
                  <a:pt x="3800" y="2271"/>
                </a:cubicBezTo>
                <a:cubicBezTo>
                  <a:pt x="3818" y="2271"/>
                  <a:pt x="3832" y="2256"/>
                  <a:pt x="3832" y="2238"/>
                </a:cubicBezTo>
                <a:cubicBezTo>
                  <a:pt x="3832" y="2142"/>
                  <a:pt x="3832" y="2142"/>
                  <a:pt x="3832" y="2142"/>
                </a:cubicBezTo>
                <a:moveTo>
                  <a:pt x="3932" y="2142"/>
                </a:moveTo>
                <a:cubicBezTo>
                  <a:pt x="3932" y="2124"/>
                  <a:pt x="3917" y="2110"/>
                  <a:pt x="3899" y="2110"/>
                </a:cubicBezTo>
                <a:cubicBezTo>
                  <a:pt x="3881" y="2110"/>
                  <a:pt x="3866" y="2124"/>
                  <a:pt x="3866" y="2142"/>
                </a:cubicBezTo>
                <a:cubicBezTo>
                  <a:pt x="3866" y="2238"/>
                  <a:pt x="3866" y="2238"/>
                  <a:pt x="3866" y="2238"/>
                </a:cubicBezTo>
                <a:cubicBezTo>
                  <a:pt x="3866" y="2256"/>
                  <a:pt x="3881" y="2271"/>
                  <a:pt x="3899" y="2271"/>
                </a:cubicBezTo>
                <a:cubicBezTo>
                  <a:pt x="3917" y="2271"/>
                  <a:pt x="3932" y="2256"/>
                  <a:pt x="3932" y="2238"/>
                </a:cubicBezTo>
                <a:cubicBezTo>
                  <a:pt x="3932" y="2142"/>
                  <a:pt x="3932" y="2142"/>
                  <a:pt x="3932" y="2142"/>
                </a:cubicBezTo>
                <a:moveTo>
                  <a:pt x="4031" y="2142"/>
                </a:moveTo>
                <a:cubicBezTo>
                  <a:pt x="4031" y="2124"/>
                  <a:pt x="4016" y="2110"/>
                  <a:pt x="3998" y="2110"/>
                </a:cubicBezTo>
                <a:cubicBezTo>
                  <a:pt x="3980" y="2110"/>
                  <a:pt x="3965" y="2124"/>
                  <a:pt x="3965" y="2142"/>
                </a:cubicBezTo>
                <a:cubicBezTo>
                  <a:pt x="3965" y="2238"/>
                  <a:pt x="3965" y="2238"/>
                  <a:pt x="3965" y="2238"/>
                </a:cubicBezTo>
                <a:cubicBezTo>
                  <a:pt x="3965" y="2256"/>
                  <a:pt x="3980" y="2271"/>
                  <a:pt x="3998" y="2271"/>
                </a:cubicBezTo>
                <a:cubicBezTo>
                  <a:pt x="4016" y="2271"/>
                  <a:pt x="4031" y="2256"/>
                  <a:pt x="4031" y="2238"/>
                </a:cubicBezTo>
                <a:cubicBezTo>
                  <a:pt x="4031" y="2142"/>
                  <a:pt x="4031" y="2142"/>
                  <a:pt x="4031" y="2142"/>
                </a:cubicBezTo>
              </a:path>
            </a:pathLst>
          </a:custGeom>
          <a:solidFill>
            <a:srgbClr val="66A9E2">
              <a:alpha val="3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0" i="0" dirty="0">
              <a:latin typeface="BentonSans Book" panose="02000503000000020004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EEF7577-3151-DA8A-9F56-0E18F5CC81E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8207"/>
            <a:ext cx="12191999" cy="15544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D813454-156D-425F-BBD2-ADE99FA2D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2449678"/>
            <a:ext cx="5522912" cy="1709662"/>
          </a:xfrm>
        </p:spPr>
        <p:txBody>
          <a:bodyPr/>
          <a:lstStyle>
            <a:lvl1pPr>
              <a:defRPr lang="en-US" sz="4200" b="1" i="0" kern="1200" spc="-97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079E7D-D876-00E4-D3EB-3BAB934E62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088" y="4247176"/>
            <a:ext cx="5522912" cy="608012"/>
          </a:xfrm>
        </p:spPr>
        <p:txBody>
          <a:bodyPr/>
          <a:lstStyle>
            <a:lvl1pPr marL="0" algn="l" defTabSz="914400" rtl="0" eaLnBrk="1" latinLnBrk="0" hangingPunct="1">
              <a:spcBef>
                <a:spcPts val="0"/>
              </a:spcBef>
              <a:defRPr lang="en-GB" sz="2001" b="0" i="0" kern="1200" spc="-24" dirty="0" smtClean="0">
                <a:solidFill>
                  <a:schemeClr val="bg1"/>
                </a:solidFill>
                <a:latin typeface="+mn-lt"/>
                <a:ea typeface="+mn-ea"/>
                <a:cs typeface="BentonSans Book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Subtitle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1C8BC2-CEE1-D9F1-B983-8E6B76536D7C}"/>
              </a:ext>
            </a:extLst>
          </p:cNvPr>
          <p:cNvGrpSpPr/>
          <p:nvPr/>
        </p:nvGrpSpPr>
        <p:grpSpPr>
          <a:xfrm>
            <a:off x="0" y="5917548"/>
            <a:ext cx="12192000" cy="940452"/>
            <a:chOff x="0" y="5917548"/>
            <a:chExt cx="12192000" cy="940452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2A94534-94D8-E8AD-50E5-5E48C7B3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5917548"/>
              <a:ext cx="12192000" cy="940452"/>
            </a:xfrm>
            <a:custGeom>
              <a:avLst/>
              <a:gdLst>
                <a:gd name="connsiteX0" fmla="*/ 0 w 12192000"/>
                <a:gd name="connsiteY0" fmla="*/ 0 h 940452"/>
                <a:gd name="connsiteX1" fmla="*/ 5094 w 12192000"/>
                <a:gd name="connsiteY1" fmla="*/ 0 h 940452"/>
                <a:gd name="connsiteX2" fmla="*/ 15281 w 12192000"/>
                <a:gd name="connsiteY2" fmla="*/ 50458 h 940452"/>
                <a:gd name="connsiteX3" fmla="*/ 194444 w 12192000"/>
                <a:gd name="connsiteY3" fmla="*/ 169216 h 940452"/>
                <a:gd name="connsiteX4" fmla="*/ 11997556 w 12192000"/>
                <a:gd name="connsiteY4" fmla="*/ 169216 h 940452"/>
                <a:gd name="connsiteX5" fmla="*/ 12176720 w 12192000"/>
                <a:gd name="connsiteY5" fmla="*/ 50458 h 940452"/>
                <a:gd name="connsiteX6" fmla="*/ 12186907 w 12192000"/>
                <a:gd name="connsiteY6" fmla="*/ 0 h 940452"/>
                <a:gd name="connsiteX7" fmla="*/ 12192000 w 12192000"/>
                <a:gd name="connsiteY7" fmla="*/ 0 h 940452"/>
                <a:gd name="connsiteX8" fmla="*/ 12192000 w 12192000"/>
                <a:gd name="connsiteY8" fmla="*/ 940452 h 940452"/>
                <a:gd name="connsiteX9" fmla="*/ 0 w 12192000"/>
                <a:gd name="connsiteY9" fmla="*/ 940452 h 94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0" h="940452">
                  <a:moveTo>
                    <a:pt x="0" y="0"/>
                  </a:moveTo>
                  <a:lnTo>
                    <a:pt x="5094" y="0"/>
                  </a:lnTo>
                  <a:lnTo>
                    <a:pt x="15281" y="50458"/>
                  </a:lnTo>
                  <a:cubicBezTo>
                    <a:pt x="44799" y="120247"/>
                    <a:pt x="113903" y="169216"/>
                    <a:pt x="194444" y="169216"/>
                  </a:cubicBezTo>
                  <a:lnTo>
                    <a:pt x="11997556" y="169216"/>
                  </a:lnTo>
                  <a:cubicBezTo>
                    <a:pt x="12078097" y="169216"/>
                    <a:pt x="12147201" y="120247"/>
                    <a:pt x="12176720" y="50458"/>
                  </a:cubicBezTo>
                  <a:lnTo>
                    <a:pt x="12186907" y="0"/>
                  </a:lnTo>
                  <a:lnTo>
                    <a:pt x="12192000" y="0"/>
                  </a:lnTo>
                  <a:lnTo>
                    <a:pt x="12192000" y="940452"/>
                  </a:lnTo>
                  <a:lnTo>
                    <a:pt x="0" y="940452"/>
                  </a:lnTo>
                  <a:close/>
                </a:path>
              </a:pathLst>
            </a:custGeom>
          </p:spPr>
        </p:pic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316808BB-3F64-AF29-3494-106AC2B767A5}"/>
                </a:ext>
              </a:extLst>
            </p:cNvPr>
            <p:cNvSpPr txBox="1"/>
            <p:nvPr/>
          </p:nvSpPr>
          <p:spPr>
            <a:xfrm>
              <a:off x="577850" y="6213044"/>
              <a:ext cx="11041063" cy="481267"/>
            </a:xfrm>
            <a:prstGeom prst="rect">
              <a:avLst/>
            </a:prstGeom>
            <a:noFill/>
          </p:spPr>
          <p:txBody>
            <a:bodyPr vert="horz" wrap="square" lIns="0" tIns="12322" rIns="0" bIns="0" rtlCol="0">
              <a:noAutofit/>
            </a:bodyPr>
            <a:lstStyle/>
            <a:p>
              <a:pPr marL="0" marR="3081" algn="just">
                <a:lnSpc>
                  <a:spcPts val="850"/>
                </a:lnSpc>
                <a:spcBef>
                  <a:spcPts val="0"/>
                </a:spcBef>
              </a:pP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GBT Travel Services UK Limited (GBT UK) et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sous-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titulaires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 licence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autorisés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(y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compris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Ovation Travel Group et Egencia)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utilisent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certaines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marques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déposées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et marques de service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d’American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Express Company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ou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filiales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(American Express) dans les marques « American Express Global Business Travel » et « American Express GBT Meetings &amp; Events » et dans le cadre de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activités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pour des utilisations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autorisées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uniquement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en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vertu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d’une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licence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limitée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d’American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Express (Marques sous licence).  Les Marques sous licence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sont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des marques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déposées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ou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des marques de service et la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propriété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d’American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Express. GBT UK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est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une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filiale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 Global Business Travel Group, Inc. (NYSE: GBTG). American Express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détient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une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participation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minoritaire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dans GBTG, qui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opère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en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tant que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société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distincte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d’American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Express. </a:t>
              </a:r>
            </a:p>
          </p:txBody>
        </p:sp>
      </p:grpSp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C35692A-89DC-F4C2-41EC-FBBB2545EA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69850"/>
            <a:ext cx="1968982" cy="16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o-Title Slide with Line Patter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5" name="Graphic 5834">
            <a:extLst>
              <a:ext uri="{FF2B5EF4-FFF2-40B4-BE49-F238E27FC236}">
                <a16:creationId xmlns:a16="http://schemas.microsoft.com/office/drawing/2014/main" id="{491EA1F2-F457-C1CF-A757-ED211228B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970" y="-1270"/>
            <a:ext cx="12191999" cy="6860539"/>
          </a:xfrm>
          <a:custGeom>
            <a:avLst/>
            <a:gdLst>
              <a:gd name="connsiteX0" fmla="*/ 10143490 w 12191999"/>
              <a:gd name="connsiteY0" fmla="*/ 2928620 h 6860539"/>
              <a:gd name="connsiteX1" fmla="*/ 11249660 w 12191999"/>
              <a:gd name="connsiteY1" fmla="*/ 3666490 h 6860539"/>
              <a:gd name="connsiteX2" fmla="*/ 12192000 w 12191999"/>
              <a:gd name="connsiteY2" fmla="*/ 3206750 h 6860539"/>
              <a:gd name="connsiteX3" fmla="*/ 12192000 w 12191999"/>
              <a:gd name="connsiteY3" fmla="*/ 3194050 h 6860539"/>
              <a:gd name="connsiteX4" fmla="*/ 11249660 w 12191999"/>
              <a:gd name="connsiteY4" fmla="*/ 3658870 h 6860539"/>
              <a:gd name="connsiteX5" fmla="*/ 10149840 w 12191999"/>
              <a:gd name="connsiteY5" fmla="*/ 2924810 h 6860539"/>
              <a:gd name="connsiteX6" fmla="*/ 10378440 w 12191999"/>
              <a:gd name="connsiteY6" fmla="*/ 2470150 h 6860539"/>
              <a:gd name="connsiteX7" fmla="*/ 10326370 w 12191999"/>
              <a:gd name="connsiteY7" fmla="*/ 2231390 h 6860539"/>
              <a:gd name="connsiteX8" fmla="*/ 10326370 w 12191999"/>
              <a:gd name="connsiteY8" fmla="*/ 2231390 h 6860539"/>
              <a:gd name="connsiteX9" fmla="*/ 11422380 w 12191999"/>
              <a:gd name="connsiteY9" fmla="*/ 1292860 h 6860539"/>
              <a:gd name="connsiteX10" fmla="*/ 12145010 w 12191999"/>
              <a:gd name="connsiteY10" fmla="*/ 1686560 h 6860539"/>
              <a:gd name="connsiteX11" fmla="*/ 12192000 w 12191999"/>
              <a:gd name="connsiteY11" fmla="*/ 1744980 h 6860539"/>
              <a:gd name="connsiteX12" fmla="*/ 12192000 w 12191999"/>
              <a:gd name="connsiteY12" fmla="*/ 1732280 h 6860539"/>
              <a:gd name="connsiteX13" fmla="*/ 12150090 w 12191999"/>
              <a:gd name="connsiteY13" fmla="*/ 1681480 h 6860539"/>
              <a:gd name="connsiteX14" fmla="*/ 11422380 w 12191999"/>
              <a:gd name="connsiteY14" fmla="*/ 1285240 h 6860539"/>
              <a:gd name="connsiteX15" fmla="*/ 11447780 w 12191999"/>
              <a:gd name="connsiteY15" fmla="*/ 1036320 h 6860539"/>
              <a:gd name="connsiteX16" fmla="*/ 10853420 w 12191999"/>
              <a:gd name="connsiteY16" fmla="*/ 2540 h 6860539"/>
              <a:gd name="connsiteX17" fmla="*/ 10838180 w 12191999"/>
              <a:gd name="connsiteY17" fmla="*/ 2540 h 6860539"/>
              <a:gd name="connsiteX18" fmla="*/ 11441430 w 12191999"/>
              <a:gd name="connsiteY18" fmla="*/ 1035050 h 6860539"/>
              <a:gd name="connsiteX19" fmla="*/ 11416030 w 12191999"/>
              <a:gd name="connsiteY19" fmla="*/ 1282700 h 6860539"/>
              <a:gd name="connsiteX20" fmla="*/ 11249660 w 12191999"/>
              <a:gd name="connsiteY20" fmla="*/ 1271270 h 6860539"/>
              <a:gd name="connsiteX21" fmla="*/ 10143490 w 12191999"/>
              <a:gd name="connsiteY21" fmla="*/ 2009140 h 6860539"/>
              <a:gd name="connsiteX22" fmla="*/ 10143490 w 12191999"/>
              <a:gd name="connsiteY22" fmla="*/ 2009140 h 6860539"/>
              <a:gd name="connsiteX23" fmla="*/ 10143490 w 12191999"/>
              <a:gd name="connsiteY23" fmla="*/ 2009140 h 6860539"/>
              <a:gd name="connsiteX24" fmla="*/ 9810750 w 12191999"/>
              <a:gd name="connsiteY24" fmla="*/ 1901190 h 6860539"/>
              <a:gd name="connsiteX25" fmla="*/ 9579610 w 12191999"/>
              <a:gd name="connsiteY25" fmla="*/ 1901190 h 6860539"/>
              <a:gd name="connsiteX26" fmla="*/ 9452610 w 12191999"/>
              <a:gd name="connsiteY26" fmla="*/ 1915160 h 6860539"/>
              <a:gd name="connsiteX27" fmla="*/ 9063990 w 12191999"/>
              <a:gd name="connsiteY27" fmla="*/ 1035050 h 6860539"/>
              <a:gd name="connsiteX28" fmla="*/ 9345930 w 12191999"/>
              <a:gd name="connsiteY28" fmla="*/ 265430 h 6860539"/>
              <a:gd name="connsiteX29" fmla="*/ 9461500 w 12191999"/>
              <a:gd name="connsiteY29" fmla="*/ 265430 h 6860539"/>
              <a:gd name="connsiteX30" fmla="*/ 9973310 w 12191999"/>
              <a:gd name="connsiteY30" fmla="*/ 0 h 6860539"/>
              <a:gd name="connsiteX31" fmla="*/ 9964420 w 12191999"/>
              <a:gd name="connsiteY31" fmla="*/ 0 h 6860539"/>
              <a:gd name="connsiteX32" fmla="*/ 9461500 w 12191999"/>
              <a:gd name="connsiteY32" fmla="*/ 257810 h 6860539"/>
              <a:gd name="connsiteX33" fmla="*/ 9352280 w 12191999"/>
              <a:gd name="connsiteY33" fmla="*/ 257810 h 6860539"/>
              <a:gd name="connsiteX34" fmla="*/ 9665970 w 12191999"/>
              <a:gd name="connsiteY34" fmla="*/ 0 h 6860539"/>
              <a:gd name="connsiteX35" fmla="*/ 9650730 w 12191999"/>
              <a:gd name="connsiteY35" fmla="*/ 0 h 6860539"/>
              <a:gd name="connsiteX36" fmla="*/ 9342120 w 12191999"/>
              <a:gd name="connsiteY36" fmla="*/ 257810 h 6860539"/>
              <a:gd name="connsiteX37" fmla="*/ 8625840 w 12191999"/>
              <a:gd name="connsiteY37" fmla="*/ 257810 h 6860539"/>
              <a:gd name="connsiteX38" fmla="*/ 8625840 w 12191999"/>
              <a:gd name="connsiteY38" fmla="*/ 256540 h 6860539"/>
              <a:gd name="connsiteX39" fmla="*/ 8622030 w 12191999"/>
              <a:gd name="connsiteY39" fmla="*/ 256540 h 6860539"/>
              <a:gd name="connsiteX40" fmla="*/ 8545830 w 12191999"/>
              <a:gd name="connsiteY40" fmla="*/ 247650 h 6860539"/>
              <a:gd name="connsiteX41" fmla="*/ 8545830 w 12191999"/>
              <a:gd name="connsiteY41" fmla="*/ 237490 h 6860539"/>
              <a:gd name="connsiteX42" fmla="*/ 8544560 w 12191999"/>
              <a:gd name="connsiteY42" fmla="*/ 233680 h 6860539"/>
              <a:gd name="connsiteX43" fmla="*/ 8544560 w 12191999"/>
              <a:gd name="connsiteY43" fmla="*/ 233680 h 6860539"/>
              <a:gd name="connsiteX44" fmla="*/ 8455660 w 12191999"/>
              <a:gd name="connsiteY44" fmla="*/ 0 h 6860539"/>
              <a:gd name="connsiteX45" fmla="*/ 8444230 w 12191999"/>
              <a:gd name="connsiteY45" fmla="*/ 0 h 6860539"/>
              <a:gd name="connsiteX46" fmla="*/ 8535670 w 12191999"/>
              <a:gd name="connsiteY46" fmla="*/ 237490 h 6860539"/>
              <a:gd name="connsiteX47" fmla="*/ 8536940 w 12191999"/>
              <a:gd name="connsiteY47" fmla="*/ 240030 h 6860539"/>
              <a:gd name="connsiteX48" fmla="*/ 8536940 w 12191999"/>
              <a:gd name="connsiteY48" fmla="*/ 246380 h 6860539"/>
              <a:gd name="connsiteX49" fmla="*/ 8154670 w 12191999"/>
              <a:gd name="connsiteY49" fmla="*/ 1270 h 6860539"/>
              <a:gd name="connsiteX50" fmla="*/ 8144511 w 12191999"/>
              <a:gd name="connsiteY50" fmla="*/ 1270 h 6860539"/>
              <a:gd name="connsiteX51" fmla="*/ 8536940 w 12191999"/>
              <a:gd name="connsiteY51" fmla="*/ 255270 h 6860539"/>
              <a:gd name="connsiteX52" fmla="*/ 8536940 w 12191999"/>
              <a:gd name="connsiteY52" fmla="*/ 803910 h 6860539"/>
              <a:gd name="connsiteX53" fmla="*/ 8120380 w 12191999"/>
              <a:gd name="connsiteY53" fmla="*/ 1220470 h 6860539"/>
              <a:gd name="connsiteX54" fmla="*/ 7703820 w 12191999"/>
              <a:gd name="connsiteY54" fmla="*/ 803910 h 6860539"/>
              <a:gd name="connsiteX55" fmla="*/ 7703820 w 12191999"/>
              <a:gd name="connsiteY55" fmla="*/ 242570 h 6860539"/>
              <a:gd name="connsiteX56" fmla="*/ 7705090 w 12191999"/>
              <a:gd name="connsiteY56" fmla="*/ 238760 h 6860539"/>
              <a:gd name="connsiteX57" fmla="*/ 7796530 w 12191999"/>
              <a:gd name="connsiteY57" fmla="*/ 1270 h 6860539"/>
              <a:gd name="connsiteX58" fmla="*/ 7786370 w 12191999"/>
              <a:gd name="connsiteY58" fmla="*/ 1270 h 6860539"/>
              <a:gd name="connsiteX59" fmla="*/ 7697470 w 12191999"/>
              <a:gd name="connsiteY59" fmla="*/ 234950 h 6860539"/>
              <a:gd name="connsiteX60" fmla="*/ 7696200 w 12191999"/>
              <a:gd name="connsiteY60" fmla="*/ 234950 h 6860539"/>
              <a:gd name="connsiteX61" fmla="*/ 7696200 w 12191999"/>
              <a:gd name="connsiteY61" fmla="*/ 805180 h 6860539"/>
              <a:gd name="connsiteX62" fmla="*/ 8120380 w 12191999"/>
              <a:gd name="connsiteY62" fmla="*/ 1229360 h 6860539"/>
              <a:gd name="connsiteX63" fmla="*/ 8544560 w 12191999"/>
              <a:gd name="connsiteY63" fmla="*/ 805180 h 6860539"/>
              <a:gd name="connsiteX64" fmla="*/ 8544560 w 12191999"/>
              <a:gd name="connsiteY64" fmla="*/ 256540 h 6860539"/>
              <a:gd name="connsiteX65" fmla="*/ 8616950 w 12191999"/>
              <a:gd name="connsiteY65" fmla="*/ 265430 h 6860539"/>
              <a:gd name="connsiteX66" fmla="*/ 8616950 w 12191999"/>
              <a:gd name="connsiteY66" fmla="*/ 266700 h 6860539"/>
              <a:gd name="connsiteX67" fmla="*/ 9334500 w 12191999"/>
              <a:gd name="connsiteY67" fmla="*/ 266700 h 6860539"/>
              <a:gd name="connsiteX68" fmla="*/ 9055100 w 12191999"/>
              <a:gd name="connsiteY68" fmla="*/ 1036320 h 6860539"/>
              <a:gd name="connsiteX69" fmla="*/ 9442450 w 12191999"/>
              <a:gd name="connsiteY69" fmla="*/ 1918970 h 6860539"/>
              <a:gd name="connsiteX70" fmla="*/ 9014460 w 12191999"/>
              <a:gd name="connsiteY70" fmla="*/ 2407920 h 6860539"/>
              <a:gd name="connsiteX71" fmla="*/ 8572500 w 12191999"/>
              <a:gd name="connsiteY71" fmla="*/ 2312670 h 6860539"/>
              <a:gd name="connsiteX72" fmla="*/ 8034020 w 12191999"/>
              <a:gd name="connsiteY72" fmla="*/ 2458720 h 6860539"/>
              <a:gd name="connsiteX73" fmla="*/ 8040370 w 12191999"/>
              <a:gd name="connsiteY73" fmla="*/ 2312670 h 6860539"/>
              <a:gd name="connsiteX74" fmla="*/ 7153911 w 12191999"/>
              <a:gd name="connsiteY74" fmla="*/ 848360 h 6860539"/>
              <a:gd name="connsiteX75" fmla="*/ 7484111 w 12191999"/>
              <a:gd name="connsiteY75" fmla="*/ 161290 h 6860539"/>
              <a:gd name="connsiteX76" fmla="*/ 7470140 w 12191999"/>
              <a:gd name="connsiteY76" fmla="*/ 3810 h 6860539"/>
              <a:gd name="connsiteX77" fmla="*/ 7462520 w 12191999"/>
              <a:gd name="connsiteY77" fmla="*/ 3810 h 6860539"/>
              <a:gd name="connsiteX78" fmla="*/ 7477761 w 12191999"/>
              <a:gd name="connsiteY78" fmla="*/ 161290 h 6860539"/>
              <a:gd name="connsiteX79" fmla="*/ 7147561 w 12191999"/>
              <a:gd name="connsiteY79" fmla="*/ 844550 h 6860539"/>
              <a:gd name="connsiteX80" fmla="*/ 6389370 w 12191999"/>
              <a:gd name="connsiteY80" fmla="*/ 660400 h 6860539"/>
              <a:gd name="connsiteX81" fmla="*/ 5675630 w 12191999"/>
              <a:gd name="connsiteY81" fmla="*/ 821690 h 6860539"/>
              <a:gd name="connsiteX82" fmla="*/ 5372100 w 12191999"/>
              <a:gd name="connsiteY82" fmla="*/ 160020 h 6860539"/>
              <a:gd name="connsiteX83" fmla="*/ 5386070 w 12191999"/>
              <a:gd name="connsiteY83" fmla="*/ 2540 h 6860539"/>
              <a:gd name="connsiteX84" fmla="*/ 5378450 w 12191999"/>
              <a:gd name="connsiteY84" fmla="*/ 2540 h 6860539"/>
              <a:gd name="connsiteX85" fmla="*/ 5364480 w 12191999"/>
              <a:gd name="connsiteY85" fmla="*/ 160020 h 6860539"/>
              <a:gd name="connsiteX86" fmla="*/ 5668010 w 12191999"/>
              <a:gd name="connsiteY86" fmla="*/ 824230 h 6860539"/>
              <a:gd name="connsiteX87" fmla="*/ 4799330 w 12191999"/>
              <a:gd name="connsiteY87" fmla="*/ 1858010 h 6860539"/>
              <a:gd name="connsiteX88" fmla="*/ 4598670 w 12191999"/>
              <a:gd name="connsiteY88" fmla="*/ 1807210 h 6860539"/>
              <a:gd name="connsiteX89" fmla="*/ 4174490 w 12191999"/>
              <a:gd name="connsiteY89" fmla="*/ 2231390 h 6860539"/>
              <a:gd name="connsiteX90" fmla="*/ 4598670 w 12191999"/>
              <a:gd name="connsiteY90" fmla="*/ 2655570 h 6860539"/>
              <a:gd name="connsiteX91" fmla="*/ 4766310 w 12191999"/>
              <a:gd name="connsiteY91" fmla="*/ 2621280 h 6860539"/>
              <a:gd name="connsiteX92" fmla="*/ 4843780 w 12191999"/>
              <a:gd name="connsiteY92" fmla="*/ 2896870 h 6860539"/>
              <a:gd name="connsiteX93" fmla="*/ 4598670 w 12191999"/>
              <a:gd name="connsiteY93" fmla="*/ 2871470 h 6860539"/>
              <a:gd name="connsiteX94" fmla="*/ 3559810 w 12191999"/>
              <a:gd name="connsiteY94" fmla="*/ 3472180 h 6860539"/>
              <a:gd name="connsiteX95" fmla="*/ 3120390 w 12191999"/>
              <a:gd name="connsiteY95" fmla="*/ 3191510 h 6860539"/>
              <a:gd name="connsiteX96" fmla="*/ 3246120 w 12191999"/>
              <a:gd name="connsiteY96" fmla="*/ 2890520 h 6860539"/>
              <a:gd name="connsiteX97" fmla="*/ 2821940 w 12191999"/>
              <a:gd name="connsiteY97" fmla="*/ 2466340 h 6860539"/>
              <a:gd name="connsiteX98" fmla="*/ 2802890 w 12191999"/>
              <a:gd name="connsiteY98" fmla="*/ 2466340 h 6860539"/>
              <a:gd name="connsiteX99" fmla="*/ 3293110 w 12191999"/>
              <a:gd name="connsiteY99" fmla="*/ 1654810 h 6860539"/>
              <a:gd name="connsiteX100" fmla="*/ 3616960 w 12191999"/>
              <a:gd name="connsiteY100" fmla="*/ 1689100 h 6860539"/>
              <a:gd name="connsiteX101" fmla="*/ 5151120 w 12191999"/>
              <a:gd name="connsiteY101" fmla="*/ 154940 h 6860539"/>
              <a:gd name="connsiteX102" fmla="*/ 5151120 w 12191999"/>
              <a:gd name="connsiteY102" fmla="*/ 1270 h 6860539"/>
              <a:gd name="connsiteX103" fmla="*/ 5143500 w 12191999"/>
              <a:gd name="connsiteY103" fmla="*/ 1270 h 6860539"/>
              <a:gd name="connsiteX104" fmla="*/ 5143500 w 12191999"/>
              <a:gd name="connsiteY104" fmla="*/ 156210 h 6860539"/>
              <a:gd name="connsiteX105" fmla="*/ 3616960 w 12191999"/>
              <a:gd name="connsiteY105" fmla="*/ 1682750 h 6860539"/>
              <a:gd name="connsiteX106" fmla="*/ 3294380 w 12191999"/>
              <a:gd name="connsiteY106" fmla="*/ 1648460 h 6860539"/>
              <a:gd name="connsiteX107" fmla="*/ 3328670 w 12191999"/>
              <a:gd name="connsiteY107" fmla="*/ 1329690 h 6860539"/>
              <a:gd name="connsiteX108" fmla="*/ 2971800 w 12191999"/>
              <a:gd name="connsiteY108" fmla="*/ 361950 h 6860539"/>
              <a:gd name="connsiteX109" fmla="*/ 2515870 w 12191999"/>
              <a:gd name="connsiteY109" fmla="*/ 1270 h 6860539"/>
              <a:gd name="connsiteX110" fmla="*/ 2498090 w 12191999"/>
              <a:gd name="connsiteY110" fmla="*/ 1270 h 6860539"/>
              <a:gd name="connsiteX111" fmla="*/ 2966720 w 12191999"/>
              <a:gd name="connsiteY111" fmla="*/ 367030 h 6860539"/>
              <a:gd name="connsiteX112" fmla="*/ 3321050 w 12191999"/>
              <a:gd name="connsiteY112" fmla="*/ 1329690 h 6860539"/>
              <a:gd name="connsiteX113" fmla="*/ 3286760 w 12191999"/>
              <a:gd name="connsiteY113" fmla="*/ 1645920 h 6860539"/>
              <a:gd name="connsiteX114" fmla="*/ 2433320 w 12191999"/>
              <a:gd name="connsiteY114" fmla="*/ 1118870 h 6860539"/>
              <a:gd name="connsiteX115" fmla="*/ 2090420 w 12191999"/>
              <a:gd name="connsiteY115" fmla="*/ 154940 h 6860539"/>
              <a:gd name="connsiteX116" fmla="*/ 2090420 w 12191999"/>
              <a:gd name="connsiteY116" fmla="*/ 1270 h 6860539"/>
              <a:gd name="connsiteX117" fmla="*/ 2082800 w 12191999"/>
              <a:gd name="connsiteY117" fmla="*/ 1270 h 6860539"/>
              <a:gd name="connsiteX118" fmla="*/ 2082800 w 12191999"/>
              <a:gd name="connsiteY118" fmla="*/ 156210 h 6860539"/>
              <a:gd name="connsiteX119" fmla="*/ 2426970 w 12191999"/>
              <a:gd name="connsiteY119" fmla="*/ 1123950 h 6860539"/>
              <a:gd name="connsiteX120" fmla="*/ 3284220 w 12191999"/>
              <a:gd name="connsiteY120" fmla="*/ 1653540 h 6860539"/>
              <a:gd name="connsiteX121" fmla="*/ 2788920 w 12191999"/>
              <a:gd name="connsiteY121" fmla="*/ 2466340 h 6860539"/>
              <a:gd name="connsiteX122" fmla="*/ 2250440 w 12191999"/>
              <a:gd name="connsiteY122" fmla="*/ 2466340 h 6860539"/>
              <a:gd name="connsiteX123" fmla="*/ 2250440 w 12191999"/>
              <a:gd name="connsiteY123" fmla="*/ 2467610 h 6860539"/>
              <a:gd name="connsiteX124" fmla="*/ 1861820 w 12191999"/>
              <a:gd name="connsiteY124" fmla="*/ 2813050 h 6860539"/>
              <a:gd name="connsiteX125" fmla="*/ 1861820 w 12191999"/>
              <a:gd name="connsiteY125" fmla="*/ 2813050 h 6860539"/>
              <a:gd name="connsiteX126" fmla="*/ 1836420 w 12191999"/>
              <a:gd name="connsiteY126" fmla="*/ 2813050 h 6860539"/>
              <a:gd name="connsiteX127" fmla="*/ 353060 w 12191999"/>
              <a:gd name="connsiteY127" fmla="*/ 1329690 h 6860539"/>
              <a:gd name="connsiteX128" fmla="*/ 1178560 w 12191999"/>
              <a:gd name="connsiteY128" fmla="*/ 1270 h 6860539"/>
              <a:gd name="connsiteX129" fmla="*/ 1160780 w 12191999"/>
              <a:gd name="connsiteY129" fmla="*/ 1270 h 6860539"/>
              <a:gd name="connsiteX130" fmla="*/ 346710 w 12191999"/>
              <a:gd name="connsiteY130" fmla="*/ 1329690 h 6860539"/>
              <a:gd name="connsiteX131" fmla="*/ 1837690 w 12191999"/>
              <a:gd name="connsiteY131" fmla="*/ 2820670 h 6860539"/>
              <a:gd name="connsiteX132" fmla="*/ 1861820 w 12191999"/>
              <a:gd name="connsiteY132" fmla="*/ 2820670 h 6860539"/>
              <a:gd name="connsiteX133" fmla="*/ 1855470 w 12191999"/>
              <a:gd name="connsiteY133" fmla="*/ 2891790 h 6860539"/>
              <a:gd name="connsiteX134" fmla="*/ 1981200 w 12191999"/>
              <a:gd name="connsiteY134" fmla="*/ 3192780 h 6860539"/>
              <a:gd name="connsiteX135" fmla="*/ 1160780 w 12191999"/>
              <a:gd name="connsiteY135" fmla="*/ 4032250 h 6860539"/>
              <a:gd name="connsiteX136" fmla="*/ 173990 w 12191999"/>
              <a:gd name="connsiteY136" fmla="*/ 4032250 h 6860539"/>
              <a:gd name="connsiteX137" fmla="*/ 0 w 12191999"/>
              <a:gd name="connsiteY137" fmla="*/ 4069080 h 6860539"/>
              <a:gd name="connsiteX138" fmla="*/ 0 w 12191999"/>
              <a:gd name="connsiteY138" fmla="*/ 4077970 h 6860539"/>
              <a:gd name="connsiteX139" fmla="*/ 173990 w 12191999"/>
              <a:gd name="connsiteY139" fmla="*/ 4039870 h 6860539"/>
              <a:gd name="connsiteX140" fmla="*/ 1158240 w 12191999"/>
              <a:gd name="connsiteY140" fmla="*/ 4039870 h 6860539"/>
              <a:gd name="connsiteX141" fmla="*/ 1062990 w 12191999"/>
              <a:gd name="connsiteY141" fmla="*/ 4480560 h 6860539"/>
              <a:gd name="connsiteX142" fmla="*/ 1060450 w 12191999"/>
              <a:gd name="connsiteY142" fmla="*/ 4480560 h 6860539"/>
              <a:gd name="connsiteX143" fmla="*/ 1060450 w 12191999"/>
              <a:gd name="connsiteY143" fmla="*/ 4878070 h 6860539"/>
              <a:gd name="connsiteX144" fmla="*/ 173990 w 12191999"/>
              <a:gd name="connsiteY144" fmla="*/ 4878070 h 6860539"/>
              <a:gd name="connsiteX145" fmla="*/ 0 w 12191999"/>
              <a:gd name="connsiteY145" fmla="*/ 4839970 h 6860539"/>
              <a:gd name="connsiteX146" fmla="*/ 0 w 12191999"/>
              <a:gd name="connsiteY146" fmla="*/ 4848860 h 6860539"/>
              <a:gd name="connsiteX147" fmla="*/ 173990 w 12191999"/>
              <a:gd name="connsiteY147" fmla="*/ 4885690 h 6860539"/>
              <a:gd name="connsiteX148" fmla="*/ 1060450 w 12191999"/>
              <a:gd name="connsiteY148" fmla="*/ 4885690 h 6860539"/>
              <a:gd name="connsiteX149" fmla="*/ 1060450 w 12191999"/>
              <a:gd name="connsiteY149" fmla="*/ 5825490 h 6860539"/>
              <a:gd name="connsiteX150" fmla="*/ 871220 w 12191999"/>
              <a:gd name="connsiteY150" fmla="*/ 5789930 h 6860539"/>
              <a:gd name="connsiteX151" fmla="*/ 347980 w 12191999"/>
              <a:gd name="connsiteY151" fmla="*/ 6313170 h 6860539"/>
              <a:gd name="connsiteX152" fmla="*/ 347980 w 12191999"/>
              <a:gd name="connsiteY152" fmla="*/ 6859270 h 6860539"/>
              <a:gd name="connsiteX153" fmla="*/ 355600 w 12191999"/>
              <a:gd name="connsiteY153" fmla="*/ 6859270 h 6860539"/>
              <a:gd name="connsiteX154" fmla="*/ 355600 w 12191999"/>
              <a:gd name="connsiteY154" fmla="*/ 6315710 h 6860539"/>
              <a:gd name="connsiteX155" fmla="*/ 871220 w 12191999"/>
              <a:gd name="connsiteY155" fmla="*/ 5800090 h 6860539"/>
              <a:gd name="connsiteX156" fmla="*/ 1060450 w 12191999"/>
              <a:gd name="connsiteY156" fmla="*/ 5835650 h 6860539"/>
              <a:gd name="connsiteX157" fmla="*/ 1060450 w 12191999"/>
              <a:gd name="connsiteY157" fmla="*/ 5955030 h 6860539"/>
              <a:gd name="connsiteX158" fmla="*/ 1366520 w 12191999"/>
              <a:gd name="connsiteY158" fmla="*/ 6859270 h 6860539"/>
              <a:gd name="connsiteX159" fmla="*/ 1376680 w 12191999"/>
              <a:gd name="connsiteY159" fmla="*/ 6859270 h 6860539"/>
              <a:gd name="connsiteX160" fmla="*/ 1068070 w 12191999"/>
              <a:gd name="connsiteY160" fmla="*/ 5955030 h 6860539"/>
              <a:gd name="connsiteX161" fmla="*/ 1068070 w 12191999"/>
              <a:gd name="connsiteY161" fmla="*/ 5838190 h 6860539"/>
              <a:gd name="connsiteX162" fmla="*/ 1388110 w 12191999"/>
              <a:gd name="connsiteY162" fmla="*/ 6315710 h 6860539"/>
              <a:gd name="connsiteX163" fmla="*/ 1388110 w 12191999"/>
              <a:gd name="connsiteY163" fmla="*/ 6859270 h 6860539"/>
              <a:gd name="connsiteX164" fmla="*/ 1395730 w 12191999"/>
              <a:gd name="connsiteY164" fmla="*/ 6859270 h 6860539"/>
              <a:gd name="connsiteX165" fmla="*/ 1395730 w 12191999"/>
              <a:gd name="connsiteY165" fmla="*/ 6315710 h 6860539"/>
              <a:gd name="connsiteX166" fmla="*/ 1068070 w 12191999"/>
              <a:gd name="connsiteY166" fmla="*/ 5830570 h 6860539"/>
              <a:gd name="connsiteX167" fmla="*/ 1068070 w 12191999"/>
              <a:gd name="connsiteY167" fmla="*/ 4886960 h 6860539"/>
              <a:gd name="connsiteX168" fmla="*/ 1786890 w 12191999"/>
              <a:gd name="connsiteY168" fmla="*/ 4886960 h 6860539"/>
              <a:gd name="connsiteX169" fmla="*/ 2214880 w 12191999"/>
              <a:gd name="connsiteY169" fmla="*/ 4458970 h 6860539"/>
              <a:gd name="connsiteX170" fmla="*/ 1786890 w 12191999"/>
              <a:gd name="connsiteY170" fmla="*/ 4030980 h 6860539"/>
              <a:gd name="connsiteX171" fmla="*/ 1169670 w 12191999"/>
              <a:gd name="connsiteY171" fmla="*/ 4030980 h 6860539"/>
              <a:gd name="connsiteX172" fmla="*/ 1988820 w 12191999"/>
              <a:gd name="connsiteY172" fmla="*/ 3197860 h 6860539"/>
              <a:gd name="connsiteX173" fmla="*/ 2252980 w 12191999"/>
              <a:gd name="connsiteY173" fmla="*/ 3313430 h 6860539"/>
              <a:gd name="connsiteX174" fmla="*/ 2252980 w 12191999"/>
              <a:gd name="connsiteY174" fmla="*/ 3314700 h 6860539"/>
              <a:gd name="connsiteX175" fmla="*/ 2823210 w 12191999"/>
              <a:gd name="connsiteY175" fmla="*/ 3314700 h 6860539"/>
              <a:gd name="connsiteX176" fmla="*/ 3115310 w 12191999"/>
              <a:gd name="connsiteY176" fmla="*/ 3197860 h 6860539"/>
              <a:gd name="connsiteX177" fmla="*/ 3557270 w 12191999"/>
              <a:gd name="connsiteY177" fmla="*/ 3479800 h 6860539"/>
              <a:gd name="connsiteX178" fmla="*/ 3402330 w 12191999"/>
              <a:gd name="connsiteY178" fmla="*/ 4069080 h 6860539"/>
              <a:gd name="connsiteX179" fmla="*/ 3427730 w 12191999"/>
              <a:gd name="connsiteY179" fmla="*/ 4316730 h 6860539"/>
              <a:gd name="connsiteX180" fmla="*/ 3221990 w 12191999"/>
              <a:gd name="connsiteY180" fmla="*/ 4316730 h 6860539"/>
              <a:gd name="connsiteX181" fmla="*/ 1971040 w 12191999"/>
              <a:gd name="connsiteY181" fmla="*/ 5567680 h 6860539"/>
              <a:gd name="connsiteX182" fmla="*/ 3221990 w 12191999"/>
              <a:gd name="connsiteY182" fmla="*/ 6818630 h 6860539"/>
              <a:gd name="connsiteX183" fmla="*/ 3732530 w 12191999"/>
              <a:gd name="connsiteY183" fmla="*/ 6818630 h 6860539"/>
              <a:gd name="connsiteX184" fmla="*/ 3756660 w 12191999"/>
              <a:gd name="connsiteY184" fmla="*/ 6818630 h 6860539"/>
              <a:gd name="connsiteX185" fmla="*/ 3726180 w 12191999"/>
              <a:gd name="connsiteY185" fmla="*/ 6859270 h 6860539"/>
              <a:gd name="connsiteX186" fmla="*/ 3736340 w 12191999"/>
              <a:gd name="connsiteY186" fmla="*/ 6859270 h 6860539"/>
              <a:gd name="connsiteX187" fmla="*/ 3766820 w 12191999"/>
              <a:gd name="connsiteY187" fmla="*/ 6817360 h 6860539"/>
              <a:gd name="connsiteX188" fmla="*/ 4137660 w 12191999"/>
              <a:gd name="connsiteY188" fmla="*/ 6750051 h 6860539"/>
              <a:gd name="connsiteX189" fmla="*/ 4133850 w 12191999"/>
              <a:gd name="connsiteY189" fmla="*/ 6824980 h 6860539"/>
              <a:gd name="connsiteX190" fmla="*/ 4135120 w 12191999"/>
              <a:gd name="connsiteY190" fmla="*/ 6858001 h 6860539"/>
              <a:gd name="connsiteX191" fmla="*/ 4142740 w 12191999"/>
              <a:gd name="connsiteY191" fmla="*/ 6858001 h 6860539"/>
              <a:gd name="connsiteX192" fmla="*/ 4141470 w 12191999"/>
              <a:gd name="connsiteY192" fmla="*/ 6824980 h 6860539"/>
              <a:gd name="connsiteX193" fmla="*/ 4145280 w 12191999"/>
              <a:gd name="connsiteY193" fmla="*/ 6747510 h 6860539"/>
              <a:gd name="connsiteX194" fmla="*/ 4908550 w 12191999"/>
              <a:gd name="connsiteY194" fmla="*/ 5991860 h 6860539"/>
              <a:gd name="connsiteX195" fmla="*/ 4978400 w 12191999"/>
              <a:gd name="connsiteY195" fmla="*/ 5989320 h 6860539"/>
              <a:gd name="connsiteX196" fmla="*/ 5815330 w 12191999"/>
              <a:gd name="connsiteY196" fmla="*/ 6826251 h 6860539"/>
              <a:gd name="connsiteX197" fmla="*/ 5814060 w 12191999"/>
              <a:gd name="connsiteY197" fmla="*/ 6859270 h 6860539"/>
              <a:gd name="connsiteX198" fmla="*/ 5821680 w 12191999"/>
              <a:gd name="connsiteY198" fmla="*/ 6859270 h 6860539"/>
              <a:gd name="connsiteX199" fmla="*/ 5822950 w 12191999"/>
              <a:gd name="connsiteY199" fmla="*/ 6826251 h 6860539"/>
              <a:gd name="connsiteX200" fmla="*/ 4978400 w 12191999"/>
              <a:gd name="connsiteY200" fmla="*/ 5981700 h 6860539"/>
              <a:gd name="connsiteX201" fmla="*/ 4911090 w 12191999"/>
              <a:gd name="connsiteY201" fmla="*/ 5984240 h 6860539"/>
              <a:gd name="connsiteX202" fmla="*/ 4982210 w 12191999"/>
              <a:gd name="connsiteY202" fmla="*/ 5567680 h 6860539"/>
              <a:gd name="connsiteX203" fmla="*/ 4932680 w 12191999"/>
              <a:gd name="connsiteY203" fmla="*/ 5218430 h 6860539"/>
              <a:gd name="connsiteX204" fmla="*/ 5218430 w 12191999"/>
              <a:gd name="connsiteY204" fmla="*/ 5092700 h 6860539"/>
              <a:gd name="connsiteX205" fmla="*/ 5480050 w 12191999"/>
              <a:gd name="connsiteY205" fmla="*/ 5701030 h 6860539"/>
              <a:gd name="connsiteX206" fmla="*/ 6098540 w 12191999"/>
              <a:gd name="connsiteY206" fmla="*/ 5955030 h 6860539"/>
              <a:gd name="connsiteX207" fmla="*/ 6457950 w 12191999"/>
              <a:gd name="connsiteY207" fmla="*/ 5955030 h 6860539"/>
              <a:gd name="connsiteX208" fmla="*/ 7009130 w 12191999"/>
              <a:gd name="connsiteY208" fmla="*/ 5760720 h 6860539"/>
              <a:gd name="connsiteX209" fmla="*/ 7009130 w 12191999"/>
              <a:gd name="connsiteY209" fmla="*/ 6565901 h 6860539"/>
              <a:gd name="connsiteX210" fmla="*/ 7010400 w 12191999"/>
              <a:gd name="connsiteY210" fmla="*/ 6569710 h 6860539"/>
              <a:gd name="connsiteX211" fmla="*/ 7010400 w 12191999"/>
              <a:gd name="connsiteY211" fmla="*/ 6569710 h 6860539"/>
              <a:gd name="connsiteX212" fmla="*/ 7115811 w 12191999"/>
              <a:gd name="connsiteY212" fmla="*/ 6859270 h 6860539"/>
              <a:gd name="connsiteX213" fmla="*/ 7125970 w 12191999"/>
              <a:gd name="connsiteY213" fmla="*/ 6859270 h 6860539"/>
              <a:gd name="connsiteX214" fmla="*/ 7018020 w 12191999"/>
              <a:gd name="connsiteY214" fmla="*/ 6565901 h 6860539"/>
              <a:gd name="connsiteX215" fmla="*/ 7016750 w 12191999"/>
              <a:gd name="connsiteY215" fmla="*/ 6563360 h 6860539"/>
              <a:gd name="connsiteX216" fmla="*/ 7016750 w 12191999"/>
              <a:gd name="connsiteY216" fmla="*/ 5755640 h 6860539"/>
              <a:gd name="connsiteX217" fmla="*/ 7338061 w 12191999"/>
              <a:gd name="connsiteY217" fmla="*/ 5076190 h 6860539"/>
              <a:gd name="connsiteX218" fmla="*/ 7334250 w 12191999"/>
              <a:gd name="connsiteY218" fmla="*/ 4999990 h 6860539"/>
              <a:gd name="connsiteX219" fmla="*/ 7557770 w 12191999"/>
              <a:gd name="connsiteY219" fmla="*/ 4951730 h 6860539"/>
              <a:gd name="connsiteX220" fmla="*/ 7918450 w 12191999"/>
              <a:gd name="connsiteY220" fmla="*/ 5088890 h 6860539"/>
              <a:gd name="connsiteX221" fmla="*/ 7553961 w 12191999"/>
              <a:gd name="connsiteY221" fmla="*/ 6244590 h 6860539"/>
              <a:gd name="connsiteX222" fmla="*/ 7649211 w 12191999"/>
              <a:gd name="connsiteY222" fmla="*/ 6859270 h 6860539"/>
              <a:gd name="connsiteX223" fmla="*/ 7656830 w 12191999"/>
              <a:gd name="connsiteY223" fmla="*/ 6859270 h 6860539"/>
              <a:gd name="connsiteX224" fmla="*/ 7560311 w 12191999"/>
              <a:gd name="connsiteY224" fmla="*/ 6244590 h 6860539"/>
              <a:gd name="connsiteX225" fmla="*/ 7922261 w 12191999"/>
              <a:gd name="connsiteY225" fmla="*/ 5093970 h 6860539"/>
              <a:gd name="connsiteX226" fmla="*/ 8097520 w 12191999"/>
              <a:gd name="connsiteY226" fmla="*/ 5492750 h 6860539"/>
              <a:gd name="connsiteX227" fmla="*/ 8097520 w 12191999"/>
              <a:gd name="connsiteY227" fmla="*/ 5640070 h 6860539"/>
              <a:gd name="connsiteX228" fmla="*/ 7875270 w 12191999"/>
              <a:gd name="connsiteY228" fmla="*/ 6013450 h 6860539"/>
              <a:gd name="connsiteX229" fmla="*/ 8097520 w 12191999"/>
              <a:gd name="connsiteY229" fmla="*/ 6386830 h 6860539"/>
              <a:gd name="connsiteX230" fmla="*/ 8097520 w 12191999"/>
              <a:gd name="connsiteY230" fmla="*/ 6563360 h 6860539"/>
              <a:gd name="connsiteX231" fmla="*/ 8096250 w 12191999"/>
              <a:gd name="connsiteY231" fmla="*/ 6563360 h 6860539"/>
              <a:gd name="connsiteX232" fmla="*/ 8096250 w 12191999"/>
              <a:gd name="connsiteY232" fmla="*/ 6567170 h 6860539"/>
              <a:gd name="connsiteX233" fmla="*/ 7988300 w 12191999"/>
              <a:gd name="connsiteY233" fmla="*/ 6860540 h 6860539"/>
              <a:gd name="connsiteX234" fmla="*/ 7998461 w 12191999"/>
              <a:gd name="connsiteY234" fmla="*/ 6860540 h 6860539"/>
              <a:gd name="connsiteX235" fmla="*/ 8105140 w 12191999"/>
              <a:gd name="connsiteY235" fmla="*/ 6570980 h 6860539"/>
              <a:gd name="connsiteX236" fmla="*/ 8106411 w 12191999"/>
              <a:gd name="connsiteY236" fmla="*/ 6570980 h 6860539"/>
              <a:gd name="connsiteX237" fmla="*/ 8106411 w 12191999"/>
              <a:gd name="connsiteY237" fmla="*/ 6391910 h 6860539"/>
              <a:gd name="connsiteX238" fmla="*/ 8272780 w 12191999"/>
              <a:gd name="connsiteY238" fmla="*/ 6437630 h 6860539"/>
              <a:gd name="connsiteX239" fmla="*/ 8272780 w 12191999"/>
              <a:gd name="connsiteY239" fmla="*/ 6438900 h 6860539"/>
              <a:gd name="connsiteX240" fmla="*/ 8843010 w 12191999"/>
              <a:gd name="connsiteY240" fmla="*/ 6438900 h 6860539"/>
              <a:gd name="connsiteX241" fmla="*/ 9267190 w 12191999"/>
              <a:gd name="connsiteY241" fmla="*/ 6014720 h 6860539"/>
              <a:gd name="connsiteX242" fmla="*/ 8843010 w 12191999"/>
              <a:gd name="connsiteY242" fmla="*/ 5590540 h 6860539"/>
              <a:gd name="connsiteX243" fmla="*/ 8276590 w 12191999"/>
              <a:gd name="connsiteY243" fmla="*/ 5590540 h 6860539"/>
              <a:gd name="connsiteX244" fmla="*/ 8272780 w 12191999"/>
              <a:gd name="connsiteY244" fmla="*/ 5591810 h 6860539"/>
              <a:gd name="connsiteX245" fmla="*/ 8272780 w 12191999"/>
              <a:gd name="connsiteY245" fmla="*/ 5591810 h 6860539"/>
              <a:gd name="connsiteX246" fmla="*/ 8106411 w 12191999"/>
              <a:gd name="connsiteY246" fmla="*/ 5637530 h 6860539"/>
              <a:gd name="connsiteX247" fmla="*/ 8106411 w 12191999"/>
              <a:gd name="connsiteY247" fmla="*/ 5494020 h 6860539"/>
              <a:gd name="connsiteX248" fmla="*/ 7928611 w 12191999"/>
              <a:gd name="connsiteY248" fmla="*/ 5088890 h 6860539"/>
              <a:gd name="connsiteX249" fmla="*/ 8166100 w 12191999"/>
              <a:gd name="connsiteY249" fmla="*/ 4810760 h 6860539"/>
              <a:gd name="connsiteX250" fmla="*/ 8572500 w 12191999"/>
              <a:gd name="connsiteY250" fmla="*/ 4890770 h 6860539"/>
              <a:gd name="connsiteX251" fmla="*/ 9126220 w 12191999"/>
              <a:gd name="connsiteY251" fmla="*/ 4735830 h 6860539"/>
              <a:gd name="connsiteX252" fmla="*/ 9126220 w 12191999"/>
              <a:gd name="connsiteY252" fmla="*/ 4735830 h 6860539"/>
              <a:gd name="connsiteX253" fmla="*/ 9898380 w 12191999"/>
              <a:gd name="connsiteY253" fmla="*/ 5238750 h 6860539"/>
              <a:gd name="connsiteX254" fmla="*/ 10717530 w 12191999"/>
              <a:gd name="connsiteY254" fmla="*/ 4598670 h 6860539"/>
              <a:gd name="connsiteX255" fmla="*/ 11576050 w 12191999"/>
              <a:gd name="connsiteY255" fmla="*/ 6244590 h 6860539"/>
              <a:gd name="connsiteX256" fmla="*/ 11557000 w 12191999"/>
              <a:gd name="connsiteY256" fmla="*/ 6525260 h 6860539"/>
              <a:gd name="connsiteX257" fmla="*/ 11219180 w 12191999"/>
              <a:gd name="connsiteY257" fmla="*/ 6428740 h 6860539"/>
              <a:gd name="connsiteX258" fmla="*/ 10615930 w 12191999"/>
              <a:gd name="connsiteY258" fmla="*/ 6859270 h 6860539"/>
              <a:gd name="connsiteX259" fmla="*/ 10623550 w 12191999"/>
              <a:gd name="connsiteY259" fmla="*/ 6859270 h 6860539"/>
              <a:gd name="connsiteX260" fmla="*/ 11219180 w 12191999"/>
              <a:gd name="connsiteY260" fmla="*/ 6436360 h 6860539"/>
              <a:gd name="connsiteX261" fmla="*/ 11555730 w 12191999"/>
              <a:gd name="connsiteY261" fmla="*/ 6532880 h 6860539"/>
              <a:gd name="connsiteX262" fmla="*/ 11480800 w 12191999"/>
              <a:gd name="connsiteY262" fmla="*/ 6858001 h 6860539"/>
              <a:gd name="connsiteX263" fmla="*/ 11488420 w 12191999"/>
              <a:gd name="connsiteY263" fmla="*/ 6858001 h 6860539"/>
              <a:gd name="connsiteX264" fmla="*/ 11562080 w 12191999"/>
              <a:gd name="connsiteY264" fmla="*/ 6536690 h 6860539"/>
              <a:gd name="connsiteX265" fmla="*/ 11814810 w 12191999"/>
              <a:gd name="connsiteY265" fmla="*/ 6858001 h 6860539"/>
              <a:gd name="connsiteX266" fmla="*/ 11822430 w 12191999"/>
              <a:gd name="connsiteY266" fmla="*/ 6858001 h 6860539"/>
              <a:gd name="connsiteX267" fmla="*/ 11563350 w 12191999"/>
              <a:gd name="connsiteY267" fmla="*/ 6529070 h 6860539"/>
              <a:gd name="connsiteX268" fmla="*/ 11583670 w 12191999"/>
              <a:gd name="connsiteY268" fmla="*/ 6243320 h 6860539"/>
              <a:gd name="connsiteX269" fmla="*/ 10720070 w 12191999"/>
              <a:gd name="connsiteY269" fmla="*/ 4589780 h 6860539"/>
              <a:gd name="connsiteX270" fmla="*/ 10742930 w 12191999"/>
              <a:gd name="connsiteY270" fmla="*/ 4392930 h 6860539"/>
              <a:gd name="connsiteX271" fmla="*/ 9898380 w 12191999"/>
              <a:gd name="connsiteY271" fmla="*/ 3548380 h 6860539"/>
              <a:gd name="connsiteX272" fmla="*/ 9641840 w 12191999"/>
              <a:gd name="connsiteY272" fmla="*/ 3587750 h 6860539"/>
              <a:gd name="connsiteX273" fmla="*/ 9641840 w 12191999"/>
              <a:gd name="connsiteY273" fmla="*/ 3380740 h 6860539"/>
              <a:gd name="connsiteX274" fmla="*/ 9584690 w 12191999"/>
              <a:gd name="connsiteY274" fmla="*/ 3035300 h 6860539"/>
              <a:gd name="connsiteX275" fmla="*/ 9809480 w 12191999"/>
              <a:gd name="connsiteY275" fmla="*/ 3035300 h 6860539"/>
              <a:gd name="connsiteX276" fmla="*/ 10143490 w 12191999"/>
              <a:gd name="connsiteY276" fmla="*/ 2928620 h 6860539"/>
              <a:gd name="connsiteX277" fmla="*/ 1786890 w 12191999"/>
              <a:gd name="connsiteY277" fmla="*/ 4038600 h 6860539"/>
              <a:gd name="connsiteX278" fmla="*/ 2207260 w 12191999"/>
              <a:gd name="connsiteY278" fmla="*/ 4458970 h 6860539"/>
              <a:gd name="connsiteX279" fmla="*/ 1786890 w 12191999"/>
              <a:gd name="connsiteY279" fmla="*/ 4879340 h 6860539"/>
              <a:gd name="connsiteX280" fmla="*/ 1068070 w 12191999"/>
              <a:gd name="connsiteY280" fmla="*/ 4879340 h 6860539"/>
              <a:gd name="connsiteX281" fmla="*/ 1068070 w 12191999"/>
              <a:gd name="connsiteY281" fmla="*/ 4488180 h 6860539"/>
              <a:gd name="connsiteX282" fmla="*/ 1070610 w 12191999"/>
              <a:gd name="connsiteY282" fmla="*/ 4488180 h 6860539"/>
              <a:gd name="connsiteX283" fmla="*/ 1070610 w 12191999"/>
              <a:gd name="connsiteY283" fmla="*/ 4484370 h 6860539"/>
              <a:gd name="connsiteX284" fmla="*/ 1165860 w 12191999"/>
              <a:gd name="connsiteY284" fmla="*/ 4039870 h 6860539"/>
              <a:gd name="connsiteX285" fmla="*/ 1786890 w 12191999"/>
              <a:gd name="connsiteY285" fmla="*/ 4039870 h 6860539"/>
              <a:gd name="connsiteX286" fmla="*/ 2256790 w 12191999"/>
              <a:gd name="connsiteY286" fmla="*/ 2475230 h 6860539"/>
              <a:gd name="connsiteX287" fmla="*/ 2259330 w 12191999"/>
              <a:gd name="connsiteY287" fmla="*/ 2473960 h 6860539"/>
              <a:gd name="connsiteX288" fmla="*/ 2782570 w 12191999"/>
              <a:gd name="connsiteY288" fmla="*/ 2473960 h 6860539"/>
              <a:gd name="connsiteX289" fmla="*/ 1871980 w 12191999"/>
              <a:gd name="connsiteY289" fmla="*/ 2811780 h 6860539"/>
              <a:gd name="connsiteX290" fmla="*/ 2256790 w 12191999"/>
              <a:gd name="connsiteY290" fmla="*/ 2475230 h 6860539"/>
              <a:gd name="connsiteX291" fmla="*/ 2821940 w 12191999"/>
              <a:gd name="connsiteY291" fmla="*/ 3307080 h 6860539"/>
              <a:gd name="connsiteX292" fmla="*/ 2259330 w 12191999"/>
              <a:gd name="connsiteY292" fmla="*/ 3307080 h 6860539"/>
              <a:gd name="connsiteX293" fmla="*/ 2255520 w 12191999"/>
              <a:gd name="connsiteY293" fmla="*/ 3305810 h 6860539"/>
              <a:gd name="connsiteX294" fmla="*/ 1995170 w 12191999"/>
              <a:gd name="connsiteY294" fmla="*/ 3194050 h 6860539"/>
              <a:gd name="connsiteX295" fmla="*/ 2550160 w 12191999"/>
              <a:gd name="connsiteY295" fmla="*/ 3086100 h 6860539"/>
              <a:gd name="connsiteX296" fmla="*/ 3105150 w 12191999"/>
              <a:gd name="connsiteY296" fmla="*/ 3194050 h 6860539"/>
              <a:gd name="connsiteX297" fmla="*/ 2821940 w 12191999"/>
              <a:gd name="connsiteY297" fmla="*/ 3307080 h 6860539"/>
              <a:gd name="connsiteX298" fmla="*/ 3112770 w 12191999"/>
              <a:gd name="connsiteY298" fmla="*/ 3188970 h 6860539"/>
              <a:gd name="connsiteX299" fmla="*/ 2551430 w 12191999"/>
              <a:gd name="connsiteY299" fmla="*/ 3079750 h 6860539"/>
              <a:gd name="connsiteX300" fmla="*/ 1990090 w 12191999"/>
              <a:gd name="connsiteY300" fmla="*/ 3188970 h 6860539"/>
              <a:gd name="connsiteX301" fmla="*/ 1864360 w 12191999"/>
              <a:gd name="connsiteY301" fmla="*/ 2890520 h 6860539"/>
              <a:gd name="connsiteX302" fmla="*/ 1870710 w 12191999"/>
              <a:gd name="connsiteY302" fmla="*/ 2819400 h 6860539"/>
              <a:gd name="connsiteX303" fmla="*/ 2794000 w 12191999"/>
              <a:gd name="connsiteY303" fmla="*/ 2473960 h 6860539"/>
              <a:gd name="connsiteX304" fmla="*/ 2821940 w 12191999"/>
              <a:gd name="connsiteY304" fmla="*/ 2473960 h 6860539"/>
              <a:gd name="connsiteX305" fmla="*/ 3238500 w 12191999"/>
              <a:gd name="connsiteY305" fmla="*/ 2890520 h 6860539"/>
              <a:gd name="connsiteX306" fmla="*/ 3112770 w 12191999"/>
              <a:gd name="connsiteY306" fmla="*/ 3188970 h 6860539"/>
              <a:gd name="connsiteX307" fmla="*/ 8100061 w 12191999"/>
              <a:gd name="connsiteY307" fmla="*/ 6377940 h 6860539"/>
              <a:gd name="connsiteX308" fmla="*/ 7885430 w 12191999"/>
              <a:gd name="connsiteY308" fmla="*/ 6013450 h 6860539"/>
              <a:gd name="connsiteX309" fmla="*/ 8100061 w 12191999"/>
              <a:gd name="connsiteY309" fmla="*/ 5648960 h 6860539"/>
              <a:gd name="connsiteX310" fmla="*/ 8100061 w 12191999"/>
              <a:gd name="connsiteY310" fmla="*/ 6377940 h 6860539"/>
              <a:gd name="connsiteX311" fmla="*/ 8107680 w 12191999"/>
              <a:gd name="connsiteY311" fmla="*/ 5645150 h 6860539"/>
              <a:gd name="connsiteX312" fmla="*/ 8277861 w 12191999"/>
              <a:gd name="connsiteY312" fmla="*/ 5598160 h 6860539"/>
              <a:gd name="connsiteX313" fmla="*/ 8280400 w 12191999"/>
              <a:gd name="connsiteY313" fmla="*/ 5596890 h 6860539"/>
              <a:gd name="connsiteX314" fmla="*/ 8843010 w 12191999"/>
              <a:gd name="connsiteY314" fmla="*/ 5596890 h 6860539"/>
              <a:gd name="connsiteX315" fmla="*/ 9259570 w 12191999"/>
              <a:gd name="connsiteY315" fmla="*/ 6013450 h 6860539"/>
              <a:gd name="connsiteX316" fmla="*/ 8843010 w 12191999"/>
              <a:gd name="connsiteY316" fmla="*/ 6430010 h 6860539"/>
              <a:gd name="connsiteX317" fmla="*/ 8280400 w 12191999"/>
              <a:gd name="connsiteY317" fmla="*/ 6430010 h 6860539"/>
              <a:gd name="connsiteX318" fmla="*/ 8276590 w 12191999"/>
              <a:gd name="connsiteY318" fmla="*/ 6428740 h 6860539"/>
              <a:gd name="connsiteX319" fmla="*/ 8106411 w 12191999"/>
              <a:gd name="connsiteY319" fmla="*/ 6381750 h 6860539"/>
              <a:gd name="connsiteX320" fmla="*/ 8106411 w 12191999"/>
              <a:gd name="connsiteY320" fmla="*/ 5645150 h 6860539"/>
              <a:gd name="connsiteX321" fmla="*/ 10369550 w 12191999"/>
              <a:gd name="connsiteY321" fmla="*/ 2468880 h 6860539"/>
              <a:gd name="connsiteX322" fmla="*/ 10146030 w 12191999"/>
              <a:gd name="connsiteY322" fmla="*/ 2915920 h 6860539"/>
              <a:gd name="connsiteX323" fmla="*/ 10058400 w 12191999"/>
              <a:gd name="connsiteY323" fmla="*/ 2468880 h 6860539"/>
              <a:gd name="connsiteX324" fmla="*/ 10083800 w 12191999"/>
              <a:gd name="connsiteY324" fmla="*/ 2221230 h 6860539"/>
              <a:gd name="connsiteX325" fmla="*/ 10250170 w 12191999"/>
              <a:gd name="connsiteY325" fmla="*/ 2232660 h 6860539"/>
              <a:gd name="connsiteX326" fmla="*/ 10314940 w 12191999"/>
              <a:gd name="connsiteY326" fmla="*/ 2231390 h 6860539"/>
              <a:gd name="connsiteX327" fmla="*/ 10369550 w 12191999"/>
              <a:gd name="connsiteY327" fmla="*/ 2468880 h 6860539"/>
              <a:gd name="connsiteX328" fmla="*/ 11248390 w 12191999"/>
              <a:gd name="connsiteY328" fmla="*/ 1278890 h 6860539"/>
              <a:gd name="connsiteX329" fmla="*/ 11413490 w 12191999"/>
              <a:gd name="connsiteY329" fmla="*/ 1290320 h 6860539"/>
              <a:gd name="connsiteX330" fmla="*/ 10321290 w 12191999"/>
              <a:gd name="connsiteY330" fmla="*/ 2222500 h 6860539"/>
              <a:gd name="connsiteX331" fmla="*/ 10148570 w 12191999"/>
              <a:gd name="connsiteY331" fmla="*/ 2012950 h 6860539"/>
              <a:gd name="connsiteX332" fmla="*/ 11248390 w 12191999"/>
              <a:gd name="connsiteY332" fmla="*/ 1278890 h 6860539"/>
              <a:gd name="connsiteX333" fmla="*/ 10146030 w 12191999"/>
              <a:gd name="connsiteY333" fmla="*/ 2021840 h 6860539"/>
              <a:gd name="connsiteX334" fmla="*/ 10312400 w 12191999"/>
              <a:gd name="connsiteY334" fmla="*/ 2223770 h 6860539"/>
              <a:gd name="connsiteX335" fmla="*/ 10251440 w 12191999"/>
              <a:gd name="connsiteY335" fmla="*/ 2225040 h 6860539"/>
              <a:gd name="connsiteX336" fmla="*/ 10086340 w 12191999"/>
              <a:gd name="connsiteY336" fmla="*/ 2213610 h 6860539"/>
              <a:gd name="connsiteX337" fmla="*/ 10146030 w 12191999"/>
              <a:gd name="connsiteY337" fmla="*/ 2021840 h 6860539"/>
              <a:gd name="connsiteX338" fmla="*/ 9578340 w 12191999"/>
              <a:gd name="connsiteY338" fmla="*/ 1908810 h 6860539"/>
              <a:gd name="connsiteX339" fmla="*/ 9809480 w 12191999"/>
              <a:gd name="connsiteY339" fmla="*/ 1908810 h 6860539"/>
              <a:gd name="connsiteX340" fmla="*/ 10139680 w 12191999"/>
              <a:gd name="connsiteY340" fmla="*/ 2016760 h 6860539"/>
              <a:gd name="connsiteX341" fmla="*/ 10078720 w 12191999"/>
              <a:gd name="connsiteY341" fmla="*/ 2212340 h 6860539"/>
              <a:gd name="connsiteX342" fmla="*/ 9457690 w 12191999"/>
              <a:gd name="connsiteY342" fmla="*/ 1921510 h 6860539"/>
              <a:gd name="connsiteX343" fmla="*/ 9578340 w 12191999"/>
              <a:gd name="connsiteY343" fmla="*/ 1908810 h 6860539"/>
              <a:gd name="connsiteX344" fmla="*/ 9020810 w 12191999"/>
              <a:gd name="connsiteY344" fmla="*/ 2418080 h 6860539"/>
              <a:gd name="connsiteX345" fmla="*/ 9574530 w 12191999"/>
              <a:gd name="connsiteY345" fmla="*/ 3028950 h 6860539"/>
              <a:gd name="connsiteX346" fmla="*/ 9018270 w 12191999"/>
              <a:gd name="connsiteY346" fmla="*/ 2468880 h 6860539"/>
              <a:gd name="connsiteX347" fmla="*/ 9020810 w 12191999"/>
              <a:gd name="connsiteY347" fmla="*/ 2418080 h 6860539"/>
              <a:gd name="connsiteX348" fmla="*/ 6388100 w 12191999"/>
              <a:gd name="connsiteY348" fmla="*/ 666750 h 6860539"/>
              <a:gd name="connsiteX349" fmla="*/ 7138670 w 12191999"/>
              <a:gd name="connsiteY349" fmla="*/ 848360 h 6860539"/>
              <a:gd name="connsiteX350" fmla="*/ 6602730 w 12191999"/>
              <a:gd name="connsiteY350" fmla="*/ 1032510 h 6860539"/>
              <a:gd name="connsiteX351" fmla="*/ 6243320 w 12191999"/>
              <a:gd name="connsiteY351" fmla="*/ 1032510 h 6860539"/>
              <a:gd name="connsiteX352" fmla="*/ 5680710 w 12191999"/>
              <a:gd name="connsiteY352" fmla="*/ 826770 h 6860539"/>
              <a:gd name="connsiteX353" fmla="*/ 6388100 w 12191999"/>
              <a:gd name="connsiteY353" fmla="*/ 666750 h 6860539"/>
              <a:gd name="connsiteX354" fmla="*/ 4598670 w 12191999"/>
              <a:gd name="connsiteY354" fmla="*/ 2647950 h 6860539"/>
              <a:gd name="connsiteX355" fmla="*/ 4182110 w 12191999"/>
              <a:gd name="connsiteY355" fmla="*/ 2231390 h 6860539"/>
              <a:gd name="connsiteX356" fmla="*/ 4598670 w 12191999"/>
              <a:gd name="connsiteY356" fmla="*/ 1814830 h 6860539"/>
              <a:gd name="connsiteX357" fmla="*/ 4796790 w 12191999"/>
              <a:gd name="connsiteY357" fmla="*/ 1865630 h 6860539"/>
              <a:gd name="connsiteX358" fmla="*/ 4735830 w 12191999"/>
              <a:gd name="connsiteY358" fmla="*/ 2311400 h 6860539"/>
              <a:gd name="connsiteX359" fmla="*/ 4763770 w 12191999"/>
              <a:gd name="connsiteY359" fmla="*/ 2614930 h 6860539"/>
              <a:gd name="connsiteX360" fmla="*/ 4598670 w 12191999"/>
              <a:gd name="connsiteY360" fmla="*/ 2647950 h 6860539"/>
              <a:gd name="connsiteX361" fmla="*/ 4744720 w 12191999"/>
              <a:gd name="connsiteY361" fmla="*/ 2311400 h 6860539"/>
              <a:gd name="connsiteX362" fmla="*/ 4804410 w 12191999"/>
              <a:gd name="connsiteY362" fmla="*/ 1870710 h 6860539"/>
              <a:gd name="connsiteX363" fmla="*/ 5015230 w 12191999"/>
              <a:gd name="connsiteY363" fmla="*/ 2232660 h 6860539"/>
              <a:gd name="connsiteX364" fmla="*/ 4771390 w 12191999"/>
              <a:gd name="connsiteY364" fmla="*/ 2611120 h 6860539"/>
              <a:gd name="connsiteX365" fmla="*/ 4744720 w 12191999"/>
              <a:gd name="connsiteY365" fmla="*/ 2311400 h 6860539"/>
              <a:gd name="connsiteX366" fmla="*/ 4772660 w 12191999"/>
              <a:gd name="connsiteY366" fmla="*/ 2618740 h 6860539"/>
              <a:gd name="connsiteX367" fmla="*/ 5022850 w 12191999"/>
              <a:gd name="connsiteY367" fmla="*/ 2231390 h 6860539"/>
              <a:gd name="connsiteX368" fmla="*/ 4805680 w 12191999"/>
              <a:gd name="connsiteY368" fmla="*/ 1861820 h 6860539"/>
              <a:gd name="connsiteX369" fmla="*/ 5673090 w 12191999"/>
              <a:gd name="connsiteY369" fmla="*/ 829310 h 6860539"/>
              <a:gd name="connsiteX370" fmla="*/ 6243320 w 12191999"/>
              <a:gd name="connsiteY370" fmla="*/ 1038860 h 6860539"/>
              <a:gd name="connsiteX371" fmla="*/ 6602730 w 12191999"/>
              <a:gd name="connsiteY371" fmla="*/ 1038860 h 6860539"/>
              <a:gd name="connsiteX372" fmla="*/ 7146290 w 12191999"/>
              <a:gd name="connsiteY372" fmla="*/ 850900 h 6860539"/>
              <a:gd name="connsiteX373" fmla="*/ 8031480 w 12191999"/>
              <a:gd name="connsiteY373" fmla="*/ 2310130 h 6860539"/>
              <a:gd name="connsiteX374" fmla="*/ 8025130 w 12191999"/>
              <a:gd name="connsiteY374" fmla="*/ 2461260 h 6860539"/>
              <a:gd name="connsiteX375" fmla="*/ 7501890 w 12191999"/>
              <a:gd name="connsiteY375" fmla="*/ 3380740 h 6860539"/>
              <a:gd name="connsiteX376" fmla="*/ 7501890 w 12191999"/>
              <a:gd name="connsiteY376" fmla="*/ 3519170 h 6860539"/>
              <a:gd name="connsiteX377" fmla="*/ 6388100 w 12191999"/>
              <a:gd name="connsiteY377" fmla="*/ 3954780 h 6860539"/>
              <a:gd name="connsiteX378" fmla="*/ 5773420 w 12191999"/>
              <a:gd name="connsiteY378" fmla="*/ 3835400 h 6860539"/>
              <a:gd name="connsiteX379" fmla="*/ 4852670 w 12191999"/>
              <a:gd name="connsiteY379" fmla="*/ 2898140 h 6860539"/>
              <a:gd name="connsiteX380" fmla="*/ 4772660 w 12191999"/>
              <a:gd name="connsiteY380" fmla="*/ 2618740 h 6860539"/>
              <a:gd name="connsiteX381" fmla="*/ 8025130 w 12191999"/>
              <a:gd name="connsiteY381" fmla="*/ 2471420 h 6860539"/>
              <a:gd name="connsiteX382" fmla="*/ 7510780 w 12191999"/>
              <a:gd name="connsiteY382" fmla="*/ 3512820 h 6860539"/>
              <a:gd name="connsiteX383" fmla="*/ 7510780 w 12191999"/>
              <a:gd name="connsiteY383" fmla="*/ 3382010 h 6860539"/>
              <a:gd name="connsiteX384" fmla="*/ 8025130 w 12191999"/>
              <a:gd name="connsiteY384" fmla="*/ 2471420 h 6860539"/>
              <a:gd name="connsiteX385" fmla="*/ 5764530 w 12191999"/>
              <a:gd name="connsiteY385" fmla="*/ 3832860 h 6860539"/>
              <a:gd name="connsiteX386" fmla="*/ 4856480 w 12191999"/>
              <a:gd name="connsiteY386" fmla="*/ 2908300 h 6860539"/>
              <a:gd name="connsiteX387" fmla="*/ 5764530 w 12191999"/>
              <a:gd name="connsiteY387" fmla="*/ 3832860 h 6860539"/>
              <a:gd name="connsiteX388" fmla="*/ 3408680 w 12191999"/>
              <a:gd name="connsiteY388" fmla="*/ 4069080 h 6860539"/>
              <a:gd name="connsiteX389" fmla="*/ 3561080 w 12191999"/>
              <a:gd name="connsiteY389" fmla="*/ 3484880 h 6860539"/>
              <a:gd name="connsiteX390" fmla="*/ 4017010 w 12191999"/>
              <a:gd name="connsiteY390" fmla="*/ 4349750 h 6860539"/>
              <a:gd name="connsiteX391" fmla="*/ 3731260 w 12191999"/>
              <a:gd name="connsiteY391" fmla="*/ 4316730 h 6860539"/>
              <a:gd name="connsiteX392" fmla="*/ 3434080 w 12191999"/>
              <a:gd name="connsiteY392" fmla="*/ 4316730 h 6860539"/>
              <a:gd name="connsiteX393" fmla="*/ 3408680 w 12191999"/>
              <a:gd name="connsiteY393" fmla="*/ 4069080 h 6860539"/>
              <a:gd name="connsiteX394" fmla="*/ 4039870 w 12191999"/>
              <a:gd name="connsiteY394" fmla="*/ 4479290 h 6860539"/>
              <a:gd name="connsiteX395" fmla="*/ 4027170 w 12191999"/>
              <a:gd name="connsiteY395" fmla="*/ 4359910 h 6860539"/>
              <a:gd name="connsiteX396" fmla="*/ 4923790 w 12191999"/>
              <a:gd name="connsiteY396" fmla="*/ 5213350 h 6860539"/>
              <a:gd name="connsiteX397" fmla="*/ 4598670 w 12191999"/>
              <a:gd name="connsiteY397" fmla="*/ 5259070 h 6860539"/>
              <a:gd name="connsiteX398" fmla="*/ 4042410 w 12191999"/>
              <a:gd name="connsiteY398" fmla="*/ 5120640 h 6860539"/>
              <a:gd name="connsiteX399" fmla="*/ 4042410 w 12191999"/>
              <a:gd name="connsiteY399" fmla="*/ 4479290 h 6860539"/>
              <a:gd name="connsiteX400" fmla="*/ 4039870 w 12191999"/>
              <a:gd name="connsiteY400" fmla="*/ 4479290 h 6860539"/>
              <a:gd name="connsiteX401" fmla="*/ 4032250 w 12191999"/>
              <a:gd name="connsiteY401" fmla="*/ 4484370 h 6860539"/>
              <a:gd name="connsiteX402" fmla="*/ 4032250 w 12191999"/>
              <a:gd name="connsiteY402" fmla="*/ 4488180 h 6860539"/>
              <a:gd name="connsiteX403" fmla="*/ 4034790 w 12191999"/>
              <a:gd name="connsiteY403" fmla="*/ 4488180 h 6860539"/>
              <a:gd name="connsiteX404" fmla="*/ 4034790 w 12191999"/>
              <a:gd name="connsiteY404" fmla="*/ 5116830 h 6860539"/>
              <a:gd name="connsiteX405" fmla="*/ 3436620 w 12191999"/>
              <a:gd name="connsiteY405" fmla="*/ 4325620 h 6860539"/>
              <a:gd name="connsiteX406" fmla="*/ 3732530 w 12191999"/>
              <a:gd name="connsiteY406" fmla="*/ 4325620 h 6860539"/>
              <a:gd name="connsiteX407" fmla="*/ 4018280 w 12191999"/>
              <a:gd name="connsiteY407" fmla="*/ 4358640 h 6860539"/>
              <a:gd name="connsiteX408" fmla="*/ 4032250 w 12191999"/>
              <a:gd name="connsiteY408" fmla="*/ 4484370 h 6860539"/>
              <a:gd name="connsiteX409" fmla="*/ 3763010 w 12191999"/>
              <a:gd name="connsiteY409" fmla="*/ 6809740 h 6860539"/>
              <a:gd name="connsiteX410" fmla="*/ 3732530 w 12191999"/>
              <a:gd name="connsiteY410" fmla="*/ 6809740 h 6860539"/>
              <a:gd name="connsiteX411" fmla="*/ 3220720 w 12191999"/>
              <a:gd name="connsiteY411" fmla="*/ 6809740 h 6860539"/>
              <a:gd name="connsiteX412" fmla="*/ 1977390 w 12191999"/>
              <a:gd name="connsiteY412" fmla="*/ 5566410 h 6860539"/>
              <a:gd name="connsiteX413" fmla="*/ 3220720 w 12191999"/>
              <a:gd name="connsiteY413" fmla="*/ 4323080 h 6860539"/>
              <a:gd name="connsiteX414" fmla="*/ 3427730 w 12191999"/>
              <a:gd name="connsiteY414" fmla="*/ 4323080 h 6860539"/>
              <a:gd name="connsiteX415" fmla="*/ 4033520 w 12191999"/>
              <a:gd name="connsiteY415" fmla="*/ 5123180 h 6860539"/>
              <a:gd name="connsiteX416" fmla="*/ 4033520 w 12191999"/>
              <a:gd name="connsiteY416" fmla="*/ 5952490 h 6860539"/>
              <a:gd name="connsiteX417" fmla="*/ 3763010 w 12191999"/>
              <a:gd name="connsiteY417" fmla="*/ 6809740 h 6860539"/>
              <a:gd name="connsiteX418" fmla="*/ 4146550 w 12191999"/>
              <a:gd name="connsiteY418" fmla="*/ 6739890 h 6860539"/>
              <a:gd name="connsiteX419" fmla="*/ 4900930 w 12191999"/>
              <a:gd name="connsiteY419" fmla="*/ 5993130 h 6860539"/>
              <a:gd name="connsiteX420" fmla="*/ 4146550 w 12191999"/>
              <a:gd name="connsiteY420" fmla="*/ 6739890 h 6860539"/>
              <a:gd name="connsiteX421" fmla="*/ 4975860 w 12191999"/>
              <a:gd name="connsiteY421" fmla="*/ 5567680 h 6860539"/>
              <a:gd name="connsiteX422" fmla="*/ 4903470 w 12191999"/>
              <a:gd name="connsiteY422" fmla="*/ 5984240 h 6860539"/>
              <a:gd name="connsiteX423" fmla="*/ 4138930 w 12191999"/>
              <a:gd name="connsiteY423" fmla="*/ 6742430 h 6860539"/>
              <a:gd name="connsiteX424" fmla="*/ 3771900 w 12191999"/>
              <a:gd name="connsiteY424" fmla="*/ 6809740 h 6860539"/>
              <a:gd name="connsiteX425" fmla="*/ 4041140 w 12191999"/>
              <a:gd name="connsiteY425" fmla="*/ 5953760 h 6860539"/>
              <a:gd name="connsiteX426" fmla="*/ 4041140 w 12191999"/>
              <a:gd name="connsiteY426" fmla="*/ 5128260 h 6860539"/>
              <a:gd name="connsiteX427" fmla="*/ 4041140 w 12191999"/>
              <a:gd name="connsiteY427" fmla="*/ 5128260 h 6860539"/>
              <a:gd name="connsiteX428" fmla="*/ 4597400 w 12191999"/>
              <a:gd name="connsiteY428" fmla="*/ 5265420 h 6860539"/>
              <a:gd name="connsiteX429" fmla="*/ 4925060 w 12191999"/>
              <a:gd name="connsiteY429" fmla="*/ 5219700 h 6860539"/>
              <a:gd name="connsiteX430" fmla="*/ 4975860 w 12191999"/>
              <a:gd name="connsiteY430" fmla="*/ 5567680 h 6860539"/>
              <a:gd name="connsiteX431" fmla="*/ 5219700 w 12191999"/>
              <a:gd name="connsiteY431" fmla="*/ 5082540 h 6860539"/>
              <a:gd name="connsiteX432" fmla="*/ 5219700 w 12191999"/>
              <a:gd name="connsiteY432" fmla="*/ 5083810 h 6860539"/>
              <a:gd name="connsiteX433" fmla="*/ 4932680 w 12191999"/>
              <a:gd name="connsiteY433" fmla="*/ 5210810 h 6860539"/>
              <a:gd name="connsiteX434" fmla="*/ 4027170 w 12191999"/>
              <a:gd name="connsiteY434" fmla="*/ 4351020 h 6860539"/>
              <a:gd name="connsiteX435" fmla="*/ 4027170 w 12191999"/>
              <a:gd name="connsiteY435" fmla="*/ 4351020 h 6860539"/>
              <a:gd name="connsiteX436" fmla="*/ 3567430 w 12191999"/>
              <a:gd name="connsiteY436" fmla="*/ 3477260 h 6860539"/>
              <a:gd name="connsiteX437" fmla="*/ 4599940 w 12191999"/>
              <a:gd name="connsiteY437" fmla="*/ 2879090 h 6860539"/>
              <a:gd name="connsiteX438" fmla="*/ 4847590 w 12191999"/>
              <a:gd name="connsiteY438" fmla="*/ 2904490 h 6860539"/>
              <a:gd name="connsiteX439" fmla="*/ 5252720 w 12191999"/>
              <a:gd name="connsiteY439" fmla="*/ 3468370 h 6860539"/>
              <a:gd name="connsiteX440" fmla="*/ 5767070 w 12191999"/>
              <a:gd name="connsiteY440" fmla="*/ 3840480 h 6860539"/>
              <a:gd name="connsiteX441" fmla="*/ 5788660 w 12191999"/>
              <a:gd name="connsiteY441" fmla="*/ 4067810 h 6860539"/>
              <a:gd name="connsiteX442" fmla="*/ 5773420 w 12191999"/>
              <a:gd name="connsiteY442" fmla="*/ 4257040 h 6860539"/>
              <a:gd name="connsiteX443" fmla="*/ 5375910 w 12191999"/>
              <a:gd name="connsiteY443" fmla="*/ 4574540 h 6860539"/>
              <a:gd name="connsiteX444" fmla="*/ 5219700 w 12191999"/>
              <a:gd name="connsiteY444" fmla="*/ 5074920 h 6860539"/>
              <a:gd name="connsiteX445" fmla="*/ 5219700 w 12191999"/>
              <a:gd name="connsiteY445" fmla="*/ 5082540 h 6860539"/>
              <a:gd name="connsiteX446" fmla="*/ 5227320 w 12191999"/>
              <a:gd name="connsiteY446" fmla="*/ 5074920 h 6860539"/>
              <a:gd name="connsiteX447" fmla="*/ 5772150 w 12191999"/>
              <a:gd name="connsiteY447" fmla="*/ 4265930 h 6860539"/>
              <a:gd name="connsiteX448" fmla="*/ 5227320 w 12191999"/>
              <a:gd name="connsiteY448" fmla="*/ 5078730 h 6860539"/>
              <a:gd name="connsiteX449" fmla="*/ 5227320 w 12191999"/>
              <a:gd name="connsiteY449" fmla="*/ 5074920 h 6860539"/>
              <a:gd name="connsiteX450" fmla="*/ 7010400 w 12191999"/>
              <a:gd name="connsiteY450" fmla="*/ 5491480 h 6860539"/>
              <a:gd name="connsiteX451" fmla="*/ 7010400 w 12191999"/>
              <a:gd name="connsiteY451" fmla="*/ 5750560 h 6860539"/>
              <a:gd name="connsiteX452" fmla="*/ 6459220 w 12191999"/>
              <a:gd name="connsiteY452" fmla="*/ 5947410 h 6860539"/>
              <a:gd name="connsiteX453" fmla="*/ 6099810 w 12191999"/>
              <a:gd name="connsiteY453" fmla="*/ 5947410 h 6860539"/>
              <a:gd name="connsiteX454" fmla="*/ 5486400 w 12191999"/>
              <a:gd name="connsiteY454" fmla="*/ 5695950 h 6860539"/>
              <a:gd name="connsiteX455" fmla="*/ 5227320 w 12191999"/>
              <a:gd name="connsiteY455" fmla="*/ 5088890 h 6860539"/>
              <a:gd name="connsiteX456" fmla="*/ 5779770 w 12191999"/>
              <a:gd name="connsiteY456" fmla="*/ 4264660 h 6860539"/>
              <a:gd name="connsiteX457" fmla="*/ 6098540 w 12191999"/>
              <a:gd name="connsiteY457" fmla="*/ 4204970 h 6860539"/>
              <a:gd name="connsiteX458" fmla="*/ 6457950 w 12191999"/>
              <a:gd name="connsiteY458" fmla="*/ 4204970 h 6860539"/>
              <a:gd name="connsiteX459" fmla="*/ 7048500 w 12191999"/>
              <a:gd name="connsiteY459" fmla="*/ 4434840 h 6860539"/>
              <a:gd name="connsiteX460" fmla="*/ 7326630 w 12191999"/>
              <a:gd name="connsiteY460" fmla="*/ 4996180 h 6860539"/>
              <a:gd name="connsiteX461" fmla="*/ 7010400 w 12191999"/>
              <a:gd name="connsiteY461" fmla="*/ 5491480 h 6860539"/>
              <a:gd name="connsiteX462" fmla="*/ 7018020 w 12191999"/>
              <a:gd name="connsiteY462" fmla="*/ 5745480 h 6860539"/>
              <a:gd name="connsiteX463" fmla="*/ 7018020 w 12191999"/>
              <a:gd name="connsiteY463" fmla="*/ 5492750 h 6860539"/>
              <a:gd name="connsiteX464" fmla="*/ 7327900 w 12191999"/>
              <a:gd name="connsiteY464" fmla="*/ 5003800 h 6860539"/>
              <a:gd name="connsiteX465" fmla="*/ 7330440 w 12191999"/>
              <a:gd name="connsiteY465" fmla="*/ 5076190 h 6860539"/>
              <a:gd name="connsiteX466" fmla="*/ 7018020 w 12191999"/>
              <a:gd name="connsiteY466" fmla="*/ 5745480 h 6860539"/>
              <a:gd name="connsiteX467" fmla="*/ 7923530 w 12191999"/>
              <a:gd name="connsiteY467" fmla="*/ 5082540 h 6860539"/>
              <a:gd name="connsiteX468" fmla="*/ 7559040 w 12191999"/>
              <a:gd name="connsiteY468" fmla="*/ 4944110 h 6860539"/>
              <a:gd name="connsiteX469" fmla="*/ 7334250 w 12191999"/>
              <a:gd name="connsiteY469" fmla="*/ 4992370 h 6860539"/>
              <a:gd name="connsiteX470" fmla="*/ 7053580 w 12191999"/>
              <a:gd name="connsiteY470" fmla="*/ 4428490 h 6860539"/>
              <a:gd name="connsiteX471" fmla="*/ 6457950 w 12191999"/>
              <a:gd name="connsiteY471" fmla="*/ 4196080 h 6860539"/>
              <a:gd name="connsiteX472" fmla="*/ 6098540 w 12191999"/>
              <a:gd name="connsiteY472" fmla="*/ 4196080 h 6860539"/>
              <a:gd name="connsiteX473" fmla="*/ 5781040 w 12191999"/>
              <a:gd name="connsiteY473" fmla="*/ 4255770 h 6860539"/>
              <a:gd name="connsiteX474" fmla="*/ 5795010 w 12191999"/>
              <a:gd name="connsiteY474" fmla="*/ 4070350 h 6860539"/>
              <a:gd name="connsiteX475" fmla="*/ 5773420 w 12191999"/>
              <a:gd name="connsiteY475" fmla="*/ 3846830 h 6860539"/>
              <a:gd name="connsiteX476" fmla="*/ 6386830 w 12191999"/>
              <a:gd name="connsiteY476" fmla="*/ 3964940 h 6860539"/>
              <a:gd name="connsiteX477" fmla="*/ 7500620 w 12191999"/>
              <a:gd name="connsiteY477" fmla="*/ 3531870 h 6860539"/>
              <a:gd name="connsiteX478" fmla="*/ 7500620 w 12191999"/>
              <a:gd name="connsiteY478" fmla="*/ 3821430 h 6860539"/>
              <a:gd name="connsiteX479" fmla="*/ 8157211 w 12191999"/>
              <a:gd name="connsiteY479" fmla="*/ 4808220 h 6860539"/>
              <a:gd name="connsiteX480" fmla="*/ 7923530 w 12191999"/>
              <a:gd name="connsiteY480" fmla="*/ 5082540 h 6860539"/>
              <a:gd name="connsiteX481" fmla="*/ 8572500 w 12191999"/>
              <a:gd name="connsiteY481" fmla="*/ 4880610 h 6860539"/>
              <a:gd name="connsiteX482" fmla="*/ 8172450 w 12191999"/>
              <a:gd name="connsiteY482" fmla="*/ 4803140 h 6860539"/>
              <a:gd name="connsiteX483" fmla="*/ 9058910 w 12191999"/>
              <a:gd name="connsiteY483" fmla="*/ 4302760 h 6860539"/>
              <a:gd name="connsiteX484" fmla="*/ 9053830 w 12191999"/>
              <a:gd name="connsiteY484" fmla="*/ 4392930 h 6860539"/>
              <a:gd name="connsiteX485" fmla="*/ 9122410 w 12191999"/>
              <a:gd name="connsiteY485" fmla="*/ 4726940 h 6860539"/>
              <a:gd name="connsiteX486" fmla="*/ 8572500 w 12191999"/>
              <a:gd name="connsiteY486" fmla="*/ 4880610 h 6860539"/>
              <a:gd name="connsiteX487" fmla="*/ 9062720 w 12191999"/>
              <a:gd name="connsiteY487" fmla="*/ 4392930 h 6860539"/>
              <a:gd name="connsiteX488" fmla="*/ 9067800 w 12191999"/>
              <a:gd name="connsiteY488" fmla="*/ 4300220 h 6860539"/>
              <a:gd name="connsiteX489" fmla="*/ 9549130 w 12191999"/>
              <a:gd name="connsiteY489" fmla="*/ 4236720 h 6860539"/>
              <a:gd name="connsiteX490" fmla="*/ 9130030 w 12191999"/>
              <a:gd name="connsiteY490" fmla="*/ 4723130 h 6860539"/>
              <a:gd name="connsiteX491" fmla="*/ 9062720 w 12191999"/>
              <a:gd name="connsiteY491" fmla="*/ 4392930 h 6860539"/>
              <a:gd name="connsiteX492" fmla="*/ 9069070 w 12191999"/>
              <a:gd name="connsiteY492" fmla="*/ 4292600 h 6860539"/>
              <a:gd name="connsiteX493" fmla="*/ 9635490 w 12191999"/>
              <a:gd name="connsiteY493" fmla="*/ 3599180 h 6860539"/>
              <a:gd name="connsiteX494" fmla="*/ 9635490 w 12191999"/>
              <a:gd name="connsiteY494" fmla="*/ 3818890 h 6860539"/>
              <a:gd name="connsiteX495" fmla="*/ 9552940 w 12191999"/>
              <a:gd name="connsiteY495" fmla="*/ 4229100 h 6860539"/>
              <a:gd name="connsiteX496" fmla="*/ 9069070 w 12191999"/>
              <a:gd name="connsiteY496" fmla="*/ 4292600 h 6860539"/>
              <a:gd name="connsiteX497" fmla="*/ 9899650 w 12191999"/>
              <a:gd name="connsiteY497" fmla="*/ 5229860 h 6860539"/>
              <a:gd name="connsiteX498" fmla="*/ 9133840 w 12191999"/>
              <a:gd name="connsiteY498" fmla="*/ 4730750 h 6860539"/>
              <a:gd name="connsiteX499" fmla="*/ 9558020 w 12191999"/>
              <a:gd name="connsiteY499" fmla="*/ 4237990 h 6860539"/>
              <a:gd name="connsiteX500" fmla="*/ 9570720 w 12191999"/>
              <a:gd name="connsiteY500" fmla="*/ 4237990 h 6860539"/>
              <a:gd name="connsiteX501" fmla="*/ 10712450 w 12191999"/>
              <a:gd name="connsiteY501" fmla="*/ 4594860 h 6860539"/>
              <a:gd name="connsiteX502" fmla="*/ 9899650 w 12191999"/>
              <a:gd name="connsiteY502" fmla="*/ 5229860 h 6860539"/>
              <a:gd name="connsiteX503" fmla="*/ 9643110 w 12191999"/>
              <a:gd name="connsiteY503" fmla="*/ 3596640 h 6860539"/>
              <a:gd name="connsiteX504" fmla="*/ 9899650 w 12191999"/>
              <a:gd name="connsiteY504" fmla="*/ 3556000 h 6860539"/>
              <a:gd name="connsiteX505" fmla="*/ 10736580 w 12191999"/>
              <a:gd name="connsiteY505" fmla="*/ 4392930 h 6860539"/>
              <a:gd name="connsiteX506" fmla="*/ 10713720 w 12191999"/>
              <a:gd name="connsiteY506" fmla="*/ 4584700 h 6860539"/>
              <a:gd name="connsiteX507" fmla="*/ 9569450 w 12191999"/>
              <a:gd name="connsiteY507" fmla="*/ 4229100 h 6860539"/>
              <a:gd name="connsiteX508" fmla="*/ 9560560 w 12191999"/>
              <a:gd name="connsiteY508" fmla="*/ 4229100 h 6860539"/>
              <a:gd name="connsiteX509" fmla="*/ 9641840 w 12191999"/>
              <a:gd name="connsiteY509" fmla="*/ 3818890 h 6860539"/>
              <a:gd name="connsiteX510" fmla="*/ 9641840 w 12191999"/>
              <a:gd name="connsiteY510" fmla="*/ 3596640 h 6860539"/>
              <a:gd name="connsiteX511" fmla="*/ 9635490 w 12191999"/>
              <a:gd name="connsiteY511" fmla="*/ 3382010 h 6860539"/>
              <a:gd name="connsiteX512" fmla="*/ 9635490 w 12191999"/>
              <a:gd name="connsiteY512" fmla="*/ 3591560 h 6860539"/>
              <a:gd name="connsiteX513" fmla="*/ 9061450 w 12191999"/>
              <a:gd name="connsiteY513" fmla="*/ 4295140 h 6860539"/>
              <a:gd name="connsiteX514" fmla="*/ 9061450 w 12191999"/>
              <a:gd name="connsiteY514" fmla="*/ 4295140 h 6860539"/>
              <a:gd name="connsiteX515" fmla="*/ 8166100 w 12191999"/>
              <a:gd name="connsiteY515" fmla="*/ 4800600 h 6860539"/>
              <a:gd name="connsiteX516" fmla="*/ 7512050 w 12191999"/>
              <a:gd name="connsiteY516" fmla="*/ 3820160 h 6860539"/>
              <a:gd name="connsiteX517" fmla="*/ 7512050 w 12191999"/>
              <a:gd name="connsiteY517" fmla="*/ 3524250 h 6860539"/>
              <a:gd name="connsiteX518" fmla="*/ 8034020 w 12191999"/>
              <a:gd name="connsiteY518" fmla="*/ 2467610 h 6860539"/>
              <a:gd name="connsiteX519" fmla="*/ 8573770 w 12191999"/>
              <a:gd name="connsiteY519" fmla="*/ 2320290 h 6860539"/>
              <a:gd name="connsiteX520" fmla="*/ 9014460 w 12191999"/>
              <a:gd name="connsiteY520" fmla="*/ 2415540 h 6860539"/>
              <a:gd name="connsiteX521" fmla="*/ 9011920 w 12191999"/>
              <a:gd name="connsiteY521" fmla="*/ 2470150 h 6860539"/>
              <a:gd name="connsiteX522" fmla="*/ 9578340 w 12191999"/>
              <a:gd name="connsiteY522" fmla="*/ 3037840 h 6860539"/>
              <a:gd name="connsiteX523" fmla="*/ 9635490 w 12191999"/>
              <a:gd name="connsiteY523" fmla="*/ 3382010 h 6860539"/>
              <a:gd name="connsiteX524" fmla="*/ 9583420 w 12191999"/>
              <a:gd name="connsiteY524" fmla="*/ 3028950 h 6860539"/>
              <a:gd name="connsiteX525" fmla="*/ 9022080 w 12191999"/>
              <a:gd name="connsiteY525" fmla="*/ 2410460 h 6860539"/>
              <a:gd name="connsiteX526" fmla="*/ 9450070 w 12191999"/>
              <a:gd name="connsiteY526" fmla="*/ 1924050 h 6860539"/>
              <a:gd name="connsiteX527" fmla="*/ 10078720 w 12191999"/>
              <a:gd name="connsiteY527" fmla="*/ 2219960 h 6860539"/>
              <a:gd name="connsiteX528" fmla="*/ 10078720 w 12191999"/>
              <a:gd name="connsiteY528" fmla="*/ 2219960 h 6860539"/>
              <a:gd name="connsiteX529" fmla="*/ 10053320 w 12191999"/>
              <a:gd name="connsiteY529" fmla="*/ 2468880 h 6860539"/>
              <a:gd name="connsiteX530" fmla="*/ 10142220 w 12191999"/>
              <a:gd name="connsiteY530" fmla="*/ 2921000 h 6860539"/>
              <a:gd name="connsiteX531" fmla="*/ 9812020 w 12191999"/>
              <a:gd name="connsiteY531" fmla="*/ 3028950 h 6860539"/>
              <a:gd name="connsiteX532" fmla="*/ 9583420 w 12191999"/>
              <a:gd name="connsiteY532" fmla="*/ 3028950 h 686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</a:cxnLst>
            <a:rect l="l" t="t" r="r" b="b"/>
            <a:pathLst>
              <a:path w="12191999" h="6860539">
                <a:moveTo>
                  <a:pt x="10143490" y="2928620"/>
                </a:moveTo>
                <a:cubicBezTo>
                  <a:pt x="10330180" y="3376930"/>
                  <a:pt x="10763250" y="3666490"/>
                  <a:pt x="11249660" y="3666490"/>
                </a:cubicBezTo>
                <a:cubicBezTo>
                  <a:pt x="11631930" y="3666490"/>
                  <a:pt x="11973560" y="3486150"/>
                  <a:pt x="12192000" y="3206750"/>
                </a:cubicBezTo>
                <a:lnTo>
                  <a:pt x="12192000" y="3194050"/>
                </a:lnTo>
                <a:cubicBezTo>
                  <a:pt x="11974830" y="3477260"/>
                  <a:pt x="11633200" y="3658870"/>
                  <a:pt x="11249660" y="3658870"/>
                </a:cubicBezTo>
                <a:cubicBezTo>
                  <a:pt x="10765790" y="3658870"/>
                  <a:pt x="10335260" y="3370580"/>
                  <a:pt x="10149840" y="2924810"/>
                </a:cubicBezTo>
                <a:cubicBezTo>
                  <a:pt x="10292080" y="2818130"/>
                  <a:pt x="10378440" y="2647950"/>
                  <a:pt x="10378440" y="2470150"/>
                </a:cubicBezTo>
                <a:cubicBezTo>
                  <a:pt x="10378440" y="2386330"/>
                  <a:pt x="10360660" y="2306320"/>
                  <a:pt x="10326370" y="2231390"/>
                </a:cubicBezTo>
                <a:lnTo>
                  <a:pt x="10326370" y="2231390"/>
                </a:lnTo>
                <a:cubicBezTo>
                  <a:pt x="10858500" y="2199640"/>
                  <a:pt x="11309350" y="1813560"/>
                  <a:pt x="11422380" y="1292860"/>
                </a:cubicBezTo>
                <a:cubicBezTo>
                  <a:pt x="11701780" y="1333500"/>
                  <a:pt x="11958320" y="1473200"/>
                  <a:pt x="12145010" y="1686560"/>
                </a:cubicBezTo>
                <a:cubicBezTo>
                  <a:pt x="12161520" y="1705610"/>
                  <a:pt x="12176760" y="1724660"/>
                  <a:pt x="12192000" y="1744980"/>
                </a:cubicBezTo>
                <a:lnTo>
                  <a:pt x="12192000" y="1732280"/>
                </a:lnTo>
                <a:cubicBezTo>
                  <a:pt x="12178030" y="1715770"/>
                  <a:pt x="12165330" y="1697990"/>
                  <a:pt x="12150090" y="1681480"/>
                </a:cubicBezTo>
                <a:cubicBezTo>
                  <a:pt x="11962130" y="1466850"/>
                  <a:pt x="11704320" y="1325880"/>
                  <a:pt x="11422380" y="1285240"/>
                </a:cubicBezTo>
                <a:cubicBezTo>
                  <a:pt x="11440160" y="1203960"/>
                  <a:pt x="11447780" y="1120140"/>
                  <a:pt x="11447780" y="1036320"/>
                </a:cubicBezTo>
                <a:cubicBezTo>
                  <a:pt x="11447780" y="595630"/>
                  <a:pt x="11207750" y="209550"/>
                  <a:pt x="10853420" y="2540"/>
                </a:cubicBezTo>
                <a:lnTo>
                  <a:pt x="10838180" y="2540"/>
                </a:lnTo>
                <a:cubicBezTo>
                  <a:pt x="11198860" y="205740"/>
                  <a:pt x="11441430" y="593090"/>
                  <a:pt x="11441430" y="1035050"/>
                </a:cubicBezTo>
                <a:cubicBezTo>
                  <a:pt x="11441430" y="1117600"/>
                  <a:pt x="11432540" y="1201420"/>
                  <a:pt x="11416030" y="1282700"/>
                </a:cubicBezTo>
                <a:cubicBezTo>
                  <a:pt x="11361420" y="1275080"/>
                  <a:pt x="11304270" y="1271270"/>
                  <a:pt x="11249660" y="1271270"/>
                </a:cubicBezTo>
                <a:cubicBezTo>
                  <a:pt x="10763250" y="1271270"/>
                  <a:pt x="10330180" y="1560830"/>
                  <a:pt x="10143490" y="2009140"/>
                </a:cubicBezTo>
                <a:lnTo>
                  <a:pt x="10143490" y="2009140"/>
                </a:lnTo>
                <a:lnTo>
                  <a:pt x="10143490" y="2009140"/>
                </a:lnTo>
                <a:cubicBezTo>
                  <a:pt x="10045700" y="1938020"/>
                  <a:pt x="9931400" y="1901190"/>
                  <a:pt x="9810750" y="1901190"/>
                </a:cubicBezTo>
                <a:lnTo>
                  <a:pt x="9579610" y="1901190"/>
                </a:lnTo>
                <a:cubicBezTo>
                  <a:pt x="9536430" y="1901190"/>
                  <a:pt x="9494520" y="1906270"/>
                  <a:pt x="9452610" y="1915160"/>
                </a:cubicBezTo>
                <a:cubicBezTo>
                  <a:pt x="9204960" y="1690370"/>
                  <a:pt x="9063990" y="1369060"/>
                  <a:pt x="9063990" y="1035050"/>
                </a:cubicBezTo>
                <a:cubicBezTo>
                  <a:pt x="9063990" y="753110"/>
                  <a:pt x="9164320" y="480060"/>
                  <a:pt x="9345930" y="265430"/>
                </a:cubicBezTo>
                <a:lnTo>
                  <a:pt x="9461500" y="265430"/>
                </a:lnTo>
                <a:cubicBezTo>
                  <a:pt x="9667240" y="265430"/>
                  <a:pt x="9857740" y="162560"/>
                  <a:pt x="9973310" y="0"/>
                </a:cubicBezTo>
                <a:lnTo>
                  <a:pt x="9964420" y="0"/>
                </a:lnTo>
                <a:cubicBezTo>
                  <a:pt x="9848850" y="158750"/>
                  <a:pt x="9662160" y="257810"/>
                  <a:pt x="9461500" y="257810"/>
                </a:cubicBezTo>
                <a:lnTo>
                  <a:pt x="9352280" y="257810"/>
                </a:lnTo>
                <a:cubicBezTo>
                  <a:pt x="9442450" y="153670"/>
                  <a:pt x="9547860" y="67310"/>
                  <a:pt x="9665970" y="0"/>
                </a:cubicBezTo>
                <a:lnTo>
                  <a:pt x="9650730" y="0"/>
                </a:lnTo>
                <a:cubicBezTo>
                  <a:pt x="9535160" y="67310"/>
                  <a:pt x="9431020" y="153670"/>
                  <a:pt x="9342120" y="257810"/>
                </a:cubicBezTo>
                <a:lnTo>
                  <a:pt x="8625840" y="257810"/>
                </a:lnTo>
                <a:lnTo>
                  <a:pt x="8625840" y="256540"/>
                </a:lnTo>
                <a:lnTo>
                  <a:pt x="8622030" y="256540"/>
                </a:lnTo>
                <a:cubicBezTo>
                  <a:pt x="8596630" y="255270"/>
                  <a:pt x="8571230" y="251460"/>
                  <a:pt x="8545830" y="247650"/>
                </a:cubicBezTo>
                <a:lnTo>
                  <a:pt x="8545830" y="237490"/>
                </a:lnTo>
                <a:lnTo>
                  <a:pt x="8544560" y="233680"/>
                </a:lnTo>
                <a:lnTo>
                  <a:pt x="8544560" y="233680"/>
                </a:lnTo>
                <a:cubicBezTo>
                  <a:pt x="8538210" y="146050"/>
                  <a:pt x="8506460" y="66040"/>
                  <a:pt x="8455660" y="0"/>
                </a:cubicBezTo>
                <a:lnTo>
                  <a:pt x="8444230" y="0"/>
                </a:lnTo>
                <a:cubicBezTo>
                  <a:pt x="8497570" y="66040"/>
                  <a:pt x="8530590" y="147320"/>
                  <a:pt x="8535670" y="237490"/>
                </a:cubicBezTo>
                <a:lnTo>
                  <a:pt x="8536940" y="240030"/>
                </a:lnTo>
                <a:lnTo>
                  <a:pt x="8536940" y="246380"/>
                </a:lnTo>
                <a:cubicBezTo>
                  <a:pt x="8380730" y="217170"/>
                  <a:pt x="8244840" y="127000"/>
                  <a:pt x="8154670" y="1270"/>
                </a:cubicBezTo>
                <a:lnTo>
                  <a:pt x="8144511" y="1270"/>
                </a:lnTo>
                <a:cubicBezTo>
                  <a:pt x="8237220" y="130810"/>
                  <a:pt x="8376920" y="223520"/>
                  <a:pt x="8536940" y="255270"/>
                </a:cubicBezTo>
                <a:lnTo>
                  <a:pt x="8536940" y="803910"/>
                </a:lnTo>
                <a:cubicBezTo>
                  <a:pt x="8536940" y="1033780"/>
                  <a:pt x="8350250" y="1220470"/>
                  <a:pt x="8120380" y="1220470"/>
                </a:cubicBezTo>
                <a:cubicBezTo>
                  <a:pt x="7890511" y="1220470"/>
                  <a:pt x="7703820" y="1033780"/>
                  <a:pt x="7703820" y="803910"/>
                </a:cubicBezTo>
                <a:lnTo>
                  <a:pt x="7703820" y="242570"/>
                </a:lnTo>
                <a:lnTo>
                  <a:pt x="7705090" y="238760"/>
                </a:lnTo>
                <a:cubicBezTo>
                  <a:pt x="7710170" y="149860"/>
                  <a:pt x="7743190" y="67310"/>
                  <a:pt x="7796530" y="1270"/>
                </a:cubicBezTo>
                <a:lnTo>
                  <a:pt x="7786370" y="1270"/>
                </a:lnTo>
                <a:cubicBezTo>
                  <a:pt x="7735570" y="66040"/>
                  <a:pt x="7702550" y="147320"/>
                  <a:pt x="7697470" y="234950"/>
                </a:cubicBezTo>
                <a:lnTo>
                  <a:pt x="7696200" y="234950"/>
                </a:lnTo>
                <a:lnTo>
                  <a:pt x="7696200" y="805180"/>
                </a:lnTo>
                <a:cubicBezTo>
                  <a:pt x="7696200" y="1038860"/>
                  <a:pt x="7886700" y="1229360"/>
                  <a:pt x="8120380" y="1229360"/>
                </a:cubicBezTo>
                <a:cubicBezTo>
                  <a:pt x="8354061" y="1229360"/>
                  <a:pt x="8544560" y="1038860"/>
                  <a:pt x="8544560" y="805180"/>
                </a:cubicBezTo>
                <a:lnTo>
                  <a:pt x="8544560" y="256540"/>
                </a:lnTo>
                <a:cubicBezTo>
                  <a:pt x="8568690" y="260350"/>
                  <a:pt x="8592820" y="264160"/>
                  <a:pt x="8616950" y="265430"/>
                </a:cubicBezTo>
                <a:lnTo>
                  <a:pt x="8616950" y="266700"/>
                </a:lnTo>
                <a:lnTo>
                  <a:pt x="9334500" y="266700"/>
                </a:lnTo>
                <a:cubicBezTo>
                  <a:pt x="9154160" y="481330"/>
                  <a:pt x="9055100" y="754380"/>
                  <a:pt x="9055100" y="1036320"/>
                </a:cubicBezTo>
                <a:cubicBezTo>
                  <a:pt x="9055100" y="1370330"/>
                  <a:pt x="9196070" y="1691640"/>
                  <a:pt x="9442450" y="1918970"/>
                </a:cubicBezTo>
                <a:cubicBezTo>
                  <a:pt x="9211310" y="1976120"/>
                  <a:pt x="9039860" y="2171700"/>
                  <a:pt x="9014460" y="2407920"/>
                </a:cubicBezTo>
                <a:cubicBezTo>
                  <a:pt x="8874760" y="2344420"/>
                  <a:pt x="8726170" y="2312670"/>
                  <a:pt x="8572500" y="2312670"/>
                </a:cubicBezTo>
                <a:cubicBezTo>
                  <a:pt x="8383270" y="2312670"/>
                  <a:pt x="8196580" y="2363470"/>
                  <a:pt x="8034020" y="2458720"/>
                </a:cubicBezTo>
                <a:cubicBezTo>
                  <a:pt x="8037830" y="2409190"/>
                  <a:pt x="8040370" y="2360930"/>
                  <a:pt x="8040370" y="2312670"/>
                </a:cubicBezTo>
                <a:cubicBezTo>
                  <a:pt x="8040370" y="1695450"/>
                  <a:pt x="7701280" y="1135380"/>
                  <a:pt x="7153911" y="848360"/>
                </a:cubicBezTo>
                <a:cubicBezTo>
                  <a:pt x="7363461" y="680720"/>
                  <a:pt x="7484111" y="430530"/>
                  <a:pt x="7484111" y="161290"/>
                </a:cubicBezTo>
                <a:cubicBezTo>
                  <a:pt x="7484111" y="106680"/>
                  <a:pt x="7479030" y="54610"/>
                  <a:pt x="7470140" y="3810"/>
                </a:cubicBezTo>
                <a:lnTo>
                  <a:pt x="7462520" y="3810"/>
                </a:lnTo>
                <a:cubicBezTo>
                  <a:pt x="7471411" y="54610"/>
                  <a:pt x="7477761" y="107950"/>
                  <a:pt x="7477761" y="161290"/>
                </a:cubicBezTo>
                <a:cubicBezTo>
                  <a:pt x="7477761" y="429260"/>
                  <a:pt x="7357111" y="678180"/>
                  <a:pt x="7147561" y="844550"/>
                </a:cubicBezTo>
                <a:cubicBezTo>
                  <a:pt x="6915150" y="723900"/>
                  <a:pt x="6653530" y="660400"/>
                  <a:pt x="6389370" y="660400"/>
                </a:cubicBezTo>
                <a:cubicBezTo>
                  <a:pt x="6139180" y="660400"/>
                  <a:pt x="5899150" y="715010"/>
                  <a:pt x="5675630" y="821690"/>
                </a:cubicBezTo>
                <a:cubicBezTo>
                  <a:pt x="5482590" y="655320"/>
                  <a:pt x="5372100" y="415290"/>
                  <a:pt x="5372100" y="160020"/>
                </a:cubicBezTo>
                <a:cubicBezTo>
                  <a:pt x="5372100" y="106680"/>
                  <a:pt x="5377180" y="53340"/>
                  <a:pt x="5386070" y="2540"/>
                </a:cubicBezTo>
                <a:lnTo>
                  <a:pt x="5378450" y="2540"/>
                </a:lnTo>
                <a:cubicBezTo>
                  <a:pt x="5369560" y="54610"/>
                  <a:pt x="5364480" y="106680"/>
                  <a:pt x="5364480" y="160020"/>
                </a:cubicBezTo>
                <a:cubicBezTo>
                  <a:pt x="5364480" y="415290"/>
                  <a:pt x="5474970" y="657860"/>
                  <a:pt x="5668010" y="824230"/>
                </a:cubicBezTo>
                <a:cubicBezTo>
                  <a:pt x="5243830" y="1029970"/>
                  <a:pt x="4927600" y="1405890"/>
                  <a:pt x="4799330" y="1858010"/>
                </a:cubicBezTo>
                <a:cubicBezTo>
                  <a:pt x="4738370" y="1824990"/>
                  <a:pt x="4668520" y="1807210"/>
                  <a:pt x="4598670" y="1807210"/>
                </a:cubicBezTo>
                <a:cubicBezTo>
                  <a:pt x="4364990" y="1807210"/>
                  <a:pt x="4174490" y="1997710"/>
                  <a:pt x="4174490" y="2231390"/>
                </a:cubicBezTo>
                <a:cubicBezTo>
                  <a:pt x="4174490" y="2465070"/>
                  <a:pt x="4364990" y="2655570"/>
                  <a:pt x="4598670" y="2655570"/>
                </a:cubicBezTo>
                <a:cubicBezTo>
                  <a:pt x="4657090" y="2655570"/>
                  <a:pt x="4712970" y="2644140"/>
                  <a:pt x="4766310" y="2621280"/>
                </a:cubicBezTo>
                <a:cubicBezTo>
                  <a:pt x="4784090" y="2715260"/>
                  <a:pt x="4810760" y="2807970"/>
                  <a:pt x="4843780" y="2896870"/>
                </a:cubicBezTo>
                <a:cubicBezTo>
                  <a:pt x="4763770" y="2880360"/>
                  <a:pt x="4681220" y="2871470"/>
                  <a:pt x="4598670" y="2871470"/>
                </a:cubicBezTo>
                <a:cubicBezTo>
                  <a:pt x="4170680" y="2871470"/>
                  <a:pt x="3773170" y="3101340"/>
                  <a:pt x="3559810" y="3472180"/>
                </a:cubicBezTo>
                <a:cubicBezTo>
                  <a:pt x="3430270" y="3352800"/>
                  <a:pt x="3281680" y="3258820"/>
                  <a:pt x="3120390" y="3191510"/>
                </a:cubicBezTo>
                <a:cubicBezTo>
                  <a:pt x="3201670" y="3111500"/>
                  <a:pt x="3246120" y="3004820"/>
                  <a:pt x="3246120" y="2890520"/>
                </a:cubicBezTo>
                <a:cubicBezTo>
                  <a:pt x="3246120" y="2656840"/>
                  <a:pt x="3055620" y="2466340"/>
                  <a:pt x="2821940" y="2466340"/>
                </a:cubicBezTo>
                <a:lnTo>
                  <a:pt x="2802890" y="2466340"/>
                </a:lnTo>
                <a:cubicBezTo>
                  <a:pt x="3049270" y="2256790"/>
                  <a:pt x="3223260" y="1969770"/>
                  <a:pt x="3293110" y="1654810"/>
                </a:cubicBezTo>
                <a:cubicBezTo>
                  <a:pt x="3399790" y="1677670"/>
                  <a:pt x="3509010" y="1689100"/>
                  <a:pt x="3616960" y="1689100"/>
                </a:cubicBezTo>
                <a:cubicBezTo>
                  <a:pt x="4462780" y="1689100"/>
                  <a:pt x="5151120" y="1000760"/>
                  <a:pt x="5151120" y="154940"/>
                </a:cubicBezTo>
                <a:lnTo>
                  <a:pt x="5151120" y="1270"/>
                </a:lnTo>
                <a:lnTo>
                  <a:pt x="5143500" y="1270"/>
                </a:lnTo>
                <a:lnTo>
                  <a:pt x="5143500" y="156210"/>
                </a:lnTo>
                <a:cubicBezTo>
                  <a:pt x="5143500" y="998220"/>
                  <a:pt x="4458970" y="1682750"/>
                  <a:pt x="3616960" y="1682750"/>
                </a:cubicBezTo>
                <a:cubicBezTo>
                  <a:pt x="3509010" y="1682750"/>
                  <a:pt x="3399790" y="1671320"/>
                  <a:pt x="3294380" y="1648460"/>
                </a:cubicBezTo>
                <a:cubicBezTo>
                  <a:pt x="3317240" y="1544320"/>
                  <a:pt x="3328670" y="1437640"/>
                  <a:pt x="3328670" y="1329690"/>
                </a:cubicBezTo>
                <a:cubicBezTo>
                  <a:pt x="3328670" y="975360"/>
                  <a:pt x="3201670" y="631190"/>
                  <a:pt x="2971800" y="361950"/>
                </a:cubicBezTo>
                <a:cubicBezTo>
                  <a:pt x="2844800" y="212090"/>
                  <a:pt x="2689860" y="90170"/>
                  <a:pt x="2515870" y="1270"/>
                </a:cubicBezTo>
                <a:lnTo>
                  <a:pt x="2498090" y="1270"/>
                </a:lnTo>
                <a:cubicBezTo>
                  <a:pt x="2675890" y="90170"/>
                  <a:pt x="2835910" y="213360"/>
                  <a:pt x="2966720" y="367030"/>
                </a:cubicBezTo>
                <a:cubicBezTo>
                  <a:pt x="3195320" y="635000"/>
                  <a:pt x="3321050" y="976630"/>
                  <a:pt x="3321050" y="1329690"/>
                </a:cubicBezTo>
                <a:cubicBezTo>
                  <a:pt x="3321050" y="1436370"/>
                  <a:pt x="3309620" y="1543050"/>
                  <a:pt x="3286760" y="1645920"/>
                </a:cubicBezTo>
                <a:cubicBezTo>
                  <a:pt x="2954020" y="1572260"/>
                  <a:pt x="2650490" y="1385570"/>
                  <a:pt x="2433320" y="1118870"/>
                </a:cubicBezTo>
                <a:cubicBezTo>
                  <a:pt x="2212340" y="848360"/>
                  <a:pt x="2090420" y="505460"/>
                  <a:pt x="2090420" y="154940"/>
                </a:cubicBezTo>
                <a:lnTo>
                  <a:pt x="2090420" y="1270"/>
                </a:lnTo>
                <a:lnTo>
                  <a:pt x="2082800" y="1270"/>
                </a:lnTo>
                <a:lnTo>
                  <a:pt x="2082800" y="156210"/>
                </a:lnTo>
                <a:cubicBezTo>
                  <a:pt x="2082800" y="508000"/>
                  <a:pt x="2204720" y="852170"/>
                  <a:pt x="2426970" y="1123950"/>
                </a:cubicBezTo>
                <a:cubicBezTo>
                  <a:pt x="2645410" y="1391920"/>
                  <a:pt x="2948940" y="1579880"/>
                  <a:pt x="3284220" y="1653540"/>
                </a:cubicBezTo>
                <a:cubicBezTo>
                  <a:pt x="3214370" y="1968500"/>
                  <a:pt x="3037840" y="2256790"/>
                  <a:pt x="2788920" y="2466340"/>
                </a:cubicBezTo>
                <a:lnTo>
                  <a:pt x="2250440" y="2466340"/>
                </a:lnTo>
                <a:lnTo>
                  <a:pt x="2250440" y="2467610"/>
                </a:lnTo>
                <a:cubicBezTo>
                  <a:pt x="2056130" y="2480310"/>
                  <a:pt x="1897380" y="2621280"/>
                  <a:pt x="1861820" y="2813050"/>
                </a:cubicBezTo>
                <a:lnTo>
                  <a:pt x="1861820" y="2813050"/>
                </a:lnTo>
                <a:cubicBezTo>
                  <a:pt x="1852930" y="2813050"/>
                  <a:pt x="1845310" y="2813050"/>
                  <a:pt x="1836420" y="2813050"/>
                </a:cubicBezTo>
                <a:cubicBezTo>
                  <a:pt x="1018540" y="2813050"/>
                  <a:pt x="353060" y="2147570"/>
                  <a:pt x="353060" y="1329690"/>
                </a:cubicBezTo>
                <a:cubicBezTo>
                  <a:pt x="355600" y="748030"/>
                  <a:pt x="690880" y="245110"/>
                  <a:pt x="1178560" y="1270"/>
                </a:cubicBezTo>
                <a:lnTo>
                  <a:pt x="1160780" y="1270"/>
                </a:lnTo>
                <a:cubicBezTo>
                  <a:pt x="678180" y="248920"/>
                  <a:pt x="346710" y="750570"/>
                  <a:pt x="346710" y="1329690"/>
                </a:cubicBezTo>
                <a:cubicBezTo>
                  <a:pt x="346710" y="2151380"/>
                  <a:pt x="1016000" y="2820670"/>
                  <a:pt x="1837690" y="2820670"/>
                </a:cubicBezTo>
                <a:cubicBezTo>
                  <a:pt x="1845310" y="2820670"/>
                  <a:pt x="1852930" y="2820670"/>
                  <a:pt x="1861820" y="2820670"/>
                </a:cubicBezTo>
                <a:cubicBezTo>
                  <a:pt x="1858010" y="2844800"/>
                  <a:pt x="1855470" y="2867660"/>
                  <a:pt x="1855470" y="2891790"/>
                </a:cubicBezTo>
                <a:cubicBezTo>
                  <a:pt x="1855470" y="3006090"/>
                  <a:pt x="1899920" y="3112770"/>
                  <a:pt x="1981200" y="3192780"/>
                </a:cubicBezTo>
                <a:cubicBezTo>
                  <a:pt x="1606550" y="3347720"/>
                  <a:pt x="1306830" y="3653790"/>
                  <a:pt x="1160780" y="4032250"/>
                </a:cubicBezTo>
                <a:lnTo>
                  <a:pt x="173990" y="4032250"/>
                </a:lnTo>
                <a:cubicBezTo>
                  <a:pt x="111760" y="4032250"/>
                  <a:pt x="53340" y="4044950"/>
                  <a:pt x="0" y="4069080"/>
                </a:cubicBezTo>
                <a:lnTo>
                  <a:pt x="0" y="4077970"/>
                </a:lnTo>
                <a:cubicBezTo>
                  <a:pt x="53340" y="4053840"/>
                  <a:pt x="111760" y="4039870"/>
                  <a:pt x="173990" y="4039870"/>
                </a:cubicBezTo>
                <a:lnTo>
                  <a:pt x="1158240" y="4039870"/>
                </a:lnTo>
                <a:cubicBezTo>
                  <a:pt x="1104900" y="4180840"/>
                  <a:pt x="1071880" y="4329430"/>
                  <a:pt x="1062990" y="4480560"/>
                </a:cubicBezTo>
                <a:lnTo>
                  <a:pt x="1060450" y="4480560"/>
                </a:lnTo>
                <a:lnTo>
                  <a:pt x="1060450" y="4878070"/>
                </a:lnTo>
                <a:lnTo>
                  <a:pt x="173990" y="4878070"/>
                </a:lnTo>
                <a:cubicBezTo>
                  <a:pt x="111760" y="4878070"/>
                  <a:pt x="53340" y="4864100"/>
                  <a:pt x="0" y="4839970"/>
                </a:cubicBezTo>
                <a:lnTo>
                  <a:pt x="0" y="4848860"/>
                </a:lnTo>
                <a:cubicBezTo>
                  <a:pt x="53340" y="4872990"/>
                  <a:pt x="111760" y="4885690"/>
                  <a:pt x="173990" y="4885690"/>
                </a:cubicBezTo>
                <a:lnTo>
                  <a:pt x="1060450" y="4885690"/>
                </a:lnTo>
                <a:lnTo>
                  <a:pt x="1060450" y="5825490"/>
                </a:lnTo>
                <a:cubicBezTo>
                  <a:pt x="1000760" y="5802630"/>
                  <a:pt x="937260" y="5789930"/>
                  <a:pt x="871220" y="5789930"/>
                </a:cubicBezTo>
                <a:cubicBezTo>
                  <a:pt x="582930" y="5789930"/>
                  <a:pt x="347980" y="6024880"/>
                  <a:pt x="347980" y="6313170"/>
                </a:cubicBezTo>
                <a:lnTo>
                  <a:pt x="347980" y="6859270"/>
                </a:lnTo>
                <a:lnTo>
                  <a:pt x="355600" y="6859270"/>
                </a:lnTo>
                <a:lnTo>
                  <a:pt x="355600" y="6315710"/>
                </a:lnTo>
                <a:cubicBezTo>
                  <a:pt x="355600" y="6031230"/>
                  <a:pt x="586740" y="5800090"/>
                  <a:pt x="871220" y="5800090"/>
                </a:cubicBezTo>
                <a:cubicBezTo>
                  <a:pt x="935990" y="5800090"/>
                  <a:pt x="999490" y="5811520"/>
                  <a:pt x="1060450" y="5835650"/>
                </a:cubicBezTo>
                <a:lnTo>
                  <a:pt x="1060450" y="5955030"/>
                </a:lnTo>
                <a:cubicBezTo>
                  <a:pt x="1060450" y="6286500"/>
                  <a:pt x="1165860" y="6597651"/>
                  <a:pt x="1366520" y="6859270"/>
                </a:cubicBezTo>
                <a:lnTo>
                  <a:pt x="1376680" y="6859270"/>
                </a:lnTo>
                <a:cubicBezTo>
                  <a:pt x="1174750" y="6597651"/>
                  <a:pt x="1068070" y="6286500"/>
                  <a:pt x="1068070" y="5955030"/>
                </a:cubicBezTo>
                <a:lnTo>
                  <a:pt x="1068070" y="5838190"/>
                </a:lnTo>
                <a:cubicBezTo>
                  <a:pt x="1262380" y="5918200"/>
                  <a:pt x="1388110" y="6104890"/>
                  <a:pt x="1388110" y="6315710"/>
                </a:cubicBezTo>
                <a:lnTo>
                  <a:pt x="1388110" y="6859270"/>
                </a:lnTo>
                <a:lnTo>
                  <a:pt x="1395730" y="6859270"/>
                </a:lnTo>
                <a:lnTo>
                  <a:pt x="1395730" y="6315710"/>
                </a:lnTo>
                <a:cubicBezTo>
                  <a:pt x="1395730" y="6101080"/>
                  <a:pt x="1267460" y="5910580"/>
                  <a:pt x="1068070" y="5830570"/>
                </a:cubicBezTo>
                <a:lnTo>
                  <a:pt x="1068070" y="4886960"/>
                </a:lnTo>
                <a:lnTo>
                  <a:pt x="1786890" y="4886960"/>
                </a:lnTo>
                <a:cubicBezTo>
                  <a:pt x="2023110" y="4886960"/>
                  <a:pt x="2214880" y="4695190"/>
                  <a:pt x="2214880" y="4458970"/>
                </a:cubicBezTo>
                <a:cubicBezTo>
                  <a:pt x="2214880" y="4222750"/>
                  <a:pt x="2023110" y="4030980"/>
                  <a:pt x="1786890" y="4030980"/>
                </a:cubicBezTo>
                <a:lnTo>
                  <a:pt x="1169670" y="4030980"/>
                </a:lnTo>
                <a:cubicBezTo>
                  <a:pt x="1316990" y="3655060"/>
                  <a:pt x="1614170" y="3351530"/>
                  <a:pt x="1988820" y="3197860"/>
                </a:cubicBezTo>
                <a:cubicBezTo>
                  <a:pt x="2061210" y="3266440"/>
                  <a:pt x="2153920" y="3307080"/>
                  <a:pt x="2252980" y="3313430"/>
                </a:cubicBezTo>
                <a:lnTo>
                  <a:pt x="2252980" y="3314700"/>
                </a:lnTo>
                <a:lnTo>
                  <a:pt x="2823210" y="3314700"/>
                </a:lnTo>
                <a:cubicBezTo>
                  <a:pt x="2932430" y="3314700"/>
                  <a:pt x="3036570" y="3272790"/>
                  <a:pt x="3115310" y="3197860"/>
                </a:cubicBezTo>
                <a:cubicBezTo>
                  <a:pt x="3277870" y="3265170"/>
                  <a:pt x="3426460" y="3359150"/>
                  <a:pt x="3557270" y="3479800"/>
                </a:cubicBezTo>
                <a:cubicBezTo>
                  <a:pt x="3455670" y="3658870"/>
                  <a:pt x="3402330" y="3862070"/>
                  <a:pt x="3402330" y="4069080"/>
                </a:cubicBezTo>
                <a:cubicBezTo>
                  <a:pt x="3402330" y="4152900"/>
                  <a:pt x="3411220" y="4235450"/>
                  <a:pt x="3427730" y="4316730"/>
                </a:cubicBezTo>
                <a:lnTo>
                  <a:pt x="3221990" y="4316730"/>
                </a:lnTo>
                <a:cubicBezTo>
                  <a:pt x="2532380" y="4316730"/>
                  <a:pt x="1971040" y="4878070"/>
                  <a:pt x="1971040" y="5567680"/>
                </a:cubicBezTo>
                <a:cubicBezTo>
                  <a:pt x="1971040" y="6257290"/>
                  <a:pt x="2532380" y="6818630"/>
                  <a:pt x="3221990" y="6818630"/>
                </a:cubicBezTo>
                <a:lnTo>
                  <a:pt x="3732530" y="6818630"/>
                </a:lnTo>
                <a:cubicBezTo>
                  <a:pt x="3740150" y="6818630"/>
                  <a:pt x="3749040" y="6818630"/>
                  <a:pt x="3756660" y="6818630"/>
                </a:cubicBezTo>
                <a:cubicBezTo>
                  <a:pt x="3746500" y="6832601"/>
                  <a:pt x="3736340" y="6846570"/>
                  <a:pt x="3726180" y="6859270"/>
                </a:cubicBezTo>
                <a:lnTo>
                  <a:pt x="3736340" y="6859270"/>
                </a:lnTo>
                <a:cubicBezTo>
                  <a:pt x="3746500" y="6845301"/>
                  <a:pt x="3756660" y="6831330"/>
                  <a:pt x="3766820" y="6817360"/>
                </a:cubicBezTo>
                <a:cubicBezTo>
                  <a:pt x="3893820" y="6813551"/>
                  <a:pt x="4018280" y="6791960"/>
                  <a:pt x="4137660" y="6750051"/>
                </a:cubicBezTo>
                <a:cubicBezTo>
                  <a:pt x="4135120" y="6775451"/>
                  <a:pt x="4133850" y="6800851"/>
                  <a:pt x="4133850" y="6824980"/>
                </a:cubicBezTo>
                <a:cubicBezTo>
                  <a:pt x="4133850" y="6836410"/>
                  <a:pt x="4133850" y="6846570"/>
                  <a:pt x="4135120" y="6858001"/>
                </a:cubicBezTo>
                <a:lnTo>
                  <a:pt x="4142740" y="6858001"/>
                </a:lnTo>
                <a:cubicBezTo>
                  <a:pt x="4142740" y="6846570"/>
                  <a:pt x="4141470" y="6836410"/>
                  <a:pt x="4141470" y="6824980"/>
                </a:cubicBezTo>
                <a:cubicBezTo>
                  <a:pt x="4141470" y="6799580"/>
                  <a:pt x="4142740" y="6772910"/>
                  <a:pt x="4145280" y="6747510"/>
                </a:cubicBezTo>
                <a:cubicBezTo>
                  <a:pt x="4497070" y="6624320"/>
                  <a:pt x="4781550" y="6342380"/>
                  <a:pt x="4908550" y="5991860"/>
                </a:cubicBezTo>
                <a:cubicBezTo>
                  <a:pt x="4932680" y="5989320"/>
                  <a:pt x="4955540" y="5989320"/>
                  <a:pt x="4978400" y="5989320"/>
                </a:cubicBezTo>
                <a:cubicBezTo>
                  <a:pt x="5439410" y="5989320"/>
                  <a:pt x="5815330" y="6365240"/>
                  <a:pt x="5815330" y="6826251"/>
                </a:cubicBezTo>
                <a:cubicBezTo>
                  <a:pt x="5815330" y="6837680"/>
                  <a:pt x="5815330" y="6847840"/>
                  <a:pt x="5814060" y="6859270"/>
                </a:cubicBezTo>
                <a:lnTo>
                  <a:pt x="5821680" y="6859270"/>
                </a:lnTo>
                <a:cubicBezTo>
                  <a:pt x="5821680" y="6847840"/>
                  <a:pt x="5822950" y="6837680"/>
                  <a:pt x="5822950" y="6826251"/>
                </a:cubicBezTo>
                <a:cubicBezTo>
                  <a:pt x="5822950" y="6360160"/>
                  <a:pt x="5444490" y="5981700"/>
                  <a:pt x="4978400" y="5981700"/>
                </a:cubicBezTo>
                <a:cubicBezTo>
                  <a:pt x="4956810" y="5981700"/>
                  <a:pt x="4933950" y="5982970"/>
                  <a:pt x="4911090" y="5984240"/>
                </a:cubicBezTo>
                <a:cubicBezTo>
                  <a:pt x="4958080" y="5850890"/>
                  <a:pt x="4982210" y="5711190"/>
                  <a:pt x="4982210" y="5567680"/>
                </a:cubicBezTo>
                <a:cubicBezTo>
                  <a:pt x="4982210" y="5449570"/>
                  <a:pt x="4965700" y="5331460"/>
                  <a:pt x="4932680" y="5218430"/>
                </a:cubicBezTo>
                <a:cubicBezTo>
                  <a:pt x="5033010" y="5189220"/>
                  <a:pt x="5128260" y="5147310"/>
                  <a:pt x="5218430" y="5092700"/>
                </a:cubicBezTo>
                <a:cubicBezTo>
                  <a:pt x="5223510" y="5322570"/>
                  <a:pt x="5314950" y="5538470"/>
                  <a:pt x="5480050" y="5701030"/>
                </a:cubicBezTo>
                <a:cubicBezTo>
                  <a:pt x="5646420" y="5864860"/>
                  <a:pt x="5866130" y="5955030"/>
                  <a:pt x="6098540" y="5955030"/>
                </a:cubicBezTo>
                <a:lnTo>
                  <a:pt x="6457950" y="5955030"/>
                </a:lnTo>
                <a:cubicBezTo>
                  <a:pt x="6658611" y="5955030"/>
                  <a:pt x="6854190" y="5886450"/>
                  <a:pt x="7009130" y="5760720"/>
                </a:cubicBezTo>
                <a:lnTo>
                  <a:pt x="7009130" y="6565901"/>
                </a:lnTo>
                <a:lnTo>
                  <a:pt x="7010400" y="6569710"/>
                </a:lnTo>
                <a:lnTo>
                  <a:pt x="7010400" y="6569710"/>
                </a:lnTo>
                <a:cubicBezTo>
                  <a:pt x="7016750" y="6677660"/>
                  <a:pt x="7054850" y="6776720"/>
                  <a:pt x="7115811" y="6859270"/>
                </a:cubicBezTo>
                <a:lnTo>
                  <a:pt x="7125970" y="6859270"/>
                </a:lnTo>
                <a:cubicBezTo>
                  <a:pt x="7063740" y="6776720"/>
                  <a:pt x="7024370" y="6676390"/>
                  <a:pt x="7018020" y="6565901"/>
                </a:cubicBezTo>
                <a:lnTo>
                  <a:pt x="7016750" y="6563360"/>
                </a:lnTo>
                <a:lnTo>
                  <a:pt x="7016750" y="5755640"/>
                </a:lnTo>
                <a:cubicBezTo>
                  <a:pt x="7221220" y="5588000"/>
                  <a:pt x="7338061" y="5340350"/>
                  <a:pt x="7338061" y="5076190"/>
                </a:cubicBezTo>
                <a:cubicBezTo>
                  <a:pt x="7338061" y="5050790"/>
                  <a:pt x="7336790" y="5025390"/>
                  <a:pt x="7334250" y="4999990"/>
                </a:cubicBezTo>
                <a:cubicBezTo>
                  <a:pt x="7404100" y="4968240"/>
                  <a:pt x="7480300" y="4951730"/>
                  <a:pt x="7557770" y="4951730"/>
                </a:cubicBezTo>
                <a:cubicBezTo>
                  <a:pt x="7691120" y="4951730"/>
                  <a:pt x="7819390" y="4999990"/>
                  <a:pt x="7918450" y="5088890"/>
                </a:cubicBezTo>
                <a:cubicBezTo>
                  <a:pt x="7679690" y="5427980"/>
                  <a:pt x="7553961" y="5828030"/>
                  <a:pt x="7553961" y="6244590"/>
                </a:cubicBezTo>
                <a:cubicBezTo>
                  <a:pt x="7553961" y="6455410"/>
                  <a:pt x="7585711" y="6662420"/>
                  <a:pt x="7649211" y="6859270"/>
                </a:cubicBezTo>
                <a:lnTo>
                  <a:pt x="7656830" y="6859270"/>
                </a:lnTo>
                <a:cubicBezTo>
                  <a:pt x="7593330" y="6661151"/>
                  <a:pt x="7560311" y="6455410"/>
                  <a:pt x="7560311" y="6244590"/>
                </a:cubicBezTo>
                <a:cubicBezTo>
                  <a:pt x="7560311" y="5830570"/>
                  <a:pt x="7686040" y="5431790"/>
                  <a:pt x="7922261" y="5093970"/>
                </a:cubicBezTo>
                <a:cubicBezTo>
                  <a:pt x="8034020" y="5196840"/>
                  <a:pt x="8097520" y="5341620"/>
                  <a:pt x="8097520" y="5492750"/>
                </a:cubicBezTo>
                <a:lnTo>
                  <a:pt x="8097520" y="5640070"/>
                </a:lnTo>
                <a:cubicBezTo>
                  <a:pt x="7960361" y="5715000"/>
                  <a:pt x="7875270" y="5857240"/>
                  <a:pt x="7875270" y="6013450"/>
                </a:cubicBezTo>
                <a:cubicBezTo>
                  <a:pt x="7875270" y="6169660"/>
                  <a:pt x="7960361" y="6311900"/>
                  <a:pt x="8097520" y="6386830"/>
                </a:cubicBezTo>
                <a:lnTo>
                  <a:pt x="8097520" y="6563360"/>
                </a:lnTo>
                <a:lnTo>
                  <a:pt x="8096250" y="6563360"/>
                </a:lnTo>
                <a:lnTo>
                  <a:pt x="8096250" y="6567170"/>
                </a:lnTo>
                <a:cubicBezTo>
                  <a:pt x="8089900" y="6675120"/>
                  <a:pt x="8050530" y="6776720"/>
                  <a:pt x="7988300" y="6860540"/>
                </a:cubicBezTo>
                <a:lnTo>
                  <a:pt x="7998461" y="6860540"/>
                </a:lnTo>
                <a:cubicBezTo>
                  <a:pt x="8059420" y="6777990"/>
                  <a:pt x="8097520" y="6677660"/>
                  <a:pt x="8105140" y="6570980"/>
                </a:cubicBezTo>
                <a:lnTo>
                  <a:pt x="8106411" y="6570980"/>
                </a:lnTo>
                <a:lnTo>
                  <a:pt x="8106411" y="6391910"/>
                </a:lnTo>
                <a:cubicBezTo>
                  <a:pt x="8158480" y="6418580"/>
                  <a:pt x="8214361" y="6433820"/>
                  <a:pt x="8272780" y="6437630"/>
                </a:cubicBezTo>
                <a:lnTo>
                  <a:pt x="8272780" y="6438900"/>
                </a:lnTo>
                <a:lnTo>
                  <a:pt x="8843010" y="6438900"/>
                </a:lnTo>
                <a:cubicBezTo>
                  <a:pt x="9076690" y="6438900"/>
                  <a:pt x="9267190" y="6248400"/>
                  <a:pt x="9267190" y="6014720"/>
                </a:cubicBezTo>
                <a:cubicBezTo>
                  <a:pt x="9267190" y="5781040"/>
                  <a:pt x="9076690" y="5590540"/>
                  <a:pt x="8843010" y="5590540"/>
                </a:cubicBezTo>
                <a:lnTo>
                  <a:pt x="8276590" y="5590540"/>
                </a:lnTo>
                <a:lnTo>
                  <a:pt x="8272780" y="5591810"/>
                </a:lnTo>
                <a:lnTo>
                  <a:pt x="8272780" y="5591810"/>
                </a:lnTo>
                <a:cubicBezTo>
                  <a:pt x="8214361" y="5595620"/>
                  <a:pt x="8158480" y="5610860"/>
                  <a:pt x="8106411" y="5637530"/>
                </a:cubicBezTo>
                <a:lnTo>
                  <a:pt x="8106411" y="5494020"/>
                </a:lnTo>
                <a:cubicBezTo>
                  <a:pt x="8106411" y="5340350"/>
                  <a:pt x="8041640" y="5193030"/>
                  <a:pt x="7928611" y="5088890"/>
                </a:cubicBezTo>
                <a:cubicBezTo>
                  <a:pt x="7998461" y="4989830"/>
                  <a:pt x="8078470" y="4895850"/>
                  <a:pt x="8166100" y="4810760"/>
                </a:cubicBezTo>
                <a:cubicBezTo>
                  <a:pt x="8295640" y="4864100"/>
                  <a:pt x="8431530" y="4890770"/>
                  <a:pt x="8572500" y="4890770"/>
                </a:cubicBezTo>
                <a:cubicBezTo>
                  <a:pt x="8768080" y="4890770"/>
                  <a:pt x="8959850" y="4837430"/>
                  <a:pt x="9126220" y="4735830"/>
                </a:cubicBezTo>
                <a:lnTo>
                  <a:pt x="9126220" y="4735830"/>
                </a:lnTo>
                <a:cubicBezTo>
                  <a:pt x="9262110" y="5041900"/>
                  <a:pt x="9564370" y="5238750"/>
                  <a:pt x="9898380" y="5238750"/>
                </a:cubicBezTo>
                <a:cubicBezTo>
                  <a:pt x="10288270" y="5238750"/>
                  <a:pt x="10623550" y="4975860"/>
                  <a:pt x="10717530" y="4598670"/>
                </a:cubicBezTo>
                <a:cubicBezTo>
                  <a:pt x="11254740" y="4974590"/>
                  <a:pt x="11576050" y="5589270"/>
                  <a:pt x="11576050" y="6244590"/>
                </a:cubicBezTo>
                <a:cubicBezTo>
                  <a:pt x="11576050" y="6338570"/>
                  <a:pt x="11569700" y="6432550"/>
                  <a:pt x="11557000" y="6525260"/>
                </a:cubicBezTo>
                <a:cubicBezTo>
                  <a:pt x="11455400" y="6461760"/>
                  <a:pt x="11338560" y="6428740"/>
                  <a:pt x="11219180" y="6428740"/>
                </a:cubicBezTo>
                <a:cubicBezTo>
                  <a:pt x="10939780" y="6428740"/>
                  <a:pt x="10702290" y="6609080"/>
                  <a:pt x="10615930" y="6859270"/>
                </a:cubicBezTo>
                <a:lnTo>
                  <a:pt x="10623550" y="6859270"/>
                </a:lnTo>
                <a:cubicBezTo>
                  <a:pt x="10709910" y="6612890"/>
                  <a:pt x="10943590" y="6436360"/>
                  <a:pt x="11219180" y="6436360"/>
                </a:cubicBezTo>
                <a:cubicBezTo>
                  <a:pt x="11338560" y="6436360"/>
                  <a:pt x="11455400" y="6469380"/>
                  <a:pt x="11555730" y="6532880"/>
                </a:cubicBezTo>
                <a:cubicBezTo>
                  <a:pt x="11539220" y="6644640"/>
                  <a:pt x="11513820" y="6752590"/>
                  <a:pt x="11480800" y="6858001"/>
                </a:cubicBezTo>
                <a:lnTo>
                  <a:pt x="11488420" y="6858001"/>
                </a:lnTo>
                <a:cubicBezTo>
                  <a:pt x="11521440" y="6753860"/>
                  <a:pt x="11546840" y="6647180"/>
                  <a:pt x="11562080" y="6536690"/>
                </a:cubicBezTo>
                <a:cubicBezTo>
                  <a:pt x="11681460" y="6614160"/>
                  <a:pt x="11769090" y="6727190"/>
                  <a:pt x="11814810" y="6858001"/>
                </a:cubicBezTo>
                <a:lnTo>
                  <a:pt x="11822430" y="6858001"/>
                </a:lnTo>
                <a:cubicBezTo>
                  <a:pt x="11776710" y="6724651"/>
                  <a:pt x="11686540" y="6607810"/>
                  <a:pt x="11563350" y="6529070"/>
                </a:cubicBezTo>
                <a:cubicBezTo>
                  <a:pt x="11577320" y="6435090"/>
                  <a:pt x="11583670" y="6338570"/>
                  <a:pt x="11583670" y="6243320"/>
                </a:cubicBezTo>
                <a:cubicBezTo>
                  <a:pt x="11583670" y="5584190"/>
                  <a:pt x="11261090" y="4966970"/>
                  <a:pt x="10720070" y="4589780"/>
                </a:cubicBezTo>
                <a:cubicBezTo>
                  <a:pt x="10735310" y="4525010"/>
                  <a:pt x="10742930" y="4458970"/>
                  <a:pt x="10742930" y="4392930"/>
                </a:cubicBezTo>
                <a:cubicBezTo>
                  <a:pt x="10742930" y="3926840"/>
                  <a:pt x="10364470" y="3548380"/>
                  <a:pt x="9898380" y="3548380"/>
                </a:cubicBezTo>
                <a:cubicBezTo>
                  <a:pt x="9810750" y="3548380"/>
                  <a:pt x="9724390" y="3562350"/>
                  <a:pt x="9641840" y="3587750"/>
                </a:cubicBezTo>
                <a:lnTo>
                  <a:pt x="9641840" y="3380740"/>
                </a:lnTo>
                <a:cubicBezTo>
                  <a:pt x="9641840" y="3262630"/>
                  <a:pt x="9622790" y="3147060"/>
                  <a:pt x="9584690" y="3035300"/>
                </a:cubicBezTo>
                <a:lnTo>
                  <a:pt x="9809480" y="3035300"/>
                </a:lnTo>
                <a:cubicBezTo>
                  <a:pt x="9931400" y="3036570"/>
                  <a:pt x="10045700" y="2998470"/>
                  <a:pt x="10143490" y="2928620"/>
                </a:cubicBezTo>
                <a:close/>
                <a:moveTo>
                  <a:pt x="1786890" y="4038600"/>
                </a:moveTo>
                <a:cubicBezTo>
                  <a:pt x="2018030" y="4038600"/>
                  <a:pt x="2207260" y="4226560"/>
                  <a:pt x="2207260" y="4458970"/>
                </a:cubicBezTo>
                <a:cubicBezTo>
                  <a:pt x="2207260" y="4690110"/>
                  <a:pt x="2019300" y="4879340"/>
                  <a:pt x="1786890" y="4879340"/>
                </a:cubicBezTo>
                <a:lnTo>
                  <a:pt x="1068070" y="4879340"/>
                </a:lnTo>
                <a:lnTo>
                  <a:pt x="1068070" y="4488180"/>
                </a:lnTo>
                <a:lnTo>
                  <a:pt x="1070610" y="4488180"/>
                </a:lnTo>
                <a:lnTo>
                  <a:pt x="1070610" y="4484370"/>
                </a:lnTo>
                <a:cubicBezTo>
                  <a:pt x="1079500" y="4331970"/>
                  <a:pt x="1111250" y="4182110"/>
                  <a:pt x="1165860" y="4039870"/>
                </a:cubicBezTo>
                <a:lnTo>
                  <a:pt x="1786890" y="4039870"/>
                </a:lnTo>
                <a:close/>
                <a:moveTo>
                  <a:pt x="2256790" y="2475230"/>
                </a:moveTo>
                <a:lnTo>
                  <a:pt x="2259330" y="2473960"/>
                </a:lnTo>
                <a:lnTo>
                  <a:pt x="2782570" y="2473960"/>
                </a:lnTo>
                <a:cubicBezTo>
                  <a:pt x="2527300" y="2684780"/>
                  <a:pt x="2204720" y="2804160"/>
                  <a:pt x="1871980" y="2811780"/>
                </a:cubicBezTo>
                <a:cubicBezTo>
                  <a:pt x="1907540" y="2623820"/>
                  <a:pt x="2065020" y="2485390"/>
                  <a:pt x="2256790" y="2475230"/>
                </a:cubicBezTo>
                <a:close/>
                <a:moveTo>
                  <a:pt x="2821940" y="3307080"/>
                </a:moveTo>
                <a:lnTo>
                  <a:pt x="2259330" y="3307080"/>
                </a:lnTo>
                <a:lnTo>
                  <a:pt x="2255520" y="3305810"/>
                </a:lnTo>
                <a:cubicBezTo>
                  <a:pt x="2157730" y="3300730"/>
                  <a:pt x="2066290" y="3260090"/>
                  <a:pt x="1995170" y="3194050"/>
                </a:cubicBezTo>
                <a:cubicBezTo>
                  <a:pt x="2171700" y="3122930"/>
                  <a:pt x="2358390" y="3086100"/>
                  <a:pt x="2550160" y="3086100"/>
                </a:cubicBezTo>
                <a:cubicBezTo>
                  <a:pt x="2741930" y="3086100"/>
                  <a:pt x="2928620" y="3121660"/>
                  <a:pt x="3105150" y="3194050"/>
                </a:cubicBezTo>
                <a:cubicBezTo>
                  <a:pt x="3028950" y="3267710"/>
                  <a:pt x="2928620" y="3307080"/>
                  <a:pt x="2821940" y="3307080"/>
                </a:cubicBezTo>
                <a:close/>
                <a:moveTo>
                  <a:pt x="3112770" y="3188970"/>
                </a:moveTo>
                <a:cubicBezTo>
                  <a:pt x="2934970" y="3116580"/>
                  <a:pt x="2745740" y="3079750"/>
                  <a:pt x="2551430" y="3079750"/>
                </a:cubicBezTo>
                <a:cubicBezTo>
                  <a:pt x="2357120" y="3079750"/>
                  <a:pt x="2167890" y="3116580"/>
                  <a:pt x="1990090" y="3188970"/>
                </a:cubicBezTo>
                <a:cubicBezTo>
                  <a:pt x="1908810" y="3110230"/>
                  <a:pt x="1864360" y="3003550"/>
                  <a:pt x="1864360" y="2890520"/>
                </a:cubicBezTo>
                <a:cubicBezTo>
                  <a:pt x="1864360" y="2867660"/>
                  <a:pt x="1866900" y="2843530"/>
                  <a:pt x="1870710" y="2819400"/>
                </a:cubicBezTo>
                <a:cubicBezTo>
                  <a:pt x="2208530" y="2811780"/>
                  <a:pt x="2536190" y="2689860"/>
                  <a:pt x="2794000" y="2473960"/>
                </a:cubicBezTo>
                <a:lnTo>
                  <a:pt x="2821940" y="2473960"/>
                </a:lnTo>
                <a:cubicBezTo>
                  <a:pt x="3051810" y="2473960"/>
                  <a:pt x="3238500" y="2660650"/>
                  <a:pt x="3238500" y="2890520"/>
                </a:cubicBezTo>
                <a:cubicBezTo>
                  <a:pt x="3238500" y="3003550"/>
                  <a:pt x="3194050" y="3110230"/>
                  <a:pt x="3112770" y="3188970"/>
                </a:cubicBezTo>
                <a:close/>
                <a:moveTo>
                  <a:pt x="8100061" y="6377940"/>
                </a:moveTo>
                <a:cubicBezTo>
                  <a:pt x="7967980" y="6304280"/>
                  <a:pt x="7885430" y="6165850"/>
                  <a:pt x="7885430" y="6013450"/>
                </a:cubicBezTo>
                <a:cubicBezTo>
                  <a:pt x="7885430" y="5861050"/>
                  <a:pt x="7967980" y="5722620"/>
                  <a:pt x="8100061" y="5648960"/>
                </a:cubicBezTo>
                <a:lnTo>
                  <a:pt x="8100061" y="6377940"/>
                </a:lnTo>
                <a:close/>
                <a:moveTo>
                  <a:pt x="8107680" y="5645150"/>
                </a:moveTo>
                <a:cubicBezTo>
                  <a:pt x="8161020" y="5617210"/>
                  <a:pt x="8218170" y="5600700"/>
                  <a:pt x="8277861" y="5598160"/>
                </a:cubicBezTo>
                <a:lnTo>
                  <a:pt x="8280400" y="5596890"/>
                </a:lnTo>
                <a:lnTo>
                  <a:pt x="8843010" y="5596890"/>
                </a:lnTo>
                <a:cubicBezTo>
                  <a:pt x="9072880" y="5596890"/>
                  <a:pt x="9259570" y="5783580"/>
                  <a:pt x="9259570" y="6013450"/>
                </a:cubicBezTo>
                <a:cubicBezTo>
                  <a:pt x="9259570" y="6243320"/>
                  <a:pt x="9072880" y="6430010"/>
                  <a:pt x="8843010" y="6430010"/>
                </a:cubicBezTo>
                <a:lnTo>
                  <a:pt x="8280400" y="6430010"/>
                </a:lnTo>
                <a:lnTo>
                  <a:pt x="8276590" y="6428740"/>
                </a:lnTo>
                <a:cubicBezTo>
                  <a:pt x="8216900" y="6424930"/>
                  <a:pt x="8159750" y="6409690"/>
                  <a:pt x="8106411" y="6381750"/>
                </a:cubicBezTo>
                <a:lnTo>
                  <a:pt x="8106411" y="5645150"/>
                </a:lnTo>
                <a:close/>
                <a:moveTo>
                  <a:pt x="10369550" y="2468880"/>
                </a:moveTo>
                <a:cubicBezTo>
                  <a:pt x="10369550" y="2644140"/>
                  <a:pt x="10285730" y="2810510"/>
                  <a:pt x="10146030" y="2915920"/>
                </a:cubicBezTo>
                <a:cubicBezTo>
                  <a:pt x="10087610" y="2773680"/>
                  <a:pt x="10058400" y="2622550"/>
                  <a:pt x="10058400" y="2468880"/>
                </a:cubicBezTo>
                <a:cubicBezTo>
                  <a:pt x="10058400" y="2386330"/>
                  <a:pt x="10067290" y="2302510"/>
                  <a:pt x="10083800" y="2221230"/>
                </a:cubicBezTo>
                <a:cubicBezTo>
                  <a:pt x="10139680" y="2228850"/>
                  <a:pt x="10195560" y="2232660"/>
                  <a:pt x="10250170" y="2232660"/>
                </a:cubicBezTo>
                <a:cubicBezTo>
                  <a:pt x="10270490" y="2232660"/>
                  <a:pt x="10293350" y="2232660"/>
                  <a:pt x="10314940" y="2231390"/>
                </a:cubicBezTo>
                <a:cubicBezTo>
                  <a:pt x="10351770" y="2306320"/>
                  <a:pt x="10369550" y="2385060"/>
                  <a:pt x="10369550" y="2468880"/>
                </a:cubicBezTo>
                <a:close/>
                <a:moveTo>
                  <a:pt x="11248390" y="1278890"/>
                </a:moveTo>
                <a:cubicBezTo>
                  <a:pt x="11303000" y="1278890"/>
                  <a:pt x="11358880" y="1282700"/>
                  <a:pt x="11413490" y="1290320"/>
                </a:cubicBezTo>
                <a:cubicBezTo>
                  <a:pt x="11300460" y="1808480"/>
                  <a:pt x="10852150" y="2192020"/>
                  <a:pt x="10321290" y="2222500"/>
                </a:cubicBezTo>
                <a:cubicBezTo>
                  <a:pt x="10281920" y="2139950"/>
                  <a:pt x="10222230" y="2068830"/>
                  <a:pt x="10148570" y="2012950"/>
                </a:cubicBezTo>
                <a:cubicBezTo>
                  <a:pt x="10333990" y="1567180"/>
                  <a:pt x="10765790" y="1278890"/>
                  <a:pt x="11248390" y="1278890"/>
                </a:cubicBezTo>
                <a:close/>
                <a:moveTo>
                  <a:pt x="10146030" y="2021840"/>
                </a:moveTo>
                <a:cubicBezTo>
                  <a:pt x="10217150" y="2075180"/>
                  <a:pt x="10274300" y="2145030"/>
                  <a:pt x="10312400" y="2223770"/>
                </a:cubicBezTo>
                <a:cubicBezTo>
                  <a:pt x="10290810" y="2225040"/>
                  <a:pt x="10270490" y="2225040"/>
                  <a:pt x="10251440" y="2225040"/>
                </a:cubicBezTo>
                <a:cubicBezTo>
                  <a:pt x="10196830" y="2225040"/>
                  <a:pt x="10140950" y="2221230"/>
                  <a:pt x="10086340" y="2213610"/>
                </a:cubicBezTo>
                <a:cubicBezTo>
                  <a:pt x="10101580" y="2147570"/>
                  <a:pt x="10121900" y="2084070"/>
                  <a:pt x="10146030" y="2021840"/>
                </a:cubicBezTo>
                <a:close/>
                <a:moveTo>
                  <a:pt x="9578340" y="1908810"/>
                </a:moveTo>
                <a:lnTo>
                  <a:pt x="9809480" y="1908810"/>
                </a:lnTo>
                <a:cubicBezTo>
                  <a:pt x="9928860" y="1908810"/>
                  <a:pt x="10043160" y="1945640"/>
                  <a:pt x="10139680" y="2016760"/>
                </a:cubicBezTo>
                <a:cubicBezTo>
                  <a:pt x="10114280" y="2080260"/>
                  <a:pt x="10093960" y="2146300"/>
                  <a:pt x="10078720" y="2212340"/>
                </a:cubicBezTo>
                <a:cubicBezTo>
                  <a:pt x="9847580" y="2178050"/>
                  <a:pt x="9632950" y="2077720"/>
                  <a:pt x="9457690" y="1921510"/>
                </a:cubicBezTo>
                <a:cubicBezTo>
                  <a:pt x="9498330" y="1913890"/>
                  <a:pt x="9537700" y="1908810"/>
                  <a:pt x="9578340" y="1908810"/>
                </a:cubicBezTo>
                <a:close/>
                <a:moveTo>
                  <a:pt x="9020810" y="2418080"/>
                </a:moveTo>
                <a:cubicBezTo>
                  <a:pt x="9278620" y="2538730"/>
                  <a:pt x="9480550" y="2760980"/>
                  <a:pt x="9574530" y="3028950"/>
                </a:cubicBezTo>
                <a:cubicBezTo>
                  <a:pt x="9267190" y="3026410"/>
                  <a:pt x="9018270" y="2776220"/>
                  <a:pt x="9018270" y="2468880"/>
                </a:cubicBezTo>
                <a:cubicBezTo>
                  <a:pt x="9018270" y="2452370"/>
                  <a:pt x="9019540" y="2434590"/>
                  <a:pt x="9020810" y="2418080"/>
                </a:cubicBezTo>
                <a:close/>
                <a:moveTo>
                  <a:pt x="6388100" y="666750"/>
                </a:moveTo>
                <a:cubicBezTo>
                  <a:pt x="6652261" y="666750"/>
                  <a:pt x="6904990" y="727710"/>
                  <a:pt x="7138670" y="848360"/>
                </a:cubicBezTo>
                <a:cubicBezTo>
                  <a:pt x="6983730" y="969010"/>
                  <a:pt x="6799580" y="1032510"/>
                  <a:pt x="6602730" y="1032510"/>
                </a:cubicBezTo>
                <a:lnTo>
                  <a:pt x="6243320" y="1032510"/>
                </a:lnTo>
                <a:cubicBezTo>
                  <a:pt x="6037580" y="1032510"/>
                  <a:pt x="5838190" y="960120"/>
                  <a:pt x="5680710" y="826770"/>
                </a:cubicBezTo>
                <a:cubicBezTo>
                  <a:pt x="5902960" y="720090"/>
                  <a:pt x="6140450" y="666750"/>
                  <a:pt x="6388100" y="666750"/>
                </a:cubicBezTo>
                <a:close/>
                <a:moveTo>
                  <a:pt x="4598670" y="2647950"/>
                </a:moveTo>
                <a:cubicBezTo>
                  <a:pt x="4368800" y="2647950"/>
                  <a:pt x="4182110" y="2461260"/>
                  <a:pt x="4182110" y="2231390"/>
                </a:cubicBezTo>
                <a:cubicBezTo>
                  <a:pt x="4182110" y="2001520"/>
                  <a:pt x="4368800" y="1814830"/>
                  <a:pt x="4598670" y="1814830"/>
                </a:cubicBezTo>
                <a:cubicBezTo>
                  <a:pt x="4668520" y="1814830"/>
                  <a:pt x="4737100" y="1832610"/>
                  <a:pt x="4796790" y="1865630"/>
                </a:cubicBezTo>
                <a:cubicBezTo>
                  <a:pt x="4756150" y="2010410"/>
                  <a:pt x="4735830" y="2160270"/>
                  <a:pt x="4735830" y="2311400"/>
                </a:cubicBezTo>
                <a:cubicBezTo>
                  <a:pt x="4735830" y="2413000"/>
                  <a:pt x="4744720" y="2514600"/>
                  <a:pt x="4763770" y="2614930"/>
                </a:cubicBezTo>
                <a:cubicBezTo>
                  <a:pt x="4711700" y="2636520"/>
                  <a:pt x="4655820" y="2647950"/>
                  <a:pt x="4598670" y="2647950"/>
                </a:cubicBezTo>
                <a:close/>
                <a:moveTo>
                  <a:pt x="4744720" y="2311400"/>
                </a:moveTo>
                <a:cubicBezTo>
                  <a:pt x="4744720" y="2161540"/>
                  <a:pt x="4765040" y="2012950"/>
                  <a:pt x="4804410" y="1870710"/>
                </a:cubicBezTo>
                <a:cubicBezTo>
                  <a:pt x="4935220" y="1944370"/>
                  <a:pt x="5015230" y="2082800"/>
                  <a:pt x="5015230" y="2232660"/>
                </a:cubicBezTo>
                <a:cubicBezTo>
                  <a:pt x="5015230" y="2395220"/>
                  <a:pt x="4919980" y="2543810"/>
                  <a:pt x="4771390" y="2611120"/>
                </a:cubicBezTo>
                <a:cubicBezTo>
                  <a:pt x="4753610" y="2512060"/>
                  <a:pt x="4744720" y="2411730"/>
                  <a:pt x="4744720" y="2311400"/>
                </a:cubicBezTo>
                <a:close/>
                <a:moveTo>
                  <a:pt x="4772660" y="2618740"/>
                </a:moveTo>
                <a:cubicBezTo>
                  <a:pt x="4925060" y="2550160"/>
                  <a:pt x="5022850" y="2399030"/>
                  <a:pt x="5022850" y="2231390"/>
                </a:cubicBezTo>
                <a:cubicBezTo>
                  <a:pt x="5022850" y="2077720"/>
                  <a:pt x="4940300" y="1936750"/>
                  <a:pt x="4805680" y="1861820"/>
                </a:cubicBezTo>
                <a:cubicBezTo>
                  <a:pt x="4933950" y="1410970"/>
                  <a:pt x="5248910" y="1035050"/>
                  <a:pt x="5673090" y="829310"/>
                </a:cubicBezTo>
                <a:cubicBezTo>
                  <a:pt x="5831840" y="965200"/>
                  <a:pt x="6035040" y="1038860"/>
                  <a:pt x="6243320" y="1038860"/>
                </a:cubicBezTo>
                <a:lnTo>
                  <a:pt x="6602730" y="1038860"/>
                </a:lnTo>
                <a:cubicBezTo>
                  <a:pt x="6802120" y="1038860"/>
                  <a:pt x="6990080" y="974090"/>
                  <a:pt x="7146290" y="850900"/>
                </a:cubicBezTo>
                <a:cubicBezTo>
                  <a:pt x="7692390" y="1135380"/>
                  <a:pt x="8031480" y="1694180"/>
                  <a:pt x="8031480" y="2310130"/>
                </a:cubicBezTo>
                <a:cubicBezTo>
                  <a:pt x="8031480" y="2359660"/>
                  <a:pt x="8028940" y="2410460"/>
                  <a:pt x="8025130" y="2461260"/>
                </a:cubicBezTo>
                <a:cubicBezTo>
                  <a:pt x="7702550" y="2653030"/>
                  <a:pt x="7501890" y="3006090"/>
                  <a:pt x="7501890" y="3380740"/>
                </a:cubicBezTo>
                <a:lnTo>
                  <a:pt x="7501890" y="3519170"/>
                </a:lnTo>
                <a:cubicBezTo>
                  <a:pt x="7197090" y="3799840"/>
                  <a:pt x="6802120" y="3954780"/>
                  <a:pt x="6388100" y="3954780"/>
                </a:cubicBezTo>
                <a:cubicBezTo>
                  <a:pt x="6176010" y="3954780"/>
                  <a:pt x="5969000" y="3914140"/>
                  <a:pt x="5773420" y="3835400"/>
                </a:cubicBezTo>
                <a:cubicBezTo>
                  <a:pt x="5680710" y="3366770"/>
                  <a:pt x="5320030" y="2999740"/>
                  <a:pt x="4852670" y="2898140"/>
                </a:cubicBezTo>
                <a:cubicBezTo>
                  <a:pt x="4818380" y="2807970"/>
                  <a:pt x="4791710" y="2713990"/>
                  <a:pt x="4772660" y="2618740"/>
                </a:cubicBezTo>
                <a:close/>
                <a:moveTo>
                  <a:pt x="8025130" y="2471420"/>
                </a:moveTo>
                <a:cubicBezTo>
                  <a:pt x="7987030" y="2868930"/>
                  <a:pt x="7804150" y="3238500"/>
                  <a:pt x="7510780" y="3512820"/>
                </a:cubicBezTo>
                <a:lnTo>
                  <a:pt x="7510780" y="3382010"/>
                </a:lnTo>
                <a:cubicBezTo>
                  <a:pt x="7510780" y="3011170"/>
                  <a:pt x="7707630" y="2663190"/>
                  <a:pt x="8025130" y="2471420"/>
                </a:cubicBezTo>
                <a:close/>
                <a:moveTo>
                  <a:pt x="5764530" y="3832860"/>
                </a:moveTo>
                <a:cubicBezTo>
                  <a:pt x="5468620" y="3708400"/>
                  <a:pt x="4996180" y="3262630"/>
                  <a:pt x="4856480" y="2908300"/>
                </a:cubicBezTo>
                <a:cubicBezTo>
                  <a:pt x="5316220" y="3008630"/>
                  <a:pt x="5671820" y="3370580"/>
                  <a:pt x="5764530" y="3832860"/>
                </a:cubicBezTo>
                <a:close/>
                <a:moveTo>
                  <a:pt x="3408680" y="4069080"/>
                </a:moveTo>
                <a:cubicBezTo>
                  <a:pt x="3408680" y="3864610"/>
                  <a:pt x="3462020" y="3662680"/>
                  <a:pt x="3561080" y="3484880"/>
                </a:cubicBezTo>
                <a:cubicBezTo>
                  <a:pt x="3806190" y="3713480"/>
                  <a:pt x="3967480" y="4019550"/>
                  <a:pt x="4017010" y="4349750"/>
                </a:cubicBezTo>
                <a:cubicBezTo>
                  <a:pt x="3924300" y="4328160"/>
                  <a:pt x="3827780" y="4316730"/>
                  <a:pt x="3731260" y="4316730"/>
                </a:cubicBezTo>
                <a:lnTo>
                  <a:pt x="3434080" y="4316730"/>
                </a:lnTo>
                <a:cubicBezTo>
                  <a:pt x="3417570" y="4235450"/>
                  <a:pt x="3408680" y="4152900"/>
                  <a:pt x="3408680" y="4069080"/>
                </a:cubicBezTo>
                <a:close/>
                <a:moveTo>
                  <a:pt x="4039870" y="4479290"/>
                </a:moveTo>
                <a:cubicBezTo>
                  <a:pt x="4037330" y="4439920"/>
                  <a:pt x="4033520" y="4399280"/>
                  <a:pt x="4027170" y="4359910"/>
                </a:cubicBezTo>
                <a:cubicBezTo>
                  <a:pt x="4455160" y="4464050"/>
                  <a:pt x="4798060" y="4790440"/>
                  <a:pt x="4923790" y="5213350"/>
                </a:cubicBezTo>
                <a:cubicBezTo>
                  <a:pt x="4818380" y="5243830"/>
                  <a:pt x="4709160" y="5259070"/>
                  <a:pt x="4598670" y="5259070"/>
                </a:cubicBezTo>
                <a:cubicBezTo>
                  <a:pt x="4404360" y="5259070"/>
                  <a:pt x="4212590" y="5210810"/>
                  <a:pt x="4042410" y="5120640"/>
                </a:cubicBezTo>
                <a:lnTo>
                  <a:pt x="4042410" y="4479290"/>
                </a:lnTo>
                <a:lnTo>
                  <a:pt x="4039870" y="4479290"/>
                </a:lnTo>
                <a:close/>
                <a:moveTo>
                  <a:pt x="4032250" y="4484370"/>
                </a:moveTo>
                <a:lnTo>
                  <a:pt x="4032250" y="4488180"/>
                </a:lnTo>
                <a:lnTo>
                  <a:pt x="4034790" y="4488180"/>
                </a:lnTo>
                <a:lnTo>
                  <a:pt x="4034790" y="5116830"/>
                </a:lnTo>
                <a:cubicBezTo>
                  <a:pt x="3728720" y="4951730"/>
                  <a:pt x="3511550" y="4663440"/>
                  <a:pt x="3436620" y="4325620"/>
                </a:cubicBezTo>
                <a:lnTo>
                  <a:pt x="3732530" y="4325620"/>
                </a:lnTo>
                <a:cubicBezTo>
                  <a:pt x="3829050" y="4325620"/>
                  <a:pt x="3925570" y="4337050"/>
                  <a:pt x="4018280" y="4358640"/>
                </a:cubicBezTo>
                <a:cubicBezTo>
                  <a:pt x="4025900" y="4400550"/>
                  <a:pt x="4029710" y="4442460"/>
                  <a:pt x="4032250" y="4484370"/>
                </a:cubicBezTo>
                <a:close/>
                <a:moveTo>
                  <a:pt x="3763010" y="6809740"/>
                </a:moveTo>
                <a:cubicBezTo>
                  <a:pt x="3752850" y="6809740"/>
                  <a:pt x="3742690" y="6809740"/>
                  <a:pt x="3732530" y="6809740"/>
                </a:cubicBezTo>
                <a:lnTo>
                  <a:pt x="3220720" y="6809740"/>
                </a:lnTo>
                <a:cubicBezTo>
                  <a:pt x="2534920" y="6809740"/>
                  <a:pt x="1977390" y="6252210"/>
                  <a:pt x="1977390" y="5566410"/>
                </a:cubicBezTo>
                <a:cubicBezTo>
                  <a:pt x="1977390" y="4880610"/>
                  <a:pt x="2534920" y="4323080"/>
                  <a:pt x="3220720" y="4323080"/>
                </a:cubicBezTo>
                <a:lnTo>
                  <a:pt x="3427730" y="4323080"/>
                </a:lnTo>
                <a:cubicBezTo>
                  <a:pt x="3502660" y="4665980"/>
                  <a:pt x="3722370" y="4956810"/>
                  <a:pt x="4033520" y="5123180"/>
                </a:cubicBezTo>
                <a:lnTo>
                  <a:pt x="4033520" y="5952490"/>
                </a:lnTo>
                <a:cubicBezTo>
                  <a:pt x="4034790" y="6263640"/>
                  <a:pt x="3940810" y="6559551"/>
                  <a:pt x="3763010" y="6809740"/>
                </a:cubicBezTo>
                <a:close/>
                <a:moveTo>
                  <a:pt x="4146550" y="6739890"/>
                </a:moveTo>
                <a:cubicBezTo>
                  <a:pt x="4187190" y="6342380"/>
                  <a:pt x="4503420" y="6029960"/>
                  <a:pt x="4900930" y="5993130"/>
                </a:cubicBezTo>
                <a:cubicBezTo>
                  <a:pt x="4775200" y="6338570"/>
                  <a:pt x="4494530" y="6616701"/>
                  <a:pt x="4146550" y="6739890"/>
                </a:cubicBezTo>
                <a:close/>
                <a:moveTo>
                  <a:pt x="4975860" y="5567680"/>
                </a:moveTo>
                <a:cubicBezTo>
                  <a:pt x="4975860" y="5711190"/>
                  <a:pt x="4951730" y="5850890"/>
                  <a:pt x="4903470" y="5984240"/>
                </a:cubicBezTo>
                <a:cubicBezTo>
                  <a:pt x="4499610" y="6019800"/>
                  <a:pt x="4178300" y="6338570"/>
                  <a:pt x="4138930" y="6742430"/>
                </a:cubicBezTo>
                <a:cubicBezTo>
                  <a:pt x="4020820" y="6783070"/>
                  <a:pt x="3897630" y="6805930"/>
                  <a:pt x="3771900" y="6809740"/>
                </a:cubicBezTo>
                <a:cubicBezTo>
                  <a:pt x="3948430" y="6558280"/>
                  <a:pt x="4041140" y="6262370"/>
                  <a:pt x="4041140" y="5953760"/>
                </a:cubicBezTo>
                <a:lnTo>
                  <a:pt x="4041140" y="5128260"/>
                </a:lnTo>
                <a:lnTo>
                  <a:pt x="4041140" y="5128260"/>
                </a:lnTo>
                <a:cubicBezTo>
                  <a:pt x="4211320" y="5218430"/>
                  <a:pt x="4404360" y="5265420"/>
                  <a:pt x="4597400" y="5265420"/>
                </a:cubicBezTo>
                <a:cubicBezTo>
                  <a:pt x="4709160" y="5265420"/>
                  <a:pt x="4818380" y="5250180"/>
                  <a:pt x="4925060" y="5219700"/>
                </a:cubicBezTo>
                <a:cubicBezTo>
                  <a:pt x="4959350" y="5332730"/>
                  <a:pt x="4975860" y="5449570"/>
                  <a:pt x="4975860" y="5567680"/>
                </a:cubicBezTo>
                <a:close/>
                <a:moveTo>
                  <a:pt x="5219700" y="5082540"/>
                </a:moveTo>
                <a:lnTo>
                  <a:pt x="5219700" y="5083810"/>
                </a:lnTo>
                <a:cubicBezTo>
                  <a:pt x="5129530" y="5138420"/>
                  <a:pt x="5033010" y="5181600"/>
                  <a:pt x="4932680" y="5210810"/>
                </a:cubicBezTo>
                <a:cubicBezTo>
                  <a:pt x="4805680" y="4784090"/>
                  <a:pt x="4458970" y="4455160"/>
                  <a:pt x="4027170" y="4351020"/>
                </a:cubicBezTo>
                <a:lnTo>
                  <a:pt x="4027170" y="4351020"/>
                </a:lnTo>
                <a:cubicBezTo>
                  <a:pt x="3977640" y="4018280"/>
                  <a:pt x="3815080" y="3707130"/>
                  <a:pt x="3567430" y="3477260"/>
                </a:cubicBezTo>
                <a:cubicBezTo>
                  <a:pt x="3779520" y="3107690"/>
                  <a:pt x="4174490" y="2879090"/>
                  <a:pt x="4599940" y="2879090"/>
                </a:cubicBezTo>
                <a:cubicBezTo>
                  <a:pt x="4683760" y="2879090"/>
                  <a:pt x="4766310" y="2887980"/>
                  <a:pt x="4847590" y="2904490"/>
                </a:cubicBezTo>
                <a:cubicBezTo>
                  <a:pt x="4914900" y="3077210"/>
                  <a:pt x="5058410" y="3276600"/>
                  <a:pt x="5252720" y="3468370"/>
                </a:cubicBezTo>
                <a:cubicBezTo>
                  <a:pt x="5429250" y="3642360"/>
                  <a:pt x="5622290" y="3780790"/>
                  <a:pt x="5767070" y="3840480"/>
                </a:cubicBezTo>
                <a:cubicBezTo>
                  <a:pt x="5781040" y="3915410"/>
                  <a:pt x="5788660" y="3991610"/>
                  <a:pt x="5788660" y="4067810"/>
                </a:cubicBezTo>
                <a:cubicBezTo>
                  <a:pt x="5788660" y="4131310"/>
                  <a:pt x="5783580" y="4194810"/>
                  <a:pt x="5773420" y="4257040"/>
                </a:cubicBezTo>
                <a:cubicBezTo>
                  <a:pt x="5612130" y="4321810"/>
                  <a:pt x="5474970" y="4431030"/>
                  <a:pt x="5375910" y="4574540"/>
                </a:cubicBezTo>
                <a:cubicBezTo>
                  <a:pt x="5274310" y="4721860"/>
                  <a:pt x="5219700" y="4894580"/>
                  <a:pt x="5219700" y="5074920"/>
                </a:cubicBezTo>
                <a:cubicBezTo>
                  <a:pt x="5219700" y="5077460"/>
                  <a:pt x="5219700" y="5080000"/>
                  <a:pt x="5219700" y="5082540"/>
                </a:cubicBezTo>
                <a:close/>
                <a:moveTo>
                  <a:pt x="5227320" y="5074920"/>
                </a:moveTo>
                <a:cubicBezTo>
                  <a:pt x="5227320" y="4716780"/>
                  <a:pt x="5440680" y="4400550"/>
                  <a:pt x="5772150" y="4265930"/>
                </a:cubicBezTo>
                <a:cubicBezTo>
                  <a:pt x="5716270" y="4602480"/>
                  <a:pt x="5518150" y="4897120"/>
                  <a:pt x="5227320" y="5078730"/>
                </a:cubicBezTo>
                <a:cubicBezTo>
                  <a:pt x="5227320" y="5077460"/>
                  <a:pt x="5227320" y="5076190"/>
                  <a:pt x="5227320" y="5074920"/>
                </a:cubicBezTo>
                <a:close/>
                <a:moveTo>
                  <a:pt x="7010400" y="5491480"/>
                </a:moveTo>
                <a:lnTo>
                  <a:pt x="7010400" y="5750560"/>
                </a:lnTo>
                <a:cubicBezTo>
                  <a:pt x="6855461" y="5877560"/>
                  <a:pt x="6659880" y="5947410"/>
                  <a:pt x="6459220" y="5947410"/>
                </a:cubicBezTo>
                <a:lnTo>
                  <a:pt x="6099810" y="5947410"/>
                </a:lnTo>
                <a:cubicBezTo>
                  <a:pt x="5868670" y="5947410"/>
                  <a:pt x="5650230" y="5858510"/>
                  <a:pt x="5486400" y="5695950"/>
                </a:cubicBezTo>
                <a:cubicBezTo>
                  <a:pt x="5322570" y="5534660"/>
                  <a:pt x="5231130" y="5318760"/>
                  <a:pt x="5227320" y="5088890"/>
                </a:cubicBezTo>
                <a:cubicBezTo>
                  <a:pt x="5523230" y="4906010"/>
                  <a:pt x="5723890" y="4606290"/>
                  <a:pt x="5779770" y="4264660"/>
                </a:cubicBezTo>
                <a:cubicBezTo>
                  <a:pt x="5881370" y="4225290"/>
                  <a:pt x="5989320" y="4204970"/>
                  <a:pt x="6098540" y="4204970"/>
                </a:cubicBezTo>
                <a:lnTo>
                  <a:pt x="6457950" y="4204970"/>
                </a:lnTo>
                <a:cubicBezTo>
                  <a:pt x="6677661" y="4204970"/>
                  <a:pt x="6887211" y="4286250"/>
                  <a:pt x="7048500" y="4434840"/>
                </a:cubicBezTo>
                <a:cubicBezTo>
                  <a:pt x="7208520" y="4582160"/>
                  <a:pt x="7306311" y="4780280"/>
                  <a:pt x="7326630" y="4996180"/>
                </a:cubicBezTo>
                <a:cubicBezTo>
                  <a:pt x="7134861" y="5083810"/>
                  <a:pt x="7010400" y="5279390"/>
                  <a:pt x="7010400" y="5491480"/>
                </a:cubicBezTo>
                <a:close/>
                <a:moveTo>
                  <a:pt x="7018020" y="5745480"/>
                </a:moveTo>
                <a:lnTo>
                  <a:pt x="7018020" y="5492750"/>
                </a:lnTo>
                <a:cubicBezTo>
                  <a:pt x="7018020" y="5284470"/>
                  <a:pt x="7139940" y="5092700"/>
                  <a:pt x="7327900" y="5003800"/>
                </a:cubicBezTo>
                <a:cubicBezTo>
                  <a:pt x="7330440" y="5027930"/>
                  <a:pt x="7330440" y="5053330"/>
                  <a:pt x="7330440" y="5076190"/>
                </a:cubicBezTo>
                <a:cubicBezTo>
                  <a:pt x="7331711" y="5335270"/>
                  <a:pt x="7217411" y="5579110"/>
                  <a:pt x="7018020" y="5745480"/>
                </a:cubicBezTo>
                <a:close/>
                <a:moveTo>
                  <a:pt x="7923530" y="5082540"/>
                </a:moveTo>
                <a:cubicBezTo>
                  <a:pt x="7823200" y="4992370"/>
                  <a:pt x="7693661" y="4944110"/>
                  <a:pt x="7559040" y="4944110"/>
                </a:cubicBezTo>
                <a:cubicBezTo>
                  <a:pt x="7481570" y="4944110"/>
                  <a:pt x="7405370" y="4960620"/>
                  <a:pt x="7334250" y="4992370"/>
                </a:cubicBezTo>
                <a:cubicBezTo>
                  <a:pt x="7313930" y="4776470"/>
                  <a:pt x="7213600" y="4577080"/>
                  <a:pt x="7053580" y="4428490"/>
                </a:cubicBezTo>
                <a:cubicBezTo>
                  <a:pt x="6891020" y="4278630"/>
                  <a:pt x="6678930" y="4196080"/>
                  <a:pt x="6457950" y="4196080"/>
                </a:cubicBezTo>
                <a:lnTo>
                  <a:pt x="6098540" y="4196080"/>
                </a:lnTo>
                <a:cubicBezTo>
                  <a:pt x="5989320" y="4196080"/>
                  <a:pt x="5882640" y="4216400"/>
                  <a:pt x="5781040" y="4255770"/>
                </a:cubicBezTo>
                <a:cubicBezTo>
                  <a:pt x="5791200" y="4194810"/>
                  <a:pt x="5795010" y="4132580"/>
                  <a:pt x="5795010" y="4070350"/>
                </a:cubicBezTo>
                <a:cubicBezTo>
                  <a:pt x="5795010" y="3995420"/>
                  <a:pt x="5787390" y="3920490"/>
                  <a:pt x="5773420" y="3846830"/>
                </a:cubicBezTo>
                <a:cubicBezTo>
                  <a:pt x="5969000" y="3925570"/>
                  <a:pt x="6174740" y="3964940"/>
                  <a:pt x="6386830" y="3964940"/>
                </a:cubicBezTo>
                <a:cubicBezTo>
                  <a:pt x="6800850" y="3964940"/>
                  <a:pt x="7195820" y="3811270"/>
                  <a:pt x="7500620" y="3531870"/>
                </a:cubicBezTo>
                <a:lnTo>
                  <a:pt x="7500620" y="3821430"/>
                </a:lnTo>
                <a:cubicBezTo>
                  <a:pt x="7500620" y="4254500"/>
                  <a:pt x="7758430" y="4640580"/>
                  <a:pt x="8157211" y="4808220"/>
                </a:cubicBezTo>
                <a:cubicBezTo>
                  <a:pt x="8073390" y="4890770"/>
                  <a:pt x="7993380" y="4983480"/>
                  <a:pt x="7923530" y="5082540"/>
                </a:cubicBezTo>
                <a:close/>
                <a:moveTo>
                  <a:pt x="8572500" y="4880610"/>
                </a:moveTo>
                <a:cubicBezTo>
                  <a:pt x="8434070" y="4880610"/>
                  <a:pt x="8299450" y="4853940"/>
                  <a:pt x="8172450" y="4803140"/>
                </a:cubicBezTo>
                <a:cubicBezTo>
                  <a:pt x="8420100" y="4563110"/>
                  <a:pt x="8727440" y="4389120"/>
                  <a:pt x="9058910" y="4302760"/>
                </a:cubicBezTo>
                <a:cubicBezTo>
                  <a:pt x="9055100" y="4333240"/>
                  <a:pt x="9053830" y="4363720"/>
                  <a:pt x="9053830" y="4392930"/>
                </a:cubicBezTo>
                <a:cubicBezTo>
                  <a:pt x="9053830" y="4508500"/>
                  <a:pt x="9076690" y="4621530"/>
                  <a:pt x="9122410" y="4726940"/>
                </a:cubicBezTo>
                <a:cubicBezTo>
                  <a:pt x="8958580" y="4828540"/>
                  <a:pt x="8768080" y="4880610"/>
                  <a:pt x="8572500" y="4880610"/>
                </a:cubicBezTo>
                <a:close/>
                <a:moveTo>
                  <a:pt x="9062720" y="4392930"/>
                </a:moveTo>
                <a:cubicBezTo>
                  <a:pt x="9062720" y="4362450"/>
                  <a:pt x="9063990" y="4330700"/>
                  <a:pt x="9067800" y="4300220"/>
                </a:cubicBezTo>
                <a:cubicBezTo>
                  <a:pt x="9224010" y="4259580"/>
                  <a:pt x="9386570" y="4237990"/>
                  <a:pt x="9549130" y="4236720"/>
                </a:cubicBezTo>
                <a:cubicBezTo>
                  <a:pt x="9464040" y="4436110"/>
                  <a:pt x="9315450" y="4608830"/>
                  <a:pt x="9130030" y="4723130"/>
                </a:cubicBezTo>
                <a:cubicBezTo>
                  <a:pt x="9085580" y="4618990"/>
                  <a:pt x="9062720" y="4507230"/>
                  <a:pt x="9062720" y="4392930"/>
                </a:cubicBezTo>
                <a:close/>
                <a:moveTo>
                  <a:pt x="9069070" y="4292600"/>
                </a:moveTo>
                <a:cubicBezTo>
                  <a:pt x="9107170" y="3972560"/>
                  <a:pt x="9329420" y="3700780"/>
                  <a:pt x="9635490" y="3599180"/>
                </a:cubicBezTo>
                <a:lnTo>
                  <a:pt x="9635490" y="3818890"/>
                </a:lnTo>
                <a:cubicBezTo>
                  <a:pt x="9635490" y="3961130"/>
                  <a:pt x="9607550" y="4099560"/>
                  <a:pt x="9552940" y="4229100"/>
                </a:cubicBezTo>
                <a:cubicBezTo>
                  <a:pt x="9389110" y="4230370"/>
                  <a:pt x="9226550" y="4251960"/>
                  <a:pt x="9069070" y="4292600"/>
                </a:cubicBezTo>
                <a:close/>
                <a:moveTo>
                  <a:pt x="9899650" y="5229860"/>
                </a:moveTo>
                <a:cubicBezTo>
                  <a:pt x="9568180" y="5229860"/>
                  <a:pt x="9267190" y="5034280"/>
                  <a:pt x="9133840" y="4730750"/>
                </a:cubicBezTo>
                <a:cubicBezTo>
                  <a:pt x="9321800" y="4615180"/>
                  <a:pt x="9471660" y="4439920"/>
                  <a:pt x="9558020" y="4237990"/>
                </a:cubicBezTo>
                <a:lnTo>
                  <a:pt x="9570720" y="4237990"/>
                </a:lnTo>
                <a:cubicBezTo>
                  <a:pt x="9982200" y="4237990"/>
                  <a:pt x="10375900" y="4361180"/>
                  <a:pt x="10712450" y="4594860"/>
                </a:cubicBezTo>
                <a:cubicBezTo>
                  <a:pt x="10619740" y="4968240"/>
                  <a:pt x="10285730" y="5229860"/>
                  <a:pt x="9899650" y="5229860"/>
                </a:cubicBezTo>
                <a:close/>
                <a:moveTo>
                  <a:pt x="9643110" y="3596640"/>
                </a:moveTo>
                <a:cubicBezTo>
                  <a:pt x="9725660" y="3569970"/>
                  <a:pt x="9812020" y="3556000"/>
                  <a:pt x="9899650" y="3556000"/>
                </a:cubicBezTo>
                <a:cubicBezTo>
                  <a:pt x="10360660" y="3556000"/>
                  <a:pt x="10736580" y="3931920"/>
                  <a:pt x="10736580" y="4392930"/>
                </a:cubicBezTo>
                <a:cubicBezTo>
                  <a:pt x="10736580" y="4457700"/>
                  <a:pt x="10728960" y="4522470"/>
                  <a:pt x="10713720" y="4584700"/>
                </a:cubicBezTo>
                <a:cubicBezTo>
                  <a:pt x="10377170" y="4352290"/>
                  <a:pt x="9980930" y="4229100"/>
                  <a:pt x="9569450" y="4229100"/>
                </a:cubicBezTo>
                <a:lnTo>
                  <a:pt x="9560560" y="4229100"/>
                </a:lnTo>
                <a:cubicBezTo>
                  <a:pt x="9615170" y="4099560"/>
                  <a:pt x="9641840" y="3961130"/>
                  <a:pt x="9641840" y="3818890"/>
                </a:cubicBezTo>
                <a:lnTo>
                  <a:pt x="9641840" y="3596640"/>
                </a:lnTo>
                <a:close/>
                <a:moveTo>
                  <a:pt x="9635490" y="3382010"/>
                </a:moveTo>
                <a:lnTo>
                  <a:pt x="9635490" y="3591560"/>
                </a:lnTo>
                <a:cubicBezTo>
                  <a:pt x="9324340" y="3694430"/>
                  <a:pt x="9099550" y="3970020"/>
                  <a:pt x="9061450" y="4295140"/>
                </a:cubicBezTo>
                <a:lnTo>
                  <a:pt x="9061450" y="4295140"/>
                </a:lnTo>
                <a:cubicBezTo>
                  <a:pt x="8726170" y="4382770"/>
                  <a:pt x="8416290" y="4558030"/>
                  <a:pt x="8166100" y="4800600"/>
                </a:cubicBezTo>
                <a:cubicBezTo>
                  <a:pt x="7768590" y="4635500"/>
                  <a:pt x="7512050" y="4250690"/>
                  <a:pt x="7512050" y="3820160"/>
                </a:cubicBezTo>
                <a:lnTo>
                  <a:pt x="7512050" y="3524250"/>
                </a:lnTo>
                <a:cubicBezTo>
                  <a:pt x="7811770" y="3247390"/>
                  <a:pt x="7997190" y="2872740"/>
                  <a:pt x="8034020" y="2467610"/>
                </a:cubicBezTo>
                <a:cubicBezTo>
                  <a:pt x="8196580" y="2371090"/>
                  <a:pt x="8383270" y="2320290"/>
                  <a:pt x="8573770" y="2320290"/>
                </a:cubicBezTo>
                <a:cubicBezTo>
                  <a:pt x="8727440" y="2320290"/>
                  <a:pt x="8876030" y="2352040"/>
                  <a:pt x="9014460" y="2415540"/>
                </a:cubicBezTo>
                <a:cubicBezTo>
                  <a:pt x="9013190" y="2433320"/>
                  <a:pt x="9011920" y="2451100"/>
                  <a:pt x="9011920" y="2470150"/>
                </a:cubicBezTo>
                <a:cubicBezTo>
                  <a:pt x="9011920" y="2782570"/>
                  <a:pt x="9265920" y="3036570"/>
                  <a:pt x="9578340" y="3037840"/>
                </a:cubicBezTo>
                <a:cubicBezTo>
                  <a:pt x="9615170" y="3147060"/>
                  <a:pt x="9635490" y="3263900"/>
                  <a:pt x="9635490" y="3382010"/>
                </a:cubicBezTo>
                <a:close/>
                <a:moveTo>
                  <a:pt x="9583420" y="3028950"/>
                </a:moveTo>
                <a:cubicBezTo>
                  <a:pt x="9488170" y="2757170"/>
                  <a:pt x="9283700" y="2531110"/>
                  <a:pt x="9022080" y="2410460"/>
                </a:cubicBezTo>
                <a:cubicBezTo>
                  <a:pt x="9046210" y="2174240"/>
                  <a:pt x="9217660" y="1978660"/>
                  <a:pt x="9450070" y="1924050"/>
                </a:cubicBezTo>
                <a:cubicBezTo>
                  <a:pt x="9626600" y="2084070"/>
                  <a:pt x="9843770" y="2185670"/>
                  <a:pt x="10078720" y="2219960"/>
                </a:cubicBezTo>
                <a:lnTo>
                  <a:pt x="10078720" y="2219960"/>
                </a:lnTo>
                <a:cubicBezTo>
                  <a:pt x="10060940" y="2301240"/>
                  <a:pt x="10053320" y="2385060"/>
                  <a:pt x="10053320" y="2468880"/>
                </a:cubicBezTo>
                <a:cubicBezTo>
                  <a:pt x="10053320" y="2625090"/>
                  <a:pt x="10082530" y="2777490"/>
                  <a:pt x="10142220" y="2921000"/>
                </a:cubicBezTo>
                <a:cubicBezTo>
                  <a:pt x="10045700" y="2990850"/>
                  <a:pt x="9931400" y="3028950"/>
                  <a:pt x="9812020" y="3028950"/>
                </a:cubicBezTo>
                <a:lnTo>
                  <a:pt x="9583420" y="302895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BentonSans Book" panose="020005030000000200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813454-156D-425F-BBD2-ADE99FA2D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2449678"/>
            <a:ext cx="5522912" cy="1709662"/>
          </a:xfrm>
        </p:spPr>
        <p:txBody>
          <a:bodyPr/>
          <a:lstStyle>
            <a:lvl1pPr>
              <a:defRPr lang="en-US" sz="4200" b="1" i="0" kern="1200" spc="-97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079E7D-D876-00E4-D3EB-3BAB934E62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088" y="4247176"/>
            <a:ext cx="5522912" cy="608012"/>
          </a:xfrm>
        </p:spPr>
        <p:txBody>
          <a:bodyPr/>
          <a:lstStyle>
            <a:lvl1pPr marL="0" algn="l" defTabSz="914400" rtl="0" eaLnBrk="1" latinLnBrk="0" hangingPunct="1">
              <a:spcBef>
                <a:spcPts val="0"/>
              </a:spcBef>
              <a:defRPr lang="en-GB" sz="2001" b="0" i="0" kern="1200" spc="-24" dirty="0" smtClean="0">
                <a:solidFill>
                  <a:schemeClr val="bg1"/>
                </a:solidFill>
                <a:latin typeface="+mn-lt"/>
                <a:ea typeface="+mn-ea"/>
                <a:cs typeface="BentonSans Book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1021E7-8578-B169-EA83-10CEC4222D3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8207"/>
            <a:ext cx="12191999" cy="155448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50801FD-5F96-49DB-ED94-477187C98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5917548"/>
            <a:ext cx="12192000" cy="940452"/>
          </a:xfrm>
          <a:custGeom>
            <a:avLst/>
            <a:gdLst>
              <a:gd name="connsiteX0" fmla="*/ 0 w 12192000"/>
              <a:gd name="connsiteY0" fmla="*/ 0 h 940452"/>
              <a:gd name="connsiteX1" fmla="*/ 5094 w 12192000"/>
              <a:gd name="connsiteY1" fmla="*/ 0 h 940452"/>
              <a:gd name="connsiteX2" fmla="*/ 15281 w 12192000"/>
              <a:gd name="connsiteY2" fmla="*/ 50458 h 940452"/>
              <a:gd name="connsiteX3" fmla="*/ 194444 w 12192000"/>
              <a:gd name="connsiteY3" fmla="*/ 169216 h 940452"/>
              <a:gd name="connsiteX4" fmla="*/ 11997556 w 12192000"/>
              <a:gd name="connsiteY4" fmla="*/ 169216 h 940452"/>
              <a:gd name="connsiteX5" fmla="*/ 12176720 w 12192000"/>
              <a:gd name="connsiteY5" fmla="*/ 50458 h 940452"/>
              <a:gd name="connsiteX6" fmla="*/ 12186907 w 12192000"/>
              <a:gd name="connsiteY6" fmla="*/ 0 h 940452"/>
              <a:gd name="connsiteX7" fmla="*/ 12192000 w 12192000"/>
              <a:gd name="connsiteY7" fmla="*/ 0 h 940452"/>
              <a:gd name="connsiteX8" fmla="*/ 12192000 w 12192000"/>
              <a:gd name="connsiteY8" fmla="*/ 940452 h 940452"/>
              <a:gd name="connsiteX9" fmla="*/ 0 w 12192000"/>
              <a:gd name="connsiteY9" fmla="*/ 940452 h 9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40452">
                <a:moveTo>
                  <a:pt x="0" y="0"/>
                </a:moveTo>
                <a:lnTo>
                  <a:pt x="5094" y="0"/>
                </a:lnTo>
                <a:lnTo>
                  <a:pt x="15281" y="50458"/>
                </a:lnTo>
                <a:cubicBezTo>
                  <a:pt x="44799" y="120247"/>
                  <a:pt x="113903" y="169216"/>
                  <a:pt x="194444" y="169216"/>
                </a:cubicBezTo>
                <a:lnTo>
                  <a:pt x="11997556" y="169216"/>
                </a:lnTo>
                <a:cubicBezTo>
                  <a:pt x="12078097" y="169216"/>
                  <a:pt x="12147201" y="120247"/>
                  <a:pt x="12176720" y="50458"/>
                </a:cubicBezTo>
                <a:lnTo>
                  <a:pt x="12186907" y="0"/>
                </a:lnTo>
                <a:lnTo>
                  <a:pt x="12192000" y="0"/>
                </a:lnTo>
                <a:lnTo>
                  <a:pt x="12192000" y="940452"/>
                </a:lnTo>
                <a:lnTo>
                  <a:pt x="0" y="940452"/>
                </a:lnTo>
                <a:close/>
              </a:path>
            </a:pathLst>
          </a:custGeom>
        </p:spPr>
      </p:pic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35CD258-DA2A-7652-0201-D15DE75FFC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" y="-192915"/>
            <a:ext cx="2420879" cy="19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3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o-Title Slide LIght Backgrou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813454-156D-425F-BBD2-ADE99FA2D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2449678"/>
            <a:ext cx="5522912" cy="1709662"/>
          </a:xfrm>
        </p:spPr>
        <p:txBody>
          <a:bodyPr/>
          <a:lstStyle>
            <a:lvl1pPr>
              <a:defRPr lang="en-US" sz="4200" b="1" i="0" kern="1200" spc="-97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079E7D-D876-00E4-D3EB-3BAB934E62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088" y="4247176"/>
            <a:ext cx="5522912" cy="608012"/>
          </a:xfrm>
        </p:spPr>
        <p:txBody>
          <a:bodyPr/>
          <a:lstStyle>
            <a:lvl1pPr marL="0" algn="l" defTabSz="914400" rtl="0" eaLnBrk="1" latinLnBrk="0" hangingPunct="1">
              <a:spcBef>
                <a:spcPts val="0"/>
              </a:spcBef>
              <a:defRPr lang="en-GB" sz="2001" b="0" i="0" kern="1200" spc="-24" dirty="0" smtClean="0">
                <a:solidFill>
                  <a:schemeClr val="tx2"/>
                </a:solidFill>
                <a:latin typeface="+mn-lt"/>
                <a:ea typeface="+mn-ea"/>
                <a:cs typeface="BentonSans Book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8B7153E-BE94-31EC-A6D3-06791853A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5917548"/>
            <a:ext cx="12192000" cy="940452"/>
          </a:xfrm>
          <a:custGeom>
            <a:avLst/>
            <a:gdLst>
              <a:gd name="connsiteX0" fmla="*/ 0 w 12192000"/>
              <a:gd name="connsiteY0" fmla="*/ 0 h 940452"/>
              <a:gd name="connsiteX1" fmla="*/ 5094 w 12192000"/>
              <a:gd name="connsiteY1" fmla="*/ 0 h 940452"/>
              <a:gd name="connsiteX2" fmla="*/ 15281 w 12192000"/>
              <a:gd name="connsiteY2" fmla="*/ 50458 h 940452"/>
              <a:gd name="connsiteX3" fmla="*/ 194444 w 12192000"/>
              <a:gd name="connsiteY3" fmla="*/ 169216 h 940452"/>
              <a:gd name="connsiteX4" fmla="*/ 11997556 w 12192000"/>
              <a:gd name="connsiteY4" fmla="*/ 169216 h 940452"/>
              <a:gd name="connsiteX5" fmla="*/ 12176720 w 12192000"/>
              <a:gd name="connsiteY5" fmla="*/ 50458 h 940452"/>
              <a:gd name="connsiteX6" fmla="*/ 12186907 w 12192000"/>
              <a:gd name="connsiteY6" fmla="*/ 0 h 940452"/>
              <a:gd name="connsiteX7" fmla="*/ 12192000 w 12192000"/>
              <a:gd name="connsiteY7" fmla="*/ 0 h 940452"/>
              <a:gd name="connsiteX8" fmla="*/ 12192000 w 12192000"/>
              <a:gd name="connsiteY8" fmla="*/ 940452 h 940452"/>
              <a:gd name="connsiteX9" fmla="*/ 0 w 12192000"/>
              <a:gd name="connsiteY9" fmla="*/ 940452 h 9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40452">
                <a:moveTo>
                  <a:pt x="0" y="0"/>
                </a:moveTo>
                <a:lnTo>
                  <a:pt x="5094" y="0"/>
                </a:lnTo>
                <a:lnTo>
                  <a:pt x="15281" y="50458"/>
                </a:lnTo>
                <a:cubicBezTo>
                  <a:pt x="44799" y="120247"/>
                  <a:pt x="113903" y="169216"/>
                  <a:pt x="194444" y="169216"/>
                </a:cubicBezTo>
                <a:lnTo>
                  <a:pt x="11997556" y="169216"/>
                </a:lnTo>
                <a:cubicBezTo>
                  <a:pt x="12078097" y="169216"/>
                  <a:pt x="12147201" y="120247"/>
                  <a:pt x="12176720" y="50458"/>
                </a:cubicBezTo>
                <a:lnTo>
                  <a:pt x="12186907" y="0"/>
                </a:lnTo>
                <a:lnTo>
                  <a:pt x="12192000" y="0"/>
                </a:lnTo>
                <a:lnTo>
                  <a:pt x="12192000" y="940452"/>
                </a:lnTo>
                <a:lnTo>
                  <a:pt x="0" y="940452"/>
                </a:lnTo>
                <a:close/>
              </a:path>
            </a:pathLst>
          </a:custGeom>
        </p:spPr>
      </p:pic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C2621D5-75A0-0C75-EE7C-A318D83A9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" y="-192915"/>
            <a:ext cx="2420879" cy="19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8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o-Title Slide Dark Backgrou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813454-156D-425F-BBD2-ADE99FA2D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2449678"/>
            <a:ext cx="5522912" cy="1709662"/>
          </a:xfrm>
        </p:spPr>
        <p:txBody>
          <a:bodyPr/>
          <a:lstStyle>
            <a:lvl1pPr>
              <a:defRPr lang="en-US" sz="4200" b="1" i="0" kern="1200" spc="-97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079E7D-D876-00E4-D3EB-3BAB934E62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088" y="4247176"/>
            <a:ext cx="5522912" cy="608012"/>
          </a:xfrm>
        </p:spPr>
        <p:txBody>
          <a:bodyPr/>
          <a:lstStyle>
            <a:lvl1pPr marL="0" algn="l" defTabSz="914400" rtl="0" eaLnBrk="1" latinLnBrk="0" hangingPunct="1">
              <a:spcBef>
                <a:spcPts val="0"/>
              </a:spcBef>
              <a:defRPr lang="en-GB" sz="2001" b="0" i="0" kern="1200" spc="-24" dirty="0" smtClean="0">
                <a:solidFill>
                  <a:srgbClr val="FFFFFF"/>
                </a:solidFill>
                <a:latin typeface="+mn-lt"/>
                <a:ea typeface="+mn-ea"/>
                <a:cs typeface="BentonSans Book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D58AF7-4D5C-53B7-4FBB-DFBC7218E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5917548"/>
            <a:ext cx="12192000" cy="940452"/>
          </a:xfrm>
          <a:custGeom>
            <a:avLst/>
            <a:gdLst>
              <a:gd name="connsiteX0" fmla="*/ 0 w 12192000"/>
              <a:gd name="connsiteY0" fmla="*/ 0 h 940452"/>
              <a:gd name="connsiteX1" fmla="*/ 5094 w 12192000"/>
              <a:gd name="connsiteY1" fmla="*/ 0 h 940452"/>
              <a:gd name="connsiteX2" fmla="*/ 15281 w 12192000"/>
              <a:gd name="connsiteY2" fmla="*/ 50458 h 940452"/>
              <a:gd name="connsiteX3" fmla="*/ 194444 w 12192000"/>
              <a:gd name="connsiteY3" fmla="*/ 169216 h 940452"/>
              <a:gd name="connsiteX4" fmla="*/ 11997556 w 12192000"/>
              <a:gd name="connsiteY4" fmla="*/ 169216 h 940452"/>
              <a:gd name="connsiteX5" fmla="*/ 12176720 w 12192000"/>
              <a:gd name="connsiteY5" fmla="*/ 50458 h 940452"/>
              <a:gd name="connsiteX6" fmla="*/ 12186907 w 12192000"/>
              <a:gd name="connsiteY6" fmla="*/ 0 h 940452"/>
              <a:gd name="connsiteX7" fmla="*/ 12192000 w 12192000"/>
              <a:gd name="connsiteY7" fmla="*/ 0 h 940452"/>
              <a:gd name="connsiteX8" fmla="*/ 12192000 w 12192000"/>
              <a:gd name="connsiteY8" fmla="*/ 940452 h 940452"/>
              <a:gd name="connsiteX9" fmla="*/ 0 w 12192000"/>
              <a:gd name="connsiteY9" fmla="*/ 940452 h 9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40452">
                <a:moveTo>
                  <a:pt x="0" y="0"/>
                </a:moveTo>
                <a:lnTo>
                  <a:pt x="5094" y="0"/>
                </a:lnTo>
                <a:lnTo>
                  <a:pt x="15281" y="50458"/>
                </a:lnTo>
                <a:cubicBezTo>
                  <a:pt x="44799" y="120247"/>
                  <a:pt x="113903" y="169216"/>
                  <a:pt x="194444" y="169216"/>
                </a:cubicBezTo>
                <a:lnTo>
                  <a:pt x="11997556" y="169216"/>
                </a:lnTo>
                <a:cubicBezTo>
                  <a:pt x="12078097" y="169216"/>
                  <a:pt x="12147201" y="120247"/>
                  <a:pt x="12176720" y="50458"/>
                </a:cubicBezTo>
                <a:lnTo>
                  <a:pt x="12186907" y="0"/>
                </a:lnTo>
                <a:lnTo>
                  <a:pt x="12192000" y="0"/>
                </a:lnTo>
                <a:lnTo>
                  <a:pt x="12192000" y="940452"/>
                </a:lnTo>
                <a:lnTo>
                  <a:pt x="0" y="940452"/>
                </a:lnTo>
                <a:close/>
              </a:path>
            </a:pathLst>
          </a:cu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A02F522-F5C7-FD68-8261-6123AC90E4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" y="-192915"/>
            <a:ext cx="2420879" cy="19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o-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720000" cy="56692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BBF403-BEB1-7800-1828-110915462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5469" y="1800000"/>
            <a:ext cx="11041063" cy="396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ClrTx/>
              <a:buFont typeface="BentonSans Book" panose="020B0604020202020204" pitchFamily="34" charset="0"/>
              <a:buNone/>
              <a:tabLst/>
              <a:defRPr sz="2000" b="0" i="0">
                <a:latin typeface="+mn-lt"/>
              </a:defRPr>
            </a:lvl1pPr>
            <a:lvl2pPr marL="361950" indent="-182563">
              <a:buClrTx/>
              <a:buFont typeface="BentonSans Book" panose="020B0604020202020204" pitchFamily="34" charset="0"/>
              <a:buChar char="•"/>
              <a:defRPr b="0" i="0">
                <a:latin typeface="+mn-lt"/>
              </a:defRPr>
            </a:lvl2pPr>
            <a:lvl3pPr marL="533400" indent="-182563">
              <a:buClrTx/>
              <a:defRPr b="0" i="0">
                <a:latin typeface="+mn-lt"/>
              </a:defRPr>
            </a:lvl3pPr>
            <a:lvl4pPr marL="715963" indent="-182563">
              <a:buClrTx/>
              <a:defRPr b="0" i="0">
                <a:latin typeface="+mn-lt"/>
              </a:defRPr>
            </a:lvl4pPr>
            <a:lvl5pPr marL="896938" indent="-180975">
              <a:buClrTx/>
              <a:defRPr b="0" i="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7321-910B-F829-0480-6851FF1D7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888B8D"/>
                </a:solidFill>
              </a:defRPr>
            </a:lvl1pPr>
          </a:lstStyle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4C37D-914D-6A36-60FC-0C4702D46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600" y="1080000"/>
            <a:ext cx="9720000" cy="415925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52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o-Text layout 2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024" y="432000"/>
            <a:ext cx="97200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two line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BBF403-BEB1-7800-1828-110915462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5469" y="1980000"/>
            <a:ext cx="11041063" cy="378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ClrTx/>
              <a:buFont typeface="BentonSans Book" panose="020B0604020202020204" pitchFamily="34" charset="0"/>
              <a:buNone/>
              <a:tabLst/>
              <a:defRPr sz="2000" b="0" i="0">
                <a:latin typeface="+mn-lt"/>
              </a:defRPr>
            </a:lvl1pPr>
            <a:lvl2pPr marL="361950" indent="-182563">
              <a:buClrTx/>
              <a:buFont typeface="BentonSans Book" panose="020B0604020202020204" pitchFamily="34" charset="0"/>
              <a:buChar char="•"/>
              <a:defRPr b="0" i="0">
                <a:latin typeface="+mn-lt"/>
              </a:defRPr>
            </a:lvl2pPr>
            <a:lvl3pPr marL="533400" indent="-182563">
              <a:buClrTx/>
              <a:defRPr b="0" i="0">
                <a:latin typeface="+mn-lt"/>
              </a:defRPr>
            </a:lvl3pPr>
            <a:lvl4pPr marL="715963" indent="-182563">
              <a:buClrTx/>
              <a:defRPr b="0" i="0">
                <a:latin typeface="+mn-lt"/>
              </a:defRPr>
            </a:lvl4pPr>
            <a:lvl5pPr marL="896938" indent="-180975">
              <a:buClrTx/>
              <a:defRPr b="0" i="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7321-910B-F829-0480-6851FF1D7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4C37D-914D-6A36-60FC-0C4702D46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600" y="1440000"/>
            <a:ext cx="9720000" cy="415925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7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o-Text layout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720000" cy="56692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BBF403-BEB1-7800-1828-110915462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5469" y="1800000"/>
            <a:ext cx="5309283" cy="396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ClrTx/>
              <a:buFont typeface="BentonSans Book" panose="020B0604020202020204" pitchFamily="34" charset="0"/>
              <a:buNone/>
              <a:tabLst/>
              <a:defRPr sz="2000" b="0" i="0">
                <a:latin typeface="+mn-lt"/>
              </a:defRPr>
            </a:lvl1pPr>
            <a:lvl2pPr marL="361950" indent="-182563">
              <a:buClrTx/>
              <a:buFont typeface="BentonSans Book" panose="020B0604020202020204" pitchFamily="34" charset="0"/>
              <a:buChar char="•"/>
              <a:defRPr b="0" i="0">
                <a:latin typeface="+mn-lt"/>
              </a:defRPr>
            </a:lvl2pPr>
            <a:lvl3pPr marL="533400" indent="-182563">
              <a:buClrTx/>
              <a:defRPr b="0" i="0">
                <a:latin typeface="+mn-lt"/>
              </a:defRPr>
            </a:lvl3pPr>
            <a:lvl4pPr marL="715963" indent="-182563">
              <a:buClrTx/>
              <a:defRPr b="0" i="0">
                <a:latin typeface="+mn-lt"/>
              </a:defRPr>
            </a:lvl4pPr>
            <a:lvl5pPr marL="896938" indent="-180975">
              <a:buClrTx/>
              <a:defRPr b="0" i="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7321-910B-F829-0480-6851FF1D7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4C37D-914D-6A36-60FC-0C4702D46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600" y="1080000"/>
            <a:ext cx="9720000" cy="415925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F0322-E845-B399-8C32-9B3EF6774D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8400" y="1800000"/>
            <a:ext cx="5310000" cy="3960000"/>
          </a:xfrm>
        </p:spPr>
        <p:txBody>
          <a:bodyPr/>
          <a:lstStyle>
            <a:lvl1pPr marL="0" indent="0">
              <a:buClrTx/>
              <a:buFont typeface="BentonSans Book" panose="020B0604020202020204" pitchFamily="34" charset="0"/>
              <a:buNone/>
              <a:defRPr sz="2000" b="0" i="0">
                <a:latin typeface="+mn-lt"/>
              </a:defRPr>
            </a:lvl1pPr>
            <a:lvl2pPr marL="361950" indent="-182563">
              <a:buFont typeface="BentonSans Book" panose="020B0604020202020204" pitchFamily="34" charset="0"/>
              <a:buChar char="•"/>
              <a:defRPr b="0" i="0">
                <a:latin typeface="+mn-lt"/>
              </a:defRPr>
            </a:lvl2pPr>
            <a:lvl3pPr marL="625475" indent="-182563">
              <a:defRPr b="0" i="0">
                <a:latin typeface="+mn-lt"/>
              </a:defRPr>
            </a:lvl3pPr>
            <a:lvl4pPr marL="896938" indent="-182563">
              <a:defRPr b="0" i="0">
                <a:latin typeface="+mn-lt"/>
              </a:defRPr>
            </a:lvl4pPr>
            <a:lvl5pPr marL="1077913" indent="-182563"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95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o-3 Column with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144413" cy="56692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7321-910B-F829-0480-6851FF1D7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4C37D-914D-6A36-60FC-0C4702D46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600" y="1080000"/>
            <a:ext cx="9143837" cy="415925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BE62F6-9578-2EF9-4B68-4903D834E99D}"/>
              </a:ext>
            </a:extLst>
          </p:cNvPr>
          <p:cNvCxnSpPr>
            <a:cxnSpLocks/>
          </p:cNvCxnSpPr>
          <p:nvPr/>
        </p:nvCxnSpPr>
        <p:spPr>
          <a:xfrm>
            <a:off x="4186782" y="1795346"/>
            <a:ext cx="0" cy="396537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EE4C76-34EF-42E1-6A9D-5614F5C65D56}"/>
              </a:ext>
            </a:extLst>
          </p:cNvPr>
          <p:cNvCxnSpPr>
            <a:cxnSpLocks/>
          </p:cNvCxnSpPr>
          <p:nvPr/>
        </p:nvCxnSpPr>
        <p:spPr>
          <a:xfrm>
            <a:off x="8008890" y="1795346"/>
            <a:ext cx="0" cy="396537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4341C21-204A-A6D1-088A-2C75E204AB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5470" y="1800000"/>
            <a:ext cx="3416668" cy="396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ClrTx/>
              <a:buFont typeface="BentonSans Book" panose="020B0604020202020204" pitchFamily="34" charset="0"/>
              <a:buNone/>
              <a:tabLst/>
              <a:defRPr sz="2000" b="0" i="0">
                <a:latin typeface="+mn-lt"/>
              </a:defRPr>
            </a:lvl1pPr>
            <a:lvl2pPr marL="361950" indent="-182563">
              <a:buClrTx/>
              <a:buFont typeface="BentonSans Book" panose="020B0604020202020204" pitchFamily="34" charset="0"/>
              <a:buChar char="•"/>
              <a:defRPr b="0" i="0">
                <a:latin typeface="+mn-lt"/>
              </a:defRPr>
            </a:lvl2pPr>
            <a:lvl3pPr marL="533400" indent="-182563">
              <a:buClrTx/>
              <a:defRPr b="0" i="0">
                <a:latin typeface="+mn-lt"/>
              </a:defRPr>
            </a:lvl3pPr>
            <a:lvl4pPr marL="715963" indent="-182563">
              <a:buClrTx/>
              <a:defRPr b="0" i="0">
                <a:latin typeface="+mn-lt"/>
              </a:defRPr>
            </a:lvl4pPr>
            <a:lvl5pPr marL="896938" indent="-180975">
              <a:buClrTx/>
              <a:defRPr b="0" i="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F702B47-F821-94B5-A476-E6E872A313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1753" y="1801368"/>
            <a:ext cx="3416668" cy="396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ClrTx/>
              <a:buFont typeface="BentonSans Book" panose="020B0604020202020204" pitchFamily="34" charset="0"/>
              <a:buNone/>
              <a:tabLst/>
              <a:defRPr sz="2000" b="0" i="0">
                <a:latin typeface="+mn-lt"/>
              </a:defRPr>
            </a:lvl1pPr>
            <a:lvl2pPr marL="361950" indent="-182563">
              <a:buClrTx/>
              <a:buFont typeface="BentonSans Book" panose="020B0604020202020204" pitchFamily="34" charset="0"/>
              <a:buChar char="•"/>
              <a:defRPr b="0" i="0">
                <a:latin typeface="+mn-lt"/>
              </a:defRPr>
            </a:lvl2pPr>
            <a:lvl3pPr marL="533400" indent="-182563">
              <a:buClrTx/>
              <a:defRPr b="0" i="0">
                <a:latin typeface="+mn-lt"/>
              </a:defRPr>
            </a:lvl3pPr>
            <a:lvl4pPr marL="715963" indent="-182563">
              <a:buClrTx/>
              <a:defRPr b="0" i="0">
                <a:latin typeface="+mn-lt"/>
              </a:defRPr>
            </a:lvl4pPr>
            <a:lvl5pPr marL="896938" indent="-180975">
              <a:buClrTx/>
              <a:defRPr b="0" i="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115A336-7F45-4FDC-C4A1-E5170ABBBB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8036" y="1801368"/>
            <a:ext cx="3416668" cy="396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ClrTx/>
              <a:buFont typeface="BentonSans Book" panose="020B0604020202020204" pitchFamily="34" charset="0"/>
              <a:buNone/>
              <a:tabLst/>
              <a:defRPr sz="2000" b="0" i="0">
                <a:latin typeface="+mn-lt"/>
              </a:defRPr>
            </a:lvl1pPr>
            <a:lvl2pPr marL="361950" indent="-182563">
              <a:buClrTx/>
              <a:buFont typeface="BentonSans Book" panose="020B0604020202020204" pitchFamily="34" charset="0"/>
              <a:buChar char="•"/>
              <a:defRPr b="0" i="0">
                <a:latin typeface="+mn-lt"/>
              </a:defRPr>
            </a:lvl2pPr>
            <a:lvl3pPr marL="533400" indent="-182563">
              <a:buClrTx/>
              <a:defRPr b="0" i="0">
                <a:latin typeface="+mn-lt"/>
              </a:defRPr>
            </a:lvl3pPr>
            <a:lvl4pPr marL="715963" indent="-182563">
              <a:buClrTx/>
              <a:defRPr b="0" i="0">
                <a:latin typeface="+mn-lt"/>
              </a:defRPr>
            </a:lvl4pPr>
            <a:lvl5pPr marL="896938" indent="-180975">
              <a:buClrTx/>
              <a:defRPr b="0" i="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548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o-Text layout Image + 1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45431C1-848E-FF90-7451-ADE176C75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917548"/>
            <a:ext cx="12192000" cy="940452"/>
          </a:xfrm>
          <a:custGeom>
            <a:avLst/>
            <a:gdLst>
              <a:gd name="connsiteX0" fmla="*/ 0 w 12192000"/>
              <a:gd name="connsiteY0" fmla="*/ 0 h 940452"/>
              <a:gd name="connsiteX1" fmla="*/ 5094 w 12192000"/>
              <a:gd name="connsiteY1" fmla="*/ 0 h 940452"/>
              <a:gd name="connsiteX2" fmla="*/ 15281 w 12192000"/>
              <a:gd name="connsiteY2" fmla="*/ 50458 h 940452"/>
              <a:gd name="connsiteX3" fmla="*/ 194444 w 12192000"/>
              <a:gd name="connsiteY3" fmla="*/ 169216 h 940452"/>
              <a:gd name="connsiteX4" fmla="*/ 11997556 w 12192000"/>
              <a:gd name="connsiteY4" fmla="*/ 169216 h 940452"/>
              <a:gd name="connsiteX5" fmla="*/ 12176720 w 12192000"/>
              <a:gd name="connsiteY5" fmla="*/ 50458 h 940452"/>
              <a:gd name="connsiteX6" fmla="*/ 12186907 w 12192000"/>
              <a:gd name="connsiteY6" fmla="*/ 0 h 940452"/>
              <a:gd name="connsiteX7" fmla="*/ 12192000 w 12192000"/>
              <a:gd name="connsiteY7" fmla="*/ 0 h 940452"/>
              <a:gd name="connsiteX8" fmla="*/ 12192000 w 12192000"/>
              <a:gd name="connsiteY8" fmla="*/ 940452 h 940452"/>
              <a:gd name="connsiteX9" fmla="*/ 0 w 12192000"/>
              <a:gd name="connsiteY9" fmla="*/ 940452 h 9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40452">
                <a:moveTo>
                  <a:pt x="0" y="0"/>
                </a:moveTo>
                <a:lnTo>
                  <a:pt x="5094" y="0"/>
                </a:lnTo>
                <a:lnTo>
                  <a:pt x="15281" y="50458"/>
                </a:lnTo>
                <a:cubicBezTo>
                  <a:pt x="44799" y="120247"/>
                  <a:pt x="113903" y="169216"/>
                  <a:pt x="194444" y="169216"/>
                </a:cubicBezTo>
                <a:lnTo>
                  <a:pt x="11997556" y="169216"/>
                </a:lnTo>
                <a:cubicBezTo>
                  <a:pt x="12078097" y="169216"/>
                  <a:pt x="12147201" y="120247"/>
                  <a:pt x="12176720" y="50458"/>
                </a:cubicBezTo>
                <a:lnTo>
                  <a:pt x="12186907" y="0"/>
                </a:lnTo>
                <a:lnTo>
                  <a:pt x="12192000" y="0"/>
                </a:lnTo>
                <a:lnTo>
                  <a:pt x="12192000" y="940452"/>
                </a:lnTo>
                <a:lnTo>
                  <a:pt x="0" y="94045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720000" cy="5652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7321-910B-F829-0480-6851FF1D7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888B8D"/>
                </a:solidFill>
                <a:latin typeface="+mn-lt"/>
              </a:defRPr>
            </a:lvl1pPr>
          </a:lstStyle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4C37D-914D-6A36-60FC-0C4702D46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600" y="1080000"/>
            <a:ext cx="9720000" cy="415925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F0322-E845-B399-8C32-9B3EF6774D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8400" y="1800000"/>
            <a:ext cx="5310000" cy="3960000"/>
          </a:xfrm>
        </p:spPr>
        <p:txBody>
          <a:bodyPr/>
          <a:lstStyle>
            <a:lvl1pPr marL="0" indent="0">
              <a:buClrTx/>
              <a:buFont typeface="BentonSans Book" panose="020B0604020202020204" pitchFamily="34" charset="0"/>
              <a:buNone/>
              <a:defRPr sz="2000" b="0" i="0">
                <a:latin typeface="+mn-lt"/>
              </a:defRPr>
            </a:lvl1pPr>
            <a:lvl2pPr marL="361950" indent="-182563">
              <a:buFont typeface="BentonSans Book" panose="020B0604020202020204" pitchFamily="34" charset="0"/>
              <a:buChar char="•"/>
              <a:defRPr b="0" i="0">
                <a:latin typeface="+mn-lt"/>
              </a:defRPr>
            </a:lvl2pPr>
            <a:lvl3pPr marL="625475" indent="-182563">
              <a:defRPr b="0" i="0">
                <a:latin typeface="+mn-lt"/>
              </a:defRPr>
            </a:lvl3pPr>
            <a:lvl4pPr marL="896938" indent="-182563">
              <a:defRPr b="0" i="0">
                <a:latin typeface="+mn-lt"/>
              </a:defRPr>
            </a:lvl4pPr>
            <a:lvl5pPr marL="1077913" indent="-182563"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642D897-72F0-62D5-7707-0AFA63E528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" y="1601712"/>
            <a:ext cx="5511113" cy="4509766"/>
          </a:xfrm>
          <a:custGeom>
            <a:avLst/>
            <a:gdLst>
              <a:gd name="connsiteX0" fmla="*/ 2578443 w 5511113"/>
              <a:gd name="connsiteY0" fmla="*/ 0 h 4509766"/>
              <a:gd name="connsiteX1" fmla="*/ 5511113 w 5511113"/>
              <a:gd name="connsiteY1" fmla="*/ 2932670 h 4509766"/>
              <a:gd name="connsiteX2" fmla="*/ 5067995 w 5511113"/>
              <a:gd name="connsiteY2" fmla="*/ 4483479 h 4509766"/>
              <a:gd name="connsiteX3" fmla="*/ 5049540 w 5511113"/>
              <a:gd name="connsiteY3" fmla="*/ 4509766 h 4509766"/>
              <a:gd name="connsiteX4" fmla="*/ 194443 w 5511113"/>
              <a:gd name="connsiteY4" fmla="*/ 4509766 h 4509766"/>
              <a:gd name="connsiteX5" fmla="*/ 136622 w 5511113"/>
              <a:gd name="connsiteY5" fmla="*/ 4501024 h 4509766"/>
              <a:gd name="connsiteX6" fmla="*/ 89544 w 5511113"/>
              <a:gd name="connsiteY6" fmla="*/ 4478393 h 4509766"/>
              <a:gd name="connsiteX7" fmla="*/ 0 w 5511113"/>
              <a:gd name="connsiteY7" fmla="*/ 4330999 h 4509766"/>
              <a:gd name="connsiteX8" fmla="*/ 0 w 5511113"/>
              <a:gd name="connsiteY8" fmla="*/ 1534342 h 4509766"/>
              <a:gd name="connsiteX9" fmla="*/ 146627 w 5511113"/>
              <a:gd name="connsiteY9" fmla="*/ 1292986 h 4509766"/>
              <a:gd name="connsiteX10" fmla="*/ 2578443 w 5511113"/>
              <a:gd name="connsiteY10" fmla="*/ 0 h 450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11113" h="4509766">
                <a:moveTo>
                  <a:pt x="2578443" y="0"/>
                </a:moveTo>
                <a:cubicBezTo>
                  <a:pt x="4198112" y="0"/>
                  <a:pt x="5511113" y="1313001"/>
                  <a:pt x="5511113" y="2932670"/>
                </a:cubicBezTo>
                <a:cubicBezTo>
                  <a:pt x="5511113" y="3502085"/>
                  <a:pt x="5348831" y="4033597"/>
                  <a:pt x="5067995" y="4483479"/>
                </a:cubicBezTo>
                <a:lnTo>
                  <a:pt x="5049540" y="4509766"/>
                </a:lnTo>
                <a:lnTo>
                  <a:pt x="194443" y="4509766"/>
                </a:lnTo>
                <a:cubicBezTo>
                  <a:pt x="174308" y="4509766"/>
                  <a:pt x="154887" y="4506706"/>
                  <a:pt x="136622" y="4501024"/>
                </a:cubicBezTo>
                <a:lnTo>
                  <a:pt x="89544" y="4478393"/>
                </a:lnTo>
                <a:lnTo>
                  <a:pt x="0" y="4330999"/>
                </a:lnTo>
                <a:lnTo>
                  <a:pt x="0" y="1534342"/>
                </a:lnTo>
                <a:lnTo>
                  <a:pt x="146627" y="1292986"/>
                </a:lnTo>
                <a:cubicBezTo>
                  <a:pt x="673649" y="512891"/>
                  <a:pt x="1566150" y="0"/>
                  <a:pt x="2578443" y="0"/>
                </a:cubicBezTo>
                <a:close/>
              </a:path>
            </a:pathLst>
          </a:custGeom>
          <a:solidFill>
            <a:srgbClr val="E6F0FA"/>
          </a:solidFill>
        </p:spPr>
        <p:txBody>
          <a:bodyPr wrap="square">
            <a:noAutofit/>
          </a:bodyPr>
          <a:lstStyle>
            <a:lvl1pPr>
              <a:defRPr b="0" i="0">
                <a:latin typeface="BentonSans Book" panose="02000503000000020004" pitchFamily="2" charset="0"/>
              </a:defRPr>
            </a:lvl1pPr>
          </a:lstStyle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30A1EC-993D-4A0A-2FF5-CC057AF5A898}"/>
              </a:ext>
            </a:extLst>
          </p:cNvPr>
          <p:cNvCxnSpPr>
            <a:cxnSpLocks/>
          </p:cNvCxnSpPr>
          <p:nvPr/>
        </p:nvCxnSpPr>
        <p:spPr>
          <a:xfrm>
            <a:off x="5296930" y="6081592"/>
            <a:ext cx="6314426" cy="0"/>
          </a:xfrm>
          <a:prstGeom prst="line">
            <a:avLst/>
          </a:prstGeom>
          <a:ln w="6350">
            <a:solidFill>
              <a:srgbClr val="A7A8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mex GBT Neo1 solution mark">
            <a:extLst>
              <a:ext uri="{FF2B5EF4-FFF2-40B4-BE49-F238E27FC236}">
                <a16:creationId xmlns:a16="http://schemas.microsoft.com/office/drawing/2014/main" id="{8B02B2C2-E304-9689-E4CC-028435143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5677" y="171521"/>
            <a:ext cx="1311614" cy="9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7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o-Text layout 1-col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720000" cy="56692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BBF403-BEB1-7800-1828-110915462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5469" y="1800000"/>
            <a:ext cx="5309283" cy="396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ClrTx/>
              <a:buFont typeface="BentonSans Book" panose="020B0604020202020204" pitchFamily="34" charset="0"/>
              <a:buNone/>
              <a:tabLst/>
              <a:defRPr sz="2000" b="0" i="0">
                <a:latin typeface="+mn-lt"/>
              </a:defRPr>
            </a:lvl1pPr>
            <a:lvl2pPr marL="361950" indent="-182563">
              <a:buClrTx/>
              <a:buFont typeface="BentonSans Book" panose="020B0604020202020204" pitchFamily="34" charset="0"/>
              <a:buChar char="•"/>
              <a:defRPr b="0" i="0">
                <a:latin typeface="+mn-lt"/>
              </a:defRPr>
            </a:lvl2pPr>
            <a:lvl3pPr marL="533400" indent="-182563">
              <a:buClrTx/>
              <a:defRPr b="0" i="0">
                <a:latin typeface="+mn-lt"/>
              </a:defRPr>
            </a:lvl3pPr>
            <a:lvl4pPr marL="715963" indent="-182563">
              <a:buClrTx/>
              <a:defRPr b="0" i="0">
                <a:latin typeface="+mn-lt"/>
              </a:defRPr>
            </a:lvl4pPr>
            <a:lvl5pPr marL="896938" indent="-180975">
              <a:buClrTx/>
              <a:defRPr b="0" i="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7321-910B-F829-0480-6851FF1D7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4C37D-914D-6A36-60FC-0C4702D46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600" y="1080000"/>
            <a:ext cx="9720000" cy="415925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38508A-DD49-072A-53AE-A7A7238CC70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800000"/>
            <a:ext cx="6096000" cy="3960000"/>
          </a:xfrm>
          <a:custGeom>
            <a:avLst/>
            <a:gdLst>
              <a:gd name="connsiteX0" fmla="*/ 1980000 w 6096000"/>
              <a:gd name="connsiteY0" fmla="*/ 0 h 3960000"/>
              <a:gd name="connsiteX1" fmla="*/ 6096000 w 6096000"/>
              <a:gd name="connsiteY1" fmla="*/ 0 h 3960000"/>
              <a:gd name="connsiteX2" fmla="*/ 6096000 w 6096000"/>
              <a:gd name="connsiteY2" fmla="*/ 3960000 h 3960000"/>
              <a:gd name="connsiteX3" fmla="*/ 1980000 w 6096000"/>
              <a:gd name="connsiteY3" fmla="*/ 3960000 h 3960000"/>
              <a:gd name="connsiteX4" fmla="*/ 0 w 6096000"/>
              <a:gd name="connsiteY4" fmla="*/ 1980000 h 3960000"/>
              <a:gd name="connsiteX5" fmla="*/ 1980000 w 6096000"/>
              <a:gd name="connsiteY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3960000">
                <a:moveTo>
                  <a:pt x="1980000" y="0"/>
                </a:moveTo>
                <a:lnTo>
                  <a:pt x="6096000" y="0"/>
                </a:lnTo>
                <a:lnTo>
                  <a:pt x="6096000" y="3960000"/>
                </a:lnTo>
                <a:lnTo>
                  <a:pt x="1980000" y="3960000"/>
                </a:lnTo>
                <a:cubicBezTo>
                  <a:pt x="886476" y="3960000"/>
                  <a:pt x="0" y="3073524"/>
                  <a:pt x="0" y="1980000"/>
                </a:cubicBezTo>
                <a:cubicBezTo>
                  <a:pt x="0" y="886476"/>
                  <a:pt x="886476" y="0"/>
                  <a:pt x="1980000" y="0"/>
                </a:cubicBezTo>
                <a:close/>
              </a:path>
            </a:pathLst>
          </a:custGeom>
          <a:solidFill>
            <a:srgbClr val="E6F0FA"/>
          </a:solidFill>
        </p:spPr>
        <p:txBody>
          <a:bodyPr wrap="square">
            <a:noAutofit/>
          </a:bodyPr>
          <a:lstStyle>
            <a:lvl1pPr>
              <a:defRPr b="0" i="0">
                <a:latin typeface="BentonSans Book" panose="02000503000000020004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0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o-Text layout 1-col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720000" cy="56692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BBF403-BEB1-7800-1828-110915462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5469" y="1800000"/>
            <a:ext cx="5309283" cy="396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ClrTx/>
              <a:buFont typeface="BentonSans Book" panose="020B0604020202020204" pitchFamily="34" charset="0"/>
              <a:buNone/>
              <a:tabLst/>
              <a:defRPr sz="2000" b="0" i="0">
                <a:latin typeface="+mn-lt"/>
              </a:defRPr>
            </a:lvl1pPr>
            <a:lvl2pPr marL="361950" indent="-182563">
              <a:buClrTx/>
              <a:buFont typeface="BentonSans Book" panose="020B0604020202020204" pitchFamily="34" charset="0"/>
              <a:buChar char="•"/>
              <a:defRPr b="0" i="0">
                <a:latin typeface="+mn-lt"/>
              </a:defRPr>
            </a:lvl2pPr>
            <a:lvl3pPr marL="533400" indent="-182563">
              <a:buClrTx/>
              <a:defRPr b="0" i="0">
                <a:latin typeface="+mn-lt"/>
              </a:defRPr>
            </a:lvl3pPr>
            <a:lvl4pPr marL="715963" indent="-182563">
              <a:buClrTx/>
              <a:defRPr b="0" i="0">
                <a:latin typeface="+mn-lt"/>
              </a:defRPr>
            </a:lvl4pPr>
            <a:lvl5pPr marL="896938" indent="-180975">
              <a:buClrTx/>
              <a:defRPr b="0" i="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7321-910B-F829-0480-6851FF1D7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4C37D-914D-6A36-60FC-0C4702D46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600" y="1080000"/>
            <a:ext cx="9720000" cy="415925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BC08622-4D9A-63F0-4C37-CB1FD8A8A02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70141" y="1800000"/>
            <a:ext cx="5448259" cy="3960000"/>
          </a:xfrm>
          <a:custGeom>
            <a:avLst/>
            <a:gdLst>
              <a:gd name="connsiteX0" fmla="*/ 228215 w 5448259"/>
              <a:gd name="connsiteY0" fmla="*/ 0 h 3960000"/>
              <a:gd name="connsiteX1" fmla="*/ 5220044 w 5448259"/>
              <a:gd name="connsiteY1" fmla="*/ 0 h 3960000"/>
              <a:gd name="connsiteX2" fmla="*/ 5448259 w 5448259"/>
              <a:gd name="connsiteY2" fmla="*/ 228215 h 3960000"/>
              <a:gd name="connsiteX3" fmla="*/ 5448259 w 5448259"/>
              <a:gd name="connsiteY3" fmla="*/ 3731785 h 3960000"/>
              <a:gd name="connsiteX4" fmla="*/ 5220044 w 5448259"/>
              <a:gd name="connsiteY4" fmla="*/ 3960000 h 3960000"/>
              <a:gd name="connsiteX5" fmla="*/ 228215 w 5448259"/>
              <a:gd name="connsiteY5" fmla="*/ 3960000 h 3960000"/>
              <a:gd name="connsiteX6" fmla="*/ 0 w 5448259"/>
              <a:gd name="connsiteY6" fmla="*/ 3731785 h 3960000"/>
              <a:gd name="connsiteX7" fmla="*/ 0 w 5448259"/>
              <a:gd name="connsiteY7" fmla="*/ 228215 h 3960000"/>
              <a:gd name="connsiteX8" fmla="*/ 228215 w 5448259"/>
              <a:gd name="connsiteY8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8259" h="3960000">
                <a:moveTo>
                  <a:pt x="228215" y="0"/>
                </a:moveTo>
                <a:lnTo>
                  <a:pt x="5220044" y="0"/>
                </a:lnTo>
                <a:cubicBezTo>
                  <a:pt x="5346084" y="0"/>
                  <a:pt x="5448259" y="102175"/>
                  <a:pt x="5448259" y="228215"/>
                </a:cubicBezTo>
                <a:lnTo>
                  <a:pt x="5448259" y="3731785"/>
                </a:lnTo>
                <a:cubicBezTo>
                  <a:pt x="5448259" y="3857825"/>
                  <a:pt x="5346084" y="3960000"/>
                  <a:pt x="5220044" y="3960000"/>
                </a:cubicBezTo>
                <a:lnTo>
                  <a:pt x="228215" y="3960000"/>
                </a:lnTo>
                <a:cubicBezTo>
                  <a:pt x="102175" y="3960000"/>
                  <a:pt x="0" y="3857825"/>
                  <a:pt x="0" y="3731785"/>
                </a:cubicBezTo>
                <a:lnTo>
                  <a:pt x="0" y="228215"/>
                </a:lnTo>
                <a:cubicBezTo>
                  <a:pt x="0" y="102175"/>
                  <a:pt x="102175" y="0"/>
                  <a:pt x="228215" y="0"/>
                </a:cubicBezTo>
                <a:close/>
              </a:path>
            </a:pathLst>
          </a:custGeom>
          <a:solidFill>
            <a:srgbClr val="E6F0FA"/>
          </a:solidFill>
        </p:spPr>
        <p:txBody>
          <a:bodyPr wrap="square" lIns="360000" tIns="360000" rIns="360000" bIns="360000" anchor="ctr" anchorCtr="0">
            <a:noAutofit/>
          </a:bodyPr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mex GBT Neo-Title Slide with Line Patter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5" name="Graphic 5834">
            <a:extLst>
              <a:ext uri="{FF2B5EF4-FFF2-40B4-BE49-F238E27FC236}">
                <a16:creationId xmlns:a16="http://schemas.microsoft.com/office/drawing/2014/main" id="{491EA1F2-F457-C1CF-A757-ED211228B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970" y="-1270"/>
            <a:ext cx="12191999" cy="6860539"/>
          </a:xfrm>
          <a:custGeom>
            <a:avLst/>
            <a:gdLst>
              <a:gd name="connsiteX0" fmla="*/ 10143490 w 12191999"/>
              <a:gd name="connsiteY0" fmla="*/ 2928620 h 6860539"/>
              <a:gd name="connsiteX1" fmla="*/ 11249660 w 12191999"/>
              <a:gd name="connsiteY1" fmla="*/ 3666490 h 6860539"/>
              <a:gd name="connsiteX2" fmla="*/ 12192000 w 12191999"/>
              <a:gd name="connsiteY2" fmla="*/ 3206750 h 6860539"/>
              <a:gd name="connsiteX3" fmla="*/ 12192000 w 12191999"/>
              <a:gd name="connsiteY3" fmla="*/ 3194050 h 6860539"/>
              <a:gd name="connsiteX4" fmla="*/ 11249660 w 12191999"/>
              <a:gd name="connsiteY4" fmla="*/ 3658870 h 6860539"/>
              <a:gd name="connsiteX5" fmla="*/ 10149840 w 12191999"/>
              <a:gd name="connsiteY5" fmla="*/ 2924810 h 6860539"/>
              <a:gd name="connsiteX6" fmla="*/ 10378440 w 12191999"/>
              <a:gd name="connsiteY6" fmla="*/ 2470150 h 6860539"/>
              <a:gd name="connsiteX7" fmla="*/ 10326370 w 12191999"/>
              <a:gd name="connsiteY7" fmla="*/ 2231390 h 6860539"/>
              <a:gd name="connsiteX8" fmla="*/ 10326370 w 12191999"/>
              <a:gd name="connsiteY8" fmla="*/ 2231390 h 6860539"/>
              <a:gd name="connsiteX9" fmla="*/ 11422380 w 12191999"/>
              <a:gd name="connsiteY9" fmla="*/ 1292860 h 6860539"/>
              <a:gd name="connsiteX10" fmla="*/ 12145010 w 12191999"/>
              <a:gd name="connsiteY10" fmla="*/ 1686560 h 6860539"/>
              <a:gd name="connsiteX11" fmla="*/ 12192000 w 12191999"/>
              <a:gd name="connsiteY11" fmla="*/ 1744980 h 6860539"/>
              <a:gd name="connsiteX12" fmla="*/ 12192000 w 12191999"/>
              <a:gd name="connsiteY12" fmla="*/ 1732280 h 6860539"/>
              <a:gd name="connsiteX13" fmla="*/ 12150090 w 12191999"/>
              <a:gd name="connsiteY13" fmla="*/ 1681480 h 6860539"/>
              <a:gd name="connsiteX14" fmla="*/ 11422380 w 12191999"/>
              <a:gd name="connsiteY14" fmla="*/ 1285240 h 6860539"/>
              <a:gd name="connsiteX15" fmla="*/ 11447780 w 12191999"/>
              <a:gd name="connsiteY15" fmla="*/ 1036320 h 6860539"/>
              <a:gd name="connsiteX16" fmla="*/ 10853420 w 12191999"/>
              <a:gd name="connsiteY16" fmla="*/ 2540 h 6860539"/>
              <a:gd name="connsiteX17" fmla="*/ 10838180 w 12191999"/>
              <a:gd name="connsiteY17" fmla="*/ 2540 h 6860539"/>
              <a:gd name="connsiteX18" fmla="*/ 11441430 w 12191999"/>
              <a:gd name="connsiteY18" fmla="*/ 1035050 h 6860539"/>
              <a:gd name="connsiteX19" fmla="*/ 11416030 w 12191999"/>
              <a:gd name="connsiteY19" fmla="*/ 1282700 h 6860539"/>
              <a:gd name="connsiteX20" fmla="*/ 11249660 w 12191999"/>
              <a:gd name="connsiteY20" fmla="*/ 1271270 h 6860539"/>
              <a:gd name="connsiteX21" fmla="*/ 10143490 w 12191999"/>
              <a:gd name="connsiteY21" fmla="*/ 2009140 h 6860539"/>
              <a:gd name="connsiteX22" fmla="*/ 10143490 w 12191999"/>
              <a:gd name="connsiteY22" fmla="*/ 2009140 h 6860539"/>
              <a:gd name="connsiteX23" fmla="*/ 10143490 w 12191999"/>
              <a:gd name="connsiteY23" fmla="*/ 2009140 h 6860539"/>
              <a:gd name="connsiteX24" fmla="*/ 9810750 w 12191999"/>
              <a:gd name="connsiteY24" fmla="*/ 1901190 h 6860539"/>
              <a:gd name="connsiteX25" fmla="*/ 9579610 w 12191999"/>
              <a:gd name="connsiteY25" fmla="*/ 1901190 h 6860539"/>
              <a:gd name="connsiteX26" fmla="*/ 9452610 w 12191999"/>
              <a:gd name="connsiteY26" fmla="*/ 1915160 h 6860539"/>
              <a:gd name="connsiteX27" fmla="*/ 9063990 w 12191999"/>
              <a:gd name="connsiteY27" fmla="*/ 1035050 h 6860539"/>
              <a:gd name="connsiteX28" fmla="*/ 9345930 w 12191999"/>
              <a:gd name="connsiteY28" fmla="*/ 265430 h 6860539"/>
              <a:gd name="connsiteX29" fmla="*/ 9461500 w 12191999"/>
              <a:gd name="connsiteY29" fmla="*/ 265430 h 6860539"/>
              <a:gd name="connsiteX30" fmla="*/ 9973310 w 12191999"/>
              <a:gd name="connsiteY30" fmla="*/ 0 h 6860539"/>
              <a:gd name="connsiteX31" fmla="*/ 9964420 w 12191999"/>
              <a:gd name="connsiteY31" fmla="*/ 0 h 6860539"/>
              <a:gd name="connsiteX32" fmla="*/ 9461500 w 12191999"/>
              <a:gd name="connsiteY32" fmla="*/ 257810 h 6860539"/>
              <a:gd name="connsiteX33" fmla="*/ 9352280 w 12191999"/>
              <a:gd name="connsiteY33" fmla="*/ 257810 h 6860539"/>
              <a:gd name="connsiteX34" fmla="*/ 9665970 w 12191999"/>
              <a:gd name="connsiteY34" fmla="*/ 0 h 6860539"/>
              <a:gd name="connsiteX35" fmla="*/ 9650730 w 12191999"/>
              <a:gd name="connsiteY35" fmla="*/ 0 h 6860539"/>
              <a:gd name="connsiteX36" fmla="*/ 9342120 w 12191999"/>
              <a:gd name="connsiteY36" fmla="*/ 257810 h 6860539"/>
              <a:gd name="connsiteX37" fmla="*/ 8625840 w 12191999"/>
              <a:gd name="connsiteY37" fmla="*/ 257810 h 6860539"/>
              <a:gd name="connsiteX38" fmla="*/ 8625840 w 12191999"/>
              <a:gd name="connsiteY38" fmla="*/ 256540 h 6860539"/>
              <a:gd name="connsiteX39" fmla="*/ 8622030 w 12191999"/>
              <a:gd name="connsiteY39" fmla="*/ 256540 h 6860539"/>
              <a:gd name="connsiteX40" fmla="*/ 8545830 w 12191999"/>
              <a:gd name="connsiteY40" fmla="*/ 247650 h 6860539"/>
              <a:gd name="connsiteX41" fmla="*/ 8545830 w 12191999"/>
              <a:gd name="connsiteY41" fmla="*/ 237490 h 6860539"/>
              <a:gd name="connsiteX42" fmla="*/ 8544560 w 12191999"/>
              <a:gd name="connsiteY42" fmla="*/ 233680 h 6860539"/>
              <a:gd name="connsiteX43" fmla="*/ 8544560 w 12191999"/>
              <a:gd name="connsiteY43" fmla="*/ 233680 h 6860539"/>
              <a:gd name="connsiteX44" fmla="*/ 8455660 w 12191999"/>
              <a:gd name="connsiteY44" fmla="*/ 0 h 6860539"/>
              <a:gd name="connsiteX45" fmla="*/ 8444230 w 12191999"/>
              <a:gd name="connsiteY45" fmla="*/ 0 h 6860539"/>
              <a:gd name="connsiteX46" fmla="*/ 8535670 w 12191999"/>
              <a:gd name="connsiteY46" fmla="*/ 237490 h 6860539"/>
              <a:gd name="connsiteX47" fmla="*/ 8536940 w 12191999"/>
              <a:gd name="connsiteY47" fmla="*/ 240030 h 6860539"/>
              <a:gd name="connsiteX48" fmla="*/ 8536940 w 12191999"/>
              <a:gd name="connsiteY48" fmla="*/ 246380 h 6860539"/>
              <a:gd name="connsiteX49" fmla="*/ 8154670 w 12191999"/>
              <a:gd name="connsiteY49" fmla="*/ 1270 h 6860539"/>
              <a:gd name="connsiteX50" fmla="*/ 8144511 w 12191999"/>
              <a:gd name="connsiteY50" fmla="*/ 1270 h 6860539"/>
              <a:gd name="connsiteX51" fmla="*/ 8536940 w 12191999"/>
              <a:gd name="connsiteY51" fmla="*/ 255270 h 6860539"/>
              <a:gd name="connsiteX52" fmla="*/ 8536940 w 12191999"/>
              <a:gd name="connsiteY52" fmla="*/ 803910 h 6860539"/>
              <a:gd name="connsiteX53" fmla="*/ 8120380 w 12191999"/>
              <a:gd name="connsiteY53" fmla="*/ 1220470 h 6860539"/>
              <a:gd name="connsiteX54" fmla="*/ 7703820 w 12191999"/>
              <a:gd name="connsiteY54" fmla="*/ 803910 h 6860539"/>
              <a:gd name="connsiteX55" fmla="*/ 7703820 w 12191999"/>
              <a:gd name="connsiteY55" fmla="*/ 242570 h 6860539"/>
              <a:gd name="connsiteX56" fmla="*/ 7705090 w 12191999"/>
              <a:gd name="connsiteY56" fmla="*/ 238760 h 6860539"/>
              <a:gd name="connsiteX57" fmla="*/ 7796530 w 12191999"/>
              <a:gd name="connsiteY57" fmla="*/ 1270 h 6860539"/>
              <a:gd name="connsiteX58" fmla="*/ 7786370 w 12191999"/>
              <a:gd name="connsiteY58" fmla="*/ 1270 h 6860539"/>
              <a:gd name="connsiteX59" fmla="*/ 7697470 w 12191999"/>
              <a:gd name="connsiteY59" fmla="*/ 234950 h 6860539"/>
              <a:gd name="connsiteX60" fmla="*/ 7696200 w 12191999"/>
              <a:gd name="connsiteY60" fmla="*/ 234950 h 6860539"/>
              <a:gd name="connsiteX61" fmla="*/ 7696200 w 12191999"/>
              <a:gd name="connsiteY61" fmla="*/ 805180 h 6860539"/>
              <a:gd name="connsiteX62" fmla="*/ 8120380 w 12191999"/>
              <a:gd name="connsiteY62" fmla="*/ 1229360 h 6860539"/>
              <a:gd name="connsiteX63" fmla="*/ 8544560 w 12191999"/>
              <a:gd name="connsiteY63" fmla="*/ 805180 h 6860539"/>
              <a:gd name="connsiteX64" fmla="*/ 8544560 w 12191999"/>
              <a:gd name="connsiteY64" fmla="*/ 256540 h 6860539"/>
              <a:gd name="connsiteX65" fmla="*/ 8616950 w 12191999"/>
              <a:gd name="connsiteY65" fmla="*/ 265430 h 6860539"/>
              <a:gd name="connsiteX66" fmla="*/ 8616950 w 12191999"/>
              <a:gd name="connsiteY66" fmla="*/ 266700 h 6860539"/>
              <a:gd name="connsiteX67" fmla="*/ 9334500 w 12191999"/>
              <a:gd name="connsiteY67" fmla="*/ 266700 h 6860539"/>
              <a:gd name="connsiteX68" fmla="*/ 9055100 w 12191999"/>
              <a:gd name="connsiteY68" fmla="*/ 1036320 h 6860539"/>
              <a:gd name="connsiteX69" fmla="*/ 9442450 w 12191999"/>
              <a:gd name="connsiteY69" fmla="*/ 1918970 h 6860539"/>
              <a:gd name="connsiteX70" fmla="*/ 9014460 w 12191999"/>
              <a:gd name="connsiteY70" fmla="*/ 2407920 h 6860539"/>
              <a:gd name="connsiteX71" fmla="*/ 8572500 w 12191999"/>
              <a:gd name="connsiteY71" fmla="*/ 2312670 h 6860539"/>
              <a:gd name="connsiteX72" fmla="*/ 8034020 w 12191999"/>
              <a:gd name="connsiteY72" fmla="*/ 2458720 h 6860539"/>
              <a:gd name="connsiteX73" fmla="*/ 8040370 w 12191999"/>
              <a:gd name="connsiteY73" fmla="*/ 2312670 h 6860539"/>
              <a:gd name="connsiteX74" fmla="*/ 7153911 w 12191999"/>
              <a:gd name="connsiteY74" fmla="*/ 848360 h 6860539"/>
              <a:gd name="connsiteX75" fmla="*/ 7484111 w 12191999"/>
              <a:gd name="connsiteY75" fmla="*/ 161290 h 6860539"/>
              <a:gd name="connsiteX76" fmla="*/ 7470140 w 12191999"/>
              <a:gd name="connsiteY76" fmla="*/ 3810 h 6860539"/>
              <a:gd name="connsiteX77" fmla="*/ 7462520 w 12191999"/>
              <a:gd name="connsiteY77" fmla="*/ 3810 h 6860539"/>
              <a:gd name="connsiteX78" fmla="*/ 7477761 w 12191999"/>
              <a:gd name="connsiteY78" fmla="*/ 161290 h 6860539"/>
              <a:gd name="connsiteX79" fmla="*/ 7147561 w 12191999"/>
              <a:gd name="connsiteY79" fmla="*/ 844550 h 6860539"/>
              <a:gd name="connsiteX80" fmla="*/ 6389370 w 12191999"/>
              <a:gd name="connsiteY80" fmla="*/ 660400 h 6860539"/>
              <a:gd name="connsiteX81" fmla="*/ 5675630 w 12191999"/>
              <a:gd name="connsiteY81" fmla="*/ 821690 h 6860539"/>
              <a:gd name="connsiteX82" fmla="*/ 5372100 w 12191999"/>
              <a:gd name="connsiteY82" fmla="*/ 160020 h 6860539"/>
              <a:gd name="connsiteX83" fmla="*/ 5386070 w 12191999"/>
              <a:gd name="connsiteY83" fmla="*/ 2540 h 6860539"/>
              <a:gd name="connsiteX84" fmla="*/ 5378450 w 12191999"/>
              <a:gd name="connsiteY84" fmla="*/ 2540 h 6860539"/>
              <a:gd name="connsiteX85" fmla="*/ 5364480 w 12191999"/>
              <a:gd name="connsiteY85" fmla="*/ 160020 h 6860539"/>
              <a:gd name="connsiteX86" fmla="*/ 5668010 w 12191999"/>
              <a:gd name="connsiteY86" fmla="*/ 824230 h 6860539"/>
              <a:gd name="connsiteX87" fmla="*/ 4799330 w 12191999"/>
              <a:gd name="connsiteY87" fmla="*/ 1858010 h 6860539"/>
              <a:gd name="connsiteX88" fmla="*/ 4598670 w 12191999"/>
              <a:gd name="connsiteY88" fmla="*/ 1807210 h 6860539"/>
              <a:gd name="connsiteX89" fmla="*/ 4174490 w 12191999"/>
              <a:gd name="connsiteY89" fmla="*/ 2231390 h 6860539"/>
              <a:gd name="connsiteX90" fmla="*/ 4598670 w 12191999"/>
              <a:gd name="connsiteY90" fmla="*/ 2655570 h 6860539"/>
              <a:gd name="connsiteX91" fmla="*/ 4766310 w 12191999"/>
              <a:gd name="connsiteY91" fmla="*/ 2621280 h 6860539"/>
              <a:gd name="connsiteX92" fmla="*/ 4843780 w 12191999"/>
              <a:gd name="connsiteY92" fmla="*/ 2896870 h 6860539"/>
              <a:gd name="connsiteX93" fmla="*/ 4598670 w 12191999"/>
              <a:gd name="connsiteY93" fmla="*/ 2871470 h 6860539"/>
              <a:gd name="connsiteX94" fmla="*/ 3559810 w 12191999"/>
              <a:gd name="connsiteY94" fmla="*/ 3472180 h 6860539"/>
              <a:gd name="connsiteX95" fmla="*/ 3120390 w 12191999"/>
              <a:gd name="connsiteY95" fmla="*/ 3191510 h 6860539"/>
              <a:gd name="connsiteX96" fmla="*/ 3246120 w 12191999"/>
              <a:gd name="connsiteY96" fmla="*/ 2890520 h 6860539"/>
              <a:gd name="connsiteX97" fmla="*/ 2821940 w 12191999"/>
              <a:gd name="connsiteY97" fmla="*/ 2466340 h 6860539"/>
              <a:gd name="connsiteX98" fmla="*/ 2802890 w 12191999"/>
              <a:gd name="connsiteY98" fmla="*/ 2466340 h 6860539"/>
              <a:gd name="connsiteX99" fmla="*/ 3293110 w 12191999"/>
              <a:gd name="connsiteY99" fmla="*/ 1654810 h 6860539"/>
              <a:gd name="connsiteX100" fmla="*/ 3616960 w 12191999"/>
              <a:gd name="connsiteY100" fmla="*/ 1689100 h 6860539"/>
              <a:gd name="connsiteX101" fmla="*/ 5151120 w 12191999"/>
              <a:gd name="connsiteY101" fmla="*/ 154940 h 6860539"/>
              <a:gd name="connsiteX102" fmla="*/ 5151120 w 12191999"/>
              <a:gd name="connsiteY102" fmla="*/ 1270 h 6860539"/>
              <a:gd name="connsiteX103" fmla="*/ 5143500 w 12191999"/>
              <a:gd name="connsiteY103" fmla="*/ 1270 h 6860539"/>
              <a:gd name="connsiteX104" fmla="*/ 5143500 w 12191999"/>
              <a:gd name="connsiteY104" fmla="*/ 156210 h 6860539"/>
              <a:gd name="connsiteX105" fmla="*/ 3616960 w 12191999"/>
              <a:gd name="connsiteY105" fmla="*/ 1682750 h 6860539"/>
              <a:gd name="connsiteX106" fmla="*/ 3294380 w 12191999"/>
              <a:gd name="connsiteY106" fmla="*/ 1648460 h 6860539"/>
              <a:gd name="connsiteX107" fmla="*/ 3328670 w 12191999"/>
              <a:gd name="connsiteY107" fmla="*/ 1329690 h 6860539"/>
              <a:gd name="connsiteX108" fmla="*/ 2971800 w 12191999"/>
              <a:gd name="connsiteY108" fmla="*/ 361950 h 6860539"/>
              <a:gd name="connsiteX109" fmla="*/ 2515870 w 12191999"/>
              <a:gd name="connsiteY109" fmla="*/ 1270 h 6860539"/>
              <a:gd name="connsiteX110" fmla="*/ 2498090 w 12191999"/>
              <a:gd name="connsiteY110" fmla="*/ 1270 h 6860539"/>
              <a:gd name="connsiteX111" fmla="*/ 2966720 w 12191999"/>
              <a:gd name="connsiteY111" fmla="*/ 367030 h 6860539"/>
              <a:gd name="connsiteX112" fmla="*/ 3321050 w 12191999"/>
              <a:gd name="connsiteY112" fmla="*/ 1329690 h 6860539"/>
              <a:gd name="connsiteX113" fmla="*/ 3286760 w 12191999"/>
              <a:gd name="connsiteY113" fmla="*/ 1645920 h 6860539"/>
              <a:gd name="connsiteX114" fmla="*/ 2433320 w 12191999"/>
              <a:gd name="connsiteY114" fmla="*/ 1118870 h 6860539"/>
              <a:gd name="connsiteX115" fmla="*/ 2090420 w 12191999"/>
              <a:gd name="connsiteY115" fmla="*/ 154940 h 6860539"/>
              <a:gd name="connsiteX116" fmla="*/ 2090420 w 12191999"/>
              <a:gd name="connsiteY116" fmla="*/ 1270 h 6860539"/>
              <a:gd name="connsiteX117" fmla="*/ 2082800 w 12191999"/>
              <a:gd name="connsiteY117" fmla="*/ 1270 h 6860539"/>
              <a:gd name="connsiteX118" fmla="*/ 2082800 w 12191999"/>
              <a:gd name="connsiteY118" fmla="*/ 156210 h 6860539"/>
              <a:gd name="connsiteX119" fmla="*/ 2426970 w 12191999"/>
              <a:gd name="connsiteY119" fmla="*/ 1123950 h 6860539"/>
              <a:gd name="connsiteX120" fmla="*/ 3284220 w 12191999"/>
              <a:gd name="connsiteY120" fmla="*/ 1653540 h 6860539"/>
              <a:gd name="connsiteX121" fmla="*/ 2788920 w 12191999"/>
              <a:gd name="connsiteY121" fmla="*/ 2466340 h 6860539"/>
              <a:gd name="connsiteX122" fmla="*/ 2250440 w 12191999"/>
              <a:gd name="connsiteY122" fmla="*/ 2466340 h 6860539"/>
              <a:gd name="connsiteX123" fmla="*/ 2250440 w 12191999"/>
              <a:gd name="connsiteY123" fmla="*/ 2467610 h 6860539"/>
              <a:gd name="connsiteX124" fmla="*/ 1861820 w 12191999"/>
              <a:gd name="connsiteY124" fmla="*/ 2813050 h 6860539"/>
              <a:gd name="connsiteX125" fmla="*/ 1861820 w 12191999"/>
              <a:gd name="connsiteY125" fmla="*/ 2813050 h 6860539"/>
              <a:gd name="connsiteX126" fmla="*/ 1836420 w 12191999"/>
              <a:gd name="connsiteY126" fmla="*/ 2813050 h 6860539"/>
              <a:gd name="connsiteX127" fmla="*/ 353060 w 12191999"/>
              <a:gd name="connsiteY127" fmla="*/ 1329690 h 6860539"/>
              <a:gd name="connsiteX128" fmla="*/ 1178560 w 12191999"/>
              <a:gd name="connsiteY128" fmla="*/ 1270 h 6860539"/>
              <a:gd name="connsiteX129" fmla="*/ 1160780 w 12191999"/>
              <a:gd name="connsiteY129" fmla="*/ 1270 h 6860539"/>
              <a:gd name="connsiteX130" fmla="*/ 346710 w 12191999"/>
              <a:gd name="connsiteY130" fmla="*/ 1329690 h 6860539"/>
              <a:gd name="connsiteX131" fmla="*/ 1837690 w 12191999"/>
              <a:gd name="connsiteY131" fmla="*/ 2820670 h 6860539"/>
              <a:gd name="connsiteX132" fmla="*/ 1861820 w 12191999"/>
              <a:gd name="connsiteY132" fmla="*/ 2820670 h 6860539"/>
              <a:gd name="connsiteX133" fmla="*/ 1855470 w 12191999"/>
              <a:gd name="connsiteY133" fmla="*/ 2891790 h 6860539"/>
              <a:gd name="connsiteX134" fmla="*/ 1981200 w 12191999"/>
              <a:gd name="connsiteY134" fmla="*/ 3192780 h 6860539"/>
              <a:gd name="connsiteX135" fmla="*/ 1160780 w 12191999"/>
              <a:gd name="connsiteY135" fmla="*/ 4032250 h 6860539"/>
              <a:gd name="connsiteX136" fmla="*/ 173990 w 12191999"/>
              <a:gd name="connsiteY136" fmla="*/ 4032250 h 6860539"/>
              <a:gd name="connsiteX137" fmla="*/ 0 w 12191999"/>
              <a:gd name="connsiteY137" fmla="*/ 4069080 h 6860539"/>
              <a:gd name="connsiteX138" fmla="*/ 0 w 12191999"/>
              <a:gd name="connsiteY138" fmla="*/ 4077970 h 6860539"/>
              <a:gd name="connsiteX139" fmla="*/ 173990 w 12191999"/>
              <a:gd name="connsiteY139" fmla="*/ 4039870 h 6860539"/>
              <a:gd name="connsiteX140" fmla="*/ 1158240 w 12191999"/>
              <a:gd name="connsiteY140" fmla="*/ 4039870 h 6860539"/>
              <a:gd name="connsiteX141" fmla="*/ 1062990 w 12191999"/>
              <a:gd name="connsiteY141" fmla="*/ 4480560 h 6860539"/>
              <a:gd name="connsiteX142" fmla="*/ 1060450 w 12191999"/>
              <a:gd name="connsiteY142" fmla="*/ 4480560 h 6860539"/>
              <a:gd name="connsiteX143" fmla="*/ 1060450 w 12191999"/>
              <a:gd name="connsiteY143" fmla="*/ 4878070 h 6860539"/>
              <a:gd name="connsiteX144" fmla="*/ 173990 w 12191999"/>
              <a:gd name="connsiteY144" fmla="*/ 4878070 h 6860539"/>
              <a:gd name="connsiteX145" fmla="*/ 0 w 12191999"/>
              <a:gd name="connsiteY145" fmla="*/ 4839970 h 6860539"/>
              <a:gd name="connsiteX146" fmla="*/ 0 w 12191999"/>
              <a:gd name="connsiteY146" fmla="*/ 4848860 h 6860539"/>
              <a:gd name="connsiteX147" fmla="*/ 173990 w 12191999"/>
              <a:gd name="connsiteY147" fmla="*/ 4885690 h 6860539"/>
              <a:gd name="connsiteX148" fmla="*/ 1060450 w 12191999"/>
              <a:gd name="connsiteY148" fmla="*/ 4885690 h 6860539"/>
              <a:gd name="connsiteX149" fmla="*/ 1060450 w 12191999"/>
              <a:gd name="connsiteY149" fmla="*/ 5825490 h 6860539"/>
              <a:gd name="connsiteX150" fmla="*/ 871220 w 12191999"/>
              <a:gd name="connsiteY150" fmla="*/ 5789930 h 6860539"/>
              <a:gd name="connsiteX151" fmla="*/ 347980 w 12191999"/>
              <a:gd name="connsiteY151" fmla="*/ 6313170 h 6860539"/>
              <a:gd name="connsiteX152" fmla="*/ 347980 w 12191999"/>
              <a:gd name="connsiteY152" fmla="*/ 6859270 h 6860539"/>
              <a:gd name="connsiteX153" fmla="*/ 355600 w 12191999"/>
              <a:gd name="connsiteY153" fmla="*/ 6859270 h 6860539"/>
              <a:gd name="connsiteX154" fmla="*/ 355600 w 12191999"/>
              <a:gd name="connsiteY154" fmla="*/ 6315710 h 6860539"/>
              <a:gd name="connsiteX155" fmla="*/ 871220 w 12191999"/>
              <a:gd name="connsiteY155" fmla="*/ 5800090 h 6860539"/>
              <a:gd name="connsiteX156" fmla="*/ 1060450 w 12191999"/>
              <a:gd name="connsiteY156" fmla="*/ 5835650 h 6860539"/>
              <a:gd name="connsiteX157" fmla="*/ 1060450 w 12191999"/>
              <a:gd name="connsiteY157" fmla="*/ 5955030 h 6860539"/>
              <a:gd name="connsiteX158" fmla="*/ 1366520 w 12191999"/>
              <a:gd name="connsiteY158" fmla="*/ 6859270 h 6860539"/>
              <a:gd name="connsiteX159" fmla="*/ 1376680 w 12191999"/>
              <a:gd name="connsiteY159" fmla="*/ 6859270 h 6860539"/>
              <a:gd name="connsiteX160" fmla="*/ 1068070 w 12191999"/>
              <a:gd name="connsiteY160" fmla="*/ 5955030 h 6860539"/>
              <a:gd name="connsiteX161" fmla="*/ 1068070 w 12191999"/>
              <a:gd name="connsiteY161" fmla="*/ 5838190 h 6860539"/>
              <a:gd name="connsiteX162" fmla="*/ 1388110 w 12191999"/>
              <a:gd name="connsiteY162" fmla="*/ 6315710 h 6860539"/>
              <a:gd name="connsiteX163" fmla="*/ 1388110 w 12191999"/>
              <a:gd name="connsiteY163" fmla="*/ 6859270 h 6860539"/>
              <a:gd name="connsiteX164" fmla="*/ 1395730 w 12191999"/>
              <a:gd name="connsiteY164" fmla="*/ 6859270 h 6860539"/>
              <a:gd name="connsiteX165" fmla="*/ 1395730 w 12191999"/>
              <a:gd name="connsiteY165" fmla="*/ 6315710 h 6860539"/>
              <a:gd name="connsiteX166" fmla="*/ 1068070 w 12191999"/>
              <a:gd name="connsiteY166" fmla="*/ 5830570 h 6860539"/>
              <a:gd name="connsiteX167" fmla="*/ 1068070 w 12191999"/>
              <a:gd name="connsiteY167" fmla="*/ 4886960 h 6860539"/>
              <a:gd name="connsiteX168" fmla="*/ 1786890 w 12191999"/>
              <a:gd name="connsiteY168" fmla="*/ 4886960 h 6860539"/>
              <a:gd name="connsiteX169" fmla="*/ 2214880 w 12191999"/>
              <a:gd name="connsiteY169" fmla="*/ 4458970 h 6860539"/>
              <a:gd name="connsiteX170" fmla="*/ 1786890 w 12191999"/>
              <a:gd name="connsiteY170" fmla="*/ 4030980 h 6860539"/>
              <a:gd name="connsiteX171" fmla="*/ 1169670 w 12191999"/>
              <a:gd name="connsiteY171" fmla="*/ 4030980 h 6860539"/>
              <a:gd name="connsiteX172" fmla="*/ 1988820 w 12191999"/>
              <a:gd name="connsiteY172" fmla="*/ 3197860 h 6860539"/>
              <a:gd name="connsiteX173" fmla="*/ 2252980 w 12191999"/>
              <a:gd name="connsiteY173" fmla="*/ 3313430 h 6860539"/>
              <a:gd name="connsiteX174" fmla="*/ 2252980 w 12191999"/>
              <a:gd name="connsiteY174" fmla="*/ 3314700 h 6860539"/>
              <a:gd name="connsiteX175" fmla="*/ 2823210 w 12191999"/>
              <a:gd name="connsiteY175" fmla="*/ 3314700 h 6860539"/>
              <a:gd name="connsiteX176" fmla="*/ 3115310 w 12191999"/>
              <a:gd name="connsiteY176" fmla="*/ 3197860 h 6860539"/>
              <a:gd name="connsiteX177" fmla="*/ 3557270 w 12191999"/>
              <a:gd name="connsiteY177" fmla="*/ 3479800 h 6860539"/>
              <a:gd name="connsiteX178" fmla="*/ 3402330 w 12191999"/>
              <a:gd name="connsiteY178" fmla="*/ 4069080 h 6860539"/>
              <a:gd name="connsiteX179" fmla="*/ 3427730 w 12191999"/>
              <a:gd name="connsiteY179" fmla="*/ 4316730 h 6860539"/>
              <a:gd name="connsiteX180" fmla="*/ 3221990 w 12191999"/>
              <a:gd name="connsiteY180" fmla="*/ 4316730 h 6860539"/>
              <a:gd name="connsiteX181" fmla="*/ 1971040 w 12191999"/>
              <a:gd name="connsiteY181" fmla="*/ 5567680 h 6860539"/>
              <a:gd name="connsiteX182" fmla="*/ 3221990 w 12191999"/>
              <a:gd name="connsiteY182" fmla="*/ 6818630 h 6860539"/>
              <a:gd name="connsiteX183" fmla="*/ 3732530 w 12191999"/>
              <a:gd name="connsiteY183" fmla="*/ 6818630 h 6860539"/>
              <a:gd name="connsiteX184" fmla="*/ 3756660 w 12191999"/>
              <a:gd name="connsiteY184" fmla="*/ 6818630 h 6860539"/>
              <a:gd name="connsiteX185" fmla="*/ 3726180 w 12191999"/>
              <a:gd name="connsiteY185" fmla="*/ 6859270 h 6860539"/>
              <a:gd name="connsiteX186" fmla="*/ 3736340 w 12191999"/>
              <a:gd name="connsiteY186" fmla="*/ 6859270 h 6860539"/>
              <a:gd name="connsiteX187" fmla="*/ 3766820 w 12191999"/>
              <a:gd name="connsiteY187" fmla="*/ 6817360 h 6860539"/>
              <a:gd name="connsiteX188" fmla="*/ 4137660 w 12191999"/>
              <a:gd name="connsiteY188" fmla="*/ 6750051 h 6860539"/>
              <a:gd name="connsiteX189" fmla="*/ 4133850 w 12191999"/>
              <a:gd name="connsiteY189" fmla="*/ 6824980 h 6860539"/>
              <a:gd name="connsiteX190" fmla="*/ 4135120 w 12191999"/>
              <a:gd name="connsiteY190" fmla="*/ 6858001 h 6860539"/>
              <a:gd name="connsiteX191" fmla="*/ 4142740 w 12191999"/>
              <a:gd name="connsiteY191" fmla="*/ 6858001 h 6860539"/>
              <a:gd name="connsiteX192" fmla="*/ 4141470 w 12191999"/>
              <a:gd name="connsiteY192" fmla="*/ 6824980 h 6860539"/>
              <a:gd name="connsiteX193" fmla="*/ 4145280 w 12191999"/>
              <a:gd name="connsiteY193" fmla="*/ 6747510 h 6860539"/>
              <a:gd name="connsiteX194" fmla="*/ 4908550 w 12191999"/>
              <a:gd name="connsiteY194" fmla="*/ 5991860 h 6860539"/>
              <a:gd name="connsiteX195" fmla="*/ 4978400 w 12191999"/>
              <a:gd name="connsiteY195" fmla="*/ 5989320 h 6860539"/>
              <a:gd name="connsiteX196" fmla="*/ 5815330 w 12191999"/>
              <a:gd name="connsiteY196" fmla="*/ 6826251 h 6860539"/>
              <a:gd name="connsiteX197" fmla="*/ 5814060 w 12191999"/>
              <a:gd name="connsiteY197" fmla="*/ 6859270 h 6860539"/>
              <a:gd name="connsiteX198" fmla="*/ 5821680 w 12191999"/>
              <a:gd name="connsiteY198" fmla="*/ 6859270 h 6860539"/>
              <a:gd name="connsiteX199" fmla="*/ 5822950 w 12191999"/>
              <a:gd name="connsiteY199" fmla="*/ 6826251 h 6860539"/>
              <a:gd name="connsiteX200" fmla="*/ 4978400 w 12191999"/>
              <a:gd name="connsiteY200" fmla="*/ 5981700 h 6860539"/>
              <a:gd name="connsiteX201" fmla="*/ 4911090 w 12191999"/>
              <a:gd name="connsiteY201" fmla="*/ 5984240 h 6860539"/>
              <a:gd name="connsiteX202" fmla="*/ 4982210 w 12191999"/>
              <a:gd name="connsiteY202" fmla="*/ 5567680 h 6860539"/>
              <a:gd name="connsiteX203" fmla="*/ 4932680 w 12191999"/>
              <a:gd name="connsiteY203" fmla="*/ 5218430 h 6860539"/>
              <a:gd name="connsiteX204" fmla="*/ 5218430 w 12191999"/>
              <a:gd name="connsiteY204" fmla="*/ 5092700 h 6860539"/>
              <a:gd name="connsiteX205" fmla="*/ 5480050 w 12191999"/>
              <a:gd name="connsiteY205" fmla="*/ 5701030 h 6860539"/>
              <a:gd name="connsiteX206" fmla="*/ 6098540 w 12191999"/>
              <a:gd name="connsiteY206" fmla="*/ 5955030 h 6860539"/>
              <a:gd name="connsiteX207" fmla="*/ 6457950 w 12191999"/>
              <a:gd name="connsiteY207" fmla="*/ 5955030 h 6860539"/>
              <a:gd name="connsiteX208" fmla="*/ 7009130 w 12191999"/>
              <a:gd name="connsiteY208" fmla="*/ 5760720 h 6860539"/>
              <a:gd name="connsiteX209" fmla="*/ 7009130 w 12191999"/>
              <a:gd name="connsiteY209" fmla="*/ 6565901 h 6860539"/>
              <a:gd name="connsiteX210" fmla="*/ 7010400 w 12191999"/>
              <a:gd name="connsiteY210" fmla="*/ 6569710 h 6860539"/>
              <a:gd name="connsiteX211" fmla="*/ 7010400 w 12191999"/>
              <a:gd name="connsiteY211" fmla="*/ 6569710 h 6860539"/>
              <a:gd name="connsiteX212" fmla="*/ 7115811 w 12191999"/>
              <a:gd name="connsiteY212" fmla="*/ 6859270 h 6860539"/>
              <a:gd name="connsiteX213" fmla="*/ 7125970 w 12191999"/>
              <a:gd name="connsiteY213" fmla="*/ 6859270 h 6860539"/>
              <a:gd name="connsiteX214" fmla="*/ 7018020 w 12191999"/>
              <a:gd name="connsiteY214" fmla="*/ 6565901 h 6860539"/>
              <a:gd name="connsiteX215" fmla="*/ 7016750 w 12191999"/>
              <a:gd name="connsiteY215" fmla="*/ 6563360 h 6860539"/>
              <a:gd name="connsiteX216" fmla="*/ 7016750 w 12191999"/>
              <a:gd name="connsiteY216" fmla="*/ 5755640 h 6860539"/>
              <a:gd name="connsiteX217" fmla="*/ 7338061 w 12191999"/>
              <a:gd name="connsiteY217" fmla="*/ 5076190 h 6860539"/>
              <a:gd name="connsiteX218" fmla="*/ 7334250 w 12191999"/>
              <a:gd name="connsiteY218" fmla="*/ 4999990 h 6860539"/>
              <a:gd name="connsiteX219" fmla="*/ 7557770 w 12191999"/>
              <a:gd name="connsiteY219" fmla="*/ 4951730 h 6860539"/>
              <a:gd name="connsiteX220" fmla="*/ 7918450 w 12191999"/>
              <a:gd name="connsiteY220" fmla="*/ 5088890 h 6860539"/>
              <a:gd name="connsiteX221" fmla="*/ 7553961 w 12191999"/>
              <a:gd name="connsiteY221" fmla="*/ 6244590 h 6860539"/>
              <a:gd name="connsiteX222" fmla="*/ 7649211 w 12191999"/>
              <a:gd name="connsiteY222" fmla="*/ 6859270 h 6860539"/>
              <a:gd name="connsiteX223" fmla="*/ 7656830 w 12191999"/>
              <a:gd name="connsiteY223" fmla="*/ 6859270 h 6860539"/>
              <a:gd name="connsiteX224" fmla="*/ 7560311 w 12191999"/>
              <a:gd name="connsiteY224" fmla="*/ 6244590 h 6860539"/>
              <a:gd name="connsiteX225" fmla="*/ 7922261 w 12191999"/>
              <a:gd name="connsiteY225" fmla="*/ 5093970 h 6860539"/>
              <a:gd name="connsiteX226" fmla="*/ 8097520 w 12191999"/>
              <a:gd name="connsiteY226" fmla="*/ 5492750 h 6860539"/>
              <a:gd name="connsiteX227" fmla="*/ 8097520 w 12191999"/>
              <a:gd name="connsiteY227" fmla="*/ 5640070 h 6860539"/>
              <a:gd name="connsiteX228" fmla="*/ 7875270 w 12191999"/>
              <a:gd name="connsiteY228" fmla="*/ 6013450 h 6860539"/>
              <a:gd name="connsiteX229" fmla="*/ 8097520 w 12191999"/>
              <a:gd name="connsiteY229" fmla="*/ 6386830 h 6860539"/>
              <a:gd name="connsiteX230" fmla="*/ 8097520 w 12191999"/>
              <a:gd name="connsiteY230" fmla="*/ 6563360 h 6860539"/>
              <a:gd name="connsiteX231" fmla="*/ 8096250 w 12191999"/>
              <a:gd name="connsiteY231" fmla="*/ 6563360 h 6860539"/>
              <a:gd name="connsiteX232" fmla="*/ 8096250 w 12191999"/>
              <a:gd name="connsiteY232" fmla="*/ 6567170 h 6860539"/>
              <a:gd name="connsiteX233" fmla="*/ 7988300 w 12191999"/>
              <a:gd name="connsiteY233" fmla="*/ 6860540 h 6860539"/>
              <a:gd name="connsiteX234" fmla="*/ 7998461 w 12191999"/>
              <a:gd name="connsiteY234" fmla="*/ 6860540 h 6860539"/>
              <a:gd name="connsiteX235" fmla="*/ 8105140 w 12191999"/>
              <a:gd name="connsiteY235" fmla="*/ 6570980 h 6860539"/>
              <a:gd name="connsiteX236" fmla="*/ 8106411 w 12191999"/>
              <a:gd name="connsiteY236" fmla="*/ 6570980 h 6860539"/>
              <a:gd name="connsiteX237" fmla="*/ 8106411 w 12191999"/>
              <a:gd name="connsiteY237" fmla="*/ 6391910 h 6860539"/>
              <a:gd name="connsiteX238" fmla="*/ 8272780 w 12191999"/>
              <a:gd name="connsiteY238" fmla="*/ 6437630 h 6860539"/>
              <a:gd name="connsiteX239" fmla="*/ 8272780 w 12191999"/>
              <a:gd name="connsiteY239" fmla="*/ 6438900 h 6860539"/>
              <a:gd name="connsiteX240" fmla="*/ 8843010 w 12191999"/>
              <a:gd name="connsiteY240" fmla="*/ 6438900 h 6860539"/>
              <a:gd name="connsiteX241" fmla="*/ 9267190 w 12191999"/>
              <a:gd name="connsiteY241" fmla="*/ 6014720 h 6860539"/>
              <a:gd name="connsiteX242" fmla="*/ 8843010 w 12191999"/>
              <a:gd name="connsiteY242" fmla="*/ 5590540 h 6860539"/>
              <a:gd name="connsiteX243" fmla="*/ 8276590 w 12191999"/>
              <a:gd name="connsiteY243" fmla="*/ 5590540 h 6860539"/>
              <a:gd name="connsiteX244" fmla="*/ 8272780 w 12191999"/>
              <a:gd name="connsiteY244" fmla="*/ 5591810 h 6860539"/>
              <a:gd name="connsiteX245" fmla="*/ 8272780 w 12191999"/>
              <a:gd name="connsiteY245" fmla="*/ 5591810 h 6860539"/>
              <a:gd name="connsiteX246" fmla="*/ 8106411 w 12191999"/>
              <a:gd name="connsiteY246" fmla="*/ 5637530 h 6860539"/>
              <a:gd name="connsiteX247" fmla="*/ 8106411 w 12191999"/>
              <a:gd name="connsiteY247" fmla="*/ 5494020 h 6860539"/>
              <a:gd name="connsiteX248" fmla="*/ 7928611 w 12191999"/>
              <a:gd name="connsiteY248" fmla="*/ 5088890 h 6860539"/>
              <a:gd name="connsiteX249" fmla="*/ 8166100 w 12191999"/>
              <a:gd name="connsiteY249" fmla="*/ 4810760 h 6860539"/>
              <a:gd name="connsiteX250" fmla="*/ 8572500 w 12191999"/>
              <a:gd name="connsiteY250" fmla="*/ 4890770 h 6860539"/>
              <a:gd name="connsiteX251" fmla="*/ 9126220 w 12191999"/>
              <a:gd name="connsiteY251" fmla="*/ 4735830 h 6860539"/>
              <a:gd name="connsiteX252" fmla="*/ 9126220 w 12191999"/>
              <a:gd name="connsiteY252" fmla="*/ 4735830 h 6860539"/>
              <a:gd name="connsiteX253" fmla="*/ 9898380 w 12191999"/>
              <a:gd name="connsiteY253" fmla="*/ 5238750 h 6860539"/>
              <a:gd name="connsiteX254" fmla="*/ 10717530 w 12191999"/>
              <a:gd name="connsiteY254" fmla="*/ 4598670 h 6860539"/>
              <a:gd name="connsiteX255" fmla="*/ 11576050 w 12191999"/>
              <a:gd name="connsiteY255" fmla="*/ 6244590 h 6860539"/>
              <a:gd name="connsiteX256" fmla="*/ 11557000 w 12191999"/>
              <a:gd name="connsiteY256" fmla="*/ 6525260 h 6860539"/>
              <a:gd name="connsiteX257" fmla="*/ 11219180 w 12191999"/>
              <a:gd name="connsiteY257" fmla="*/ 6428740 h 6860539"/>
              <a:gd name="connsiteX258" fmla="*/ 10615930 w 12191999"/>
              <a:gd name="connsiteY258" fmla="*/ 6859270 h 6860539"/>
              <a:gd name="connsiteX259" fmla="*/ 10623550 w 12191999"/>
              <a:gd name="connsiteY259" fmla="*/ 6859270 h 6860539"/>
              <a:gd name="connsiteX260" fmla="*/ 11219180 w 12191999"/>
              <a:gd name="connsiteY260" fmla="*/ 6436360 h 6860539"/>
              <a:gd name="connsiteX261" fmla="*/ 11555730 w 12191999"/>
              <a:gd name="connsiteY261" fmla="*/ 6532880 h 6860539"/>
              <a:gd name="connsiteX262" fmla="*/ 11480800 w 12191999"/>
              <a:gd name="connsiteY262" fmla="*/ 6858001 h 6860539"/>
              <a:gd name="connsiteX263" fmla="*/ 11488420 w 12191999"/>
              <a:gd name="connsiteY263" fmla="*/ 6858001 h 6860539"/>
              <a:gd name="connsiteX264" fmla="*/ 11562080 w 12191999"/>
              <a:gd name="connsiteY264" fmla="*/ 6536690 h 6860539"/>
              <a:gd name="connsiteX265" fmla="*/ 11814810 w 12191999"/>
              <a:gd name="connsiteY265" fmla="*/ 6858001 h 6860539"/>
              <a:gd name="connsiteX266" fmla="*/ 11822430 w 12191999"/>
              <a:gd name="connsiteY266" fmla="*/ 6858001 h 6860539"/>
              <a:gd name="connsiteX267" fmla="*/ 11563350 w 12191999"/>
              <a:gd name="connsiteY267" fmla="*/ 6529070 h 6860539"/>
              <a:gd name="connsiteX268" fmla="*/ 11583670 w 12191999"/>
              <a:gd name="connsiteY268" fmla="*/ 6243320 h 6860539"/>
              <a:gd name="connsiteX269" fmla="*/ 10720070 w 12191999"/>
              <a:gd name="connsiteY269" fmla="*/ 4589780 h 6860539"/>
              <a:gd name="connsiteX270" fmla="*/ 10742930 w 12191999"/>
              <a:gd name="connsiteY270" fmla="*/ 4392930 h 6860539"/>
              <a:gd name="connsiteX271" fmla="*/ 9898380 w 12191999"/>
              <a:gd name="connsiteY271" fmla="*/ 3548380 h 6860539"/>
              <a:gd name="connsiteX272" fmla="*/ 9641840 w 12191999"/>
              <a:gd name="connsiteY272" fmla="*/ 3587750 h 6860539"/>
              <a:gd name="connsiteX273" fmla="*/ 9641840 w 12191999"/>
              <a:gd name="connsiteY273" fmla="*/ 3380740 h 6860539"/>
              <a:gd name="connsiteX274" fmla="*/ 9584690 w 12191999"/>
              <a:gd name="connsiteY274" fmla="*/ 3035300 h 6860539"/>
              <a:gd name="connsiteX275" fmla="*/ 9809480 w 12191999"/>
              <a:gd name="connsiteY275" fmla="*/ 3035300 h 6860539"/>
              <a:gd name="connsiteX276" fmla="*/ 10143490 w 12191999"/>
              <a:gd name="connsiteY276" fmla="*/ 2928620 h 6860539"/>
              <a:gd name="connsiteX277" fmla="*/ 1786890 w 12191999"/>
              <a:gd name="connsiteY277" fmla="*/ 4038600 h 6860539"/>
              <a:gd name="connsiteX278" fmla="*/ 2207260 w 12191999"/>
              <a:gd name="connsiteY278" fmla="*/ 4458970 h 6860539"/>
              <a:gd name="connsiteX279" fmla="*/ 1786890 w 12191999"/>
              <a:gd name="connsiteY279" fmla="*/ 4879340 h 6860539"/>
              <a:gd name="connsiteX280" fmla="*/ 1068070 w 12191999"/>
              <a:gd name="connsiteY280" fmla="*/ 4879340 h 6860539"/>
              <a:gd name="connsiteX281" fmla="*/ 1068070 w 12191999"/>
              <a:gd name="connsiteY281" fmla="*/ 4488180 h 6860539"/>
              <a:gd name="connsiteX282" fmla="*/ 1070610 w 12191999"/>
              <a:gd name="connsiteY282" fmla="*/ 4488180 h 6860539"/>
              <a:gd name="connsiteX283" fmla="*/ 1070610 w 12191999"/>
              <a:gd name="connsiteY283" fmla="*/ 4484370 h 6860539"/>
              <a:gd name="connsiteX284" fmla="*/ 1165860 w 12191999"/>
              <a:gd name="connsiteY284" fmla="*/ 4039870 h 6860539"/>
              <a:gd name="connsiteX285" fmla="*/ 1786890 w 12191999"/>
              <a:gd name="connsiteY285" fmla="*/ 4039870 h 6860539"/>
              <a:gd name="connsiteX286" fmla="*/ 2256790 w 12191999"/>
              <a:gd name="connsiteY286" fmla="*/ 2475230 h 6860539"/>
              <a:gd name="connsiteX287" fmla="*/ 2259330 w 12191999"/>
              <a:gd name="connsiteY287" fmla="*/ 2473960 h 6860539"/>
              <a:gd name="connsiteX288" fmla="*/ 2782570 w 12191999"/>
              <a:gd name="connsiteY288" fmla="*/ 2473960 h 6860539"/>
              <a:gd name="connsiteX289" fmla="*/ 1871980 w 12191999"/>
              <a:gd name="connsiteY289" fmla="*/ 2811780 h 6860539"/>
              <a:gd name="connsiteX290" fmla="*/ 2256790 w 12191999"/>
              <a:gd name="connsiteY290" fmla="*/ 2475230 h 6860539"/>
              <a:gd name="connsiteX291" fmla="*/ 2821940 w 12191999"/>
              <a:gd name="connsiteY291" fmla="*/ 3307080 h 6860539"/>
              <a:gd name="connsiteX292" fmla="*/ 2259330 w 12191999"/>
              <a:gd name="connsiteY292" fmla="*/ 3307080 h 6860539"/>
              <a:gd name="connsiteX293" fmla="*/ 2255520 w 12191999"/>
              <a:gd name="connsiteY293" fmla="*/ 3305810 h 6860539"/>
              <a:gd name="connsiteX294" fmla="*/ 1995170 w 12191999"/>
              <a:gd name="connsiteY294" fmla="*/ 3194050 h 6860539"/>
              <a:gd name="connsiteX295" fmla="*/ 2550160 w 12191999"/>
              <a:gd name="connsiteY295" fmla="*/ 3086100 h 6860539"/>
              <a:gd name="connsiteX296" fmla="*/ 3105150 w 12191999"/>
              <a:gd name="connsiteY296" fmla="*/ 3194050 h 6860539"/>
              <a:gd name="connsiteX297" fmla="*/ 2821940 w 12191999"/>
              <a:gd name="connsiteY297" fmla="*/ 3307080 h 6860539"/>
              <a:gd name="connsiteX298" fmla="*/ 3112770 w 12191999"/>
              <a:gd name="connsiteY298" fmla="*/ 3188970 h 6860539"/>
              <a:gd name="connsiteX299" fmla="*/ 2551430 w 12191999"/>
              <a:gd name="connsiteY299" fmla="*/ 3079750 h 6860539"/>
              <a:gd name="connsiteX300" fmla="*/ 1990090 w 12191999"/>
              <a:gd name="connsiteY300" fmla="*/ 3188970 h 6860539"/>
              <a:gd name="connsiteX301" fmla="*/ 1864360 w 12191999"/>
              <a:gd name="connsiteY301" fmla="*/ 2890520 h 6860539"/>
              <a:gd name="connsiteX302" fmla="*/ 1870710 w 12191999"/>
              <a:gd name="connsiteY302" fmla="*/ 2819400 h 6860539"/>
              <a:gd name="connsiteX303" fmla="*/ 2794000 w 12191999"/>
              <a:gd name="connsiteY303" fmla="*/ 2473960 h 6860539"/>
              <a:gd name="connsiteX304" fmla="*/ 2821940 w 12191999"/>
              <a:gd name="connsiteY304" fmla="*/ 2473960 h 6860539"/>
              <a:gd name="connsiteX305" fmla="*/ 3238500 w 12191999"/>
              <a:gd name="connsiteY305" fmla="*/ 2890520 h 6860539"/>
              <a:gd name="connsiteX306" fmla="*/ 3112770 w 12191999"/>
              <a:gd name="connsiteY306" fmla="*/ 3188970 h 6860539"/>
              <a:gd name="connsiteX307" fmla="*/ 8100061 w 12191999"/>
              <a:gd name="connsiteY307" fmla="*/ 6377940 h 6860539"/>
              <a:gd name="connsiteX308" fmla="*/ 7885430 w 12191999"/>
              <a:gd name="connsiteY308" fmla="*/ 6013450 h 6860539"/>
              <a:gd name="connsiteX309" fmla="*/ 8100061 w 12191999"/>
              <a:gd name="connsiteY309" fmla="*/ 5648960 h 6860539"/>
              <a:gd name="connsiteX310" fmla="*/ 8100061 w 12191999"/>
              <a:gd name="connsiteY310" fmla="*/ 6377940 h 6860539"/>
              <a:gd name="connsiteX311" fmla="*/ 8107680 w 12191999"/>
              <a:gd name="connsiteY311" fmla="*/ 5645150 h 6860539"/>
              <a:gd name="connsiteX312" fmla="*/ 8277861 w 12191999"/>
              <a:gd name="connsiteY312" fmla="*/ 5598160 h 6860539"/>
              <a:gd name="connsiteX313" fmla="*/ 8280400 w 12191999"/>
              <a:gd name="connsiteY313" fmla="*/ 5596890 h 6860539"/>
              <a:gd name="connsiteX314" fmla="*/ 8843010 w 12191999"/>
              <a:gd name="connsiteY314" fmla="*/ 5596890 h 6860539"/>
              <a:gd name="connsiteX315" fmla="*/ 9259570 w 12191999"/>
              <a:gd name="connsiteY315" fmla="*/ 6013450 h 6860539"/>
              <a:gd name="connsiteX316" fmla="*/ 8843010 w 12191999"/>
              <a:gd name="connsiteY316" fmla="*/ 6430010 h 6860539"/>
              <a:gd name="connsiteX317" fmla="*/ 8280400 w 12191999"/>
              <a:gd name="connsiteY317" fmla="*/ 6430010 h 6860539"/>
              <a:gd name="connsiteX318" fmla="*/ 8276590 w 12191999"/>
              <a:gd name="connsiteY318" fmla="*/ 6428740 h 6860539"/>
              <a:gd name="connsiteX319" fmla="*/ 8106411 w 12191999"/>
              <a:gd name="connsiteY319" fmla="*/ 6381750 h 6860539"/>
              <a:gd name="connsiteX320" fmla="*/ 8106411 w 12191999"/>
              <a:gd name="connsiteY320" fmla="*/ 5645150 h 6860539"/>
              <a:gd name="connsiteX321" fmla="*/ 10369550 w 12191999"/>
              <a:gd name="connsiteY321" fmla="*/ 2468880 h 6860539"/>
              <a:gd name="connsiteX322" fmla="*/ 10146030 w 12191999"/>
              <a:gd name="connsiteY322" fmla="*/ 2915920 h 6860539"/>
              <a:gd name="connsiteX323" fmla="*/ 10058400 w 12191999"/>
              <a:gd name="connsiteY323" fmla="*/ 2468880 h 6860539"/>
              <a:gd name="connsiteX324" fmla="*/ 10083800 w 12191999"/>
              <a:gd name="connsiteY324" fmla="*/ 2221230 h 6860539"/>
              <a:gd name="connsiteX325" fmla="*/ 10250170 w 12191999"/>
              <a:gd name="connsiteY325" fmla="*/ 2232660 h 6860539"/>
              <a:gd name="connsiteX326" fmla="*/ 10314940 w 12191999"/>
              <a:gd name="connsiteY326" fmla="*/ 2231390 h 6860539"/>
              <a:gd name="connsiteX327" fmla="*/ 10369550 w 12191999"/>
              <a:gd name="connsiteY327" fmla="*/ 2468880 h 6860539"/>
              <a:gd name="connsiteX328" fmla="*/ 11248390 w 12191999"/>
              <a:gd name="connsiteY328" fmla="*/ 1278890 h 6860539"/>
              <a:gd name="connsiteX329" fmla="*/ 11413490 w 12191999"/>
              <a:gd name="connsiteY329" fmla="*/ 1290320 h 6860539"/>
              <a:gd name="connsiteX330" fmla="*/ 10321290 w 12191999"/>
              <a:gd name="connsiteY330" fmla="*/ 2222500 h 6860539"/>
              <a:gd name="connsiteX331" fmla="*/ 10148570 w 12191999"/>
              <a:gd name="connsiteY331" fmla="*/ 2012950 h 6860539"/>
              <a:gd name="connsiteX332" fmla="*/ 11248390 w 12191999"/>
              <a:gd name="connsiteY332" fmla="*/ 1278890 h 6860539"/>
              <a:gd name="connsiteX333" fmla="*/ 10146030 w 12191999"/>
              <a:gd name="connsiteY333" fmla="*/ 2021840 h 6860539"/>
              <a:gd name="connsiteX334" fmla="*/ 10312400 w 12191999"/>
              <a:gd name="connsiteY334" fmla="*/ 2223770 h 6860539"/>
              <a:gd name="connsiteX335" fmla="*/ 10251440 w 12191999"/>
              <a:gd name="connsiteY335" fmla="*/ 2225040 h 6860539"/>
              <a:gd name="connsiteX336" fmla="*/ 10086340 w 12191999"/>
              <a:gd name="connsiteY336" fmla="*/ 2213610 h 6860539"/>
              <a:gd name="connsiteX337" fmla="*/ 10146030 w 12191999"/>
              <a:gd name="connsiteY337" fmla="*/ 2021840 h 6860539"/>
              <a:gd name="connsiteX338" fmla="*/ 9578340 w 12191999"/>
              <a:gd name="connsiteY338" fmla="*/ 1908810 h 6860539"/>
              <a:gd name="connsiteX339" fmla="*/ 9809480 w 12191999"/>
              <a:gd name="connsiteY339" fmla="*/ 1908810 h 6860539"/>
              <a:gd name="connsiteX340" fmla="*/ 10139680 w 12191999"/>
              <a:gd name="connsiteY340" fmla="*/ 2016760 h 6860539"/>
              <a:gd name="connsiteX341" fmla="*/ 10078720 w 12191999"/>
              <a:gd name="connsiteY341" fmla="*/ 2212340 h 6860539"/>
              <a:gd name="connsiteX342" fmla="*/ 9457690 w 12191999"/>
              <a:gd name="connsiteY342" fmla="*/ 1921510 h 6860539"/>
              <a:gd name="connsiteX343" fmla="*/ 9578340 w 12191999"/>
              <a:gd name="connsiteY343" fmla="*/ 1908810 h 6860539"/>
              <a:gd name="connsiteX344" fmla="*/ 9020810 w 12191999"/>
              <a:gd name="connsiteY344" fmla="*/ 2418080 h 6860539"/>
              <a:gd name="connsiteX345" fmla="*/ 9574530 w 12191999"/>
              <a:gd name="connsiteY345" fmla="*/ 3028950 h 6860539"/>
              <a:gd name="connsiteX346" fmla="*/ 9018270 w 12191999"/>
              <a:gd name="connsiteY346" fmla="*/ 2468880 h 6860539"/>
              <a:gd name="connsiteX347" fmla="*/ 9020810 w 12191999"/>
              <a:gd name="connsiteY347" fmla="*/ 2418080 h 6860539"/>
              <a:gd name="connsiteX348" fmla="*/ 6388100 w 12191999"/>
              <a:gd name="connsiteY348" fmla="*/ 666750 h 6860539"/>
              <a:gd name="connsiteX349" fmla="*/ 7138670 w 12191999"/>
              <a:gd name="connsiteY349" fmla="*/ 848360 h 6860539"/>
              <a:gd name="connsiteX350" fmla="*/ 6602730 w 12191999"/>
              <a:gd name="connsiteY350" fmla="*/ 1032510 h 6860539"/>
              <a:gd name="connsiteX351" fmla="*/ 6243320 w 12191999"/>
              <a:gd name="connsiteY351" fmla="*/ 1032510 h 6860539"/>
              <a:gd name="connsiteX352" fmla="*/ 5680710 w 12191999"/>
              <a:gd name="connsiteY352" fmla="*/ 826770 h 6860539"/>
              <a:gd name="connsiteX353" fmla="*/ 6388100 w 12191999"/>
              <a:gd name="connsiteY353" fmla="*/ 666750 h 6860539"/>
              <a:gd name="connsiteX354" fmla="*/ 4598670 w 12191999"/>
              <a:gd name="connsiteY354" fmla="*/ 2647950 h 6860539"/>
              <a:gd name="connsiteX355" fmla="*/ 4182110 w 12191999"/>
              <a:gd name="connsiteY355" fmla="*/ 2231390 h 6860539"/>
              <a:gd name="connsiteX356" fmla="*/ 4598670 w 12191999"/>
              <a:gd name="connsiteY356" fmla="*/ 1814830 h 6860539"/>
              <a:gd name="connsiteX357" fmla="*/ 4796790 w 12191999"/>
              <a:gd name="connsiteY357" fmla="*/ 1865630 h 6860539"/>
              <a:gd name="connsiteX358" fmla="*/ 4735830 w 12191999"/>
              <a:gd name="connsiteY358" fmla="*/ 2311400 h 6860539"/>
              <a:gd name="connsiteX359" fmla="*/ 4763770 w 12191999"/>
              <a:gd name="connsiteY359" fmla="*/ 2614930 h 6860539"/>
              <a:gd name="connsiteX360" fmla="*/ 4598670 w 12191999"/>
              <a:gd name="connsiteY360" fmla="*/ 2647950 h 6860539"/>
              <a:gd name="connsiteX361" fmla="*/ 4744720 w 12191999"/>
              <a:gd name="connsiteY361" fmla="*/ 2311400 h 6860539"/>
              <a:gd name="connsiteX362" fmla="*/ 4804410 w 12191999"/>
              <a:gd name="connsiteY362" fmla="*/ 1870710 h 6860539"/>
              <a:gd name="connsiteX363" fmla="*/ 5015230 w 12191999"/>
              <a:gd name="connsiteY363" fmla="*/ 2232660 h 6860539"/>
              <a:gd name="connsiteX364" fmla="*/ 4771390 w 12191999"/>
              <a:gd name="connsiteY364" fmla="*/ 2611120 h 6860539"/>
              <a:gd name="connsiteX365" fmla="*/ 4744720 w 12191999"/>
              <a:gd name="connsiteY365" fmla="*/ 2311400 h 6860539"/>
              <a:gd name="connsiteX366" fmla="*/ 4772660 w 12191999"/>
              <a:gd name="connsiteY366" fmla="*/ 2618740 h 6860539"/>
              <a:gd name="connsiteX367" fmla="*/ 5022850 w 12191999"/>
              <a:gd name="connsiteY367" fmla="*/ 2231390 h 6860539"/>
              <a:gd name="connsiteX368" fmla="*/ 4805680 w 12191999"/>
              <a:gd name="connsiteY368" fmla="*/ 1861820 h 6860539"/>
              <a:gd name="connsiteX369" fmla="*/ 5673090 w 12191999"/>
              <a:gd name="connsiteY369" fmla="*/ 829310 h 6860539"/>
              <a:gd name="connsiteX370" fmla="*/ 6243320 w 12191999"/>
              <a:gd name="connsiteY370" fmla="*/ 1038860 h 6860539"/>
              <a:gd name="connsiteX371" fmla="*/ 6602730 w 12191999"/>
              <a:gd name="connsiteY371" fmla="*/ 1038860 h 6860539"/>
              <a:gd name="connsiteX372" fmla="*/ 7146290 w 12191999"/>
              <a:gd name="connsiteY372" fmla="*/ 850900 h 6860539"/>
              <a:gd name="connsiteX373" fmla="*/ 8031480 w 12191999"/>
              <a:gd name="connsiteY373" fmla="*/ 2310130 h 6860539"/>
              <a:gd name="connsiteX374" fmla="*/ 8025130 w 12191999"/>
              <a:gd name="connsiteY374" fmla="*/ 2461260 h 6860539"/>
              <a:gd name="connsiteX375" fmla="*/ 7501890 w 12191999"/>
              <a:gd name="connsiteY375" fmla="*/ 3380740 h 6860539"/>
              <a:gd name="connsiteX376" fmla="*/ 7501890 w 12191999"/>
              <a:gd name="connsiteY376" fmla="*/ 3519170 h 6860539"/>
              <a:gd name="connsiteX377" fmla="*/ 6388100 w 12191999"/>
              <a:gd name="connsiteY377" fmla="*/ 3954780 h 6860539"/>
              <a:gd name="connsiteX378" fmla="*/ 5773420 w 12191999"/>
              <a:gd name="connsiteY378" fmla="*/ 3835400 h 6860539"/>
              <a:gd name="connsiteX379" fmla="*/ 4852670 w 12191999"/>
              <a:gd name="connsiteY379" fmla="*/ 2898140 h 6860539"/>
              <a:gd name="connsiteX380" fmla="*/ 4772660 w 12191999"/>
              <a:gd name="connsiteY380" fmla="*/ 2618740 h 6860539"/>
              <a:gd name="connsiteX381" fmla="*/ 8025130 w 12191999"/>
              <a:gd name="connsiteY381" fmla="*/ 2471420 h 6860539"/>
              <a:gd name="connsiteX382" fmla="*/ 7510780 w 12191999"/>
              <a:gd name="connsiteY382" fmla="*/ 3512820 h 6860539"/>
              <a:gd name="connsiteX383" fmla="*/ 7510780 w 12191999"/>
              <a:gd name="connsiteY383" fmla="*/ 3382010 h 6860539"/>
              <a:gd name="connsiteX384" fmla="*/ 8025130 w 12191999"/>
              <a:gd name="connsiteY384" fmla="*/ 2471420 h 6860539"/>
              <a:gd name="connsiteX385" fmla="*/ 5764530 w 12191999"/>
              <a:gd name="connsiteY385" fmla="*/ 3832860 h 6860539"/>
              <a:gd name="connsiteX386" fmla="*/ 4856480 w 12191999"/>
              <a:gd name="connsiteY386" fmla="*/ 2908300 h 6860539"/>
              <a:gd name="connsiteX387" fmla="*/ 5764530 w 12191999"/>
              <a:gd name="connsiteY387" fmla="*/ 3832860 h 6860539"/>
              <a:gd name="connsiteX388" fmla="*/ 3408680 w 12191999"/>
              <a:gd name="connsiteY388" fmla="*/ 4069080 h 6860539"/>
              <a:gd name="connsiteX389" fmla="*/ 3561080 w 12191999"/>
              <a:gd name="connsiteY389" fmla="*/ 3484880 h 6860539"/>
              <a:gd name="connsiteX390" fmla="*/ 4017010 w 12191999"/>
              <a:gd name="connsiteY390" fmla="*/ 4349750 h 6860539"/>
              <a:gd name="connsiteX391" fmla="*/ 3731260 w 12191999"/>
              <a:gd name="connsiteY391" fmla="*/ 4316730 h 6860539"/>
              <a:gd name="connsiteX392" fmla="*/ 3434080 w 12191999"/>
              <a:gd name="connsiteY392" fmla="*/ 4316730 h 6860539"/>
              <a:gd name="connsiteX393" fmla="*/ 3408680 w 12191999"/>
              <a:gd name="connsiteY393" fmla="*/ 4069080 h 6860539"/>
              <a:gd name="connsiteX394" fmla="*/ 4039870 w 12191999"/>
              <a:gd name="connsiteY394" fmla="*/ 4479290 h 6860539"/>
              <a:gd name="connsiteX395" fmla="*/ 4027170 w 12191999"/>
              <a:gd name="connsiteY395" fmla="*/ 4359910 h 6860539"/>
              <a:gd name="connsiteX396" fmla="*/ 4923790 w 12191999"/>
              <a:gd name="connsiteY396" fmla="*/ 5213350 h 6860539"/>
              <a:gd name="connsiteX397" fmla="*/ 4598670 w 12191999"/>
              <a:gd name="connsiteY397" fmla="*/ 5259070 h 6860539"/>
              <a:gd name="connsiteX398" fmla="*/ 4042410 w 12191999"/>
              <a:gd name="connsiteY398" fmla="*/ 5120640 h 6860539"/>
              <a:gd name="connsiteX399" fmla="*/ 4042410 w 12191999"/>
              <a:gd name="connsiteY399" fmla="*/ 4479290 h 6860539"/>
              <a:gd name="connsiteX400" fmla="*/ 4039870 w 12191999"/>
              <a:gd name="connsiteY400" fmla="*/ 4479290 h 6860539"/>
              <a:gd name="connsiteX401" fmla="*/ 4032250 w 12191999"/>
              <a:gd name="connsiteY401" fmla="*/ 4484370 h 6860539"/>
              <a:gd name="connsiteX402" fmla="*/ 4032250 w 12191999"/>
              <a:gd name="connsiteY402" fmla="*/ 4488180 h 6860539"/>
              <a:gd name="connsiteX403" fmla="*/ 4034790 w 12191999"/>
              <a:gd name="connsiteY403" fmla="*/ 4488180 h 6860539"/>
              <a:gd name="connsiteX404" fmla="*/ 4034790 w 12191999"/>
              <a:gd name="connsiteY404" fmla="*/ 5116830 h 6860539"/>
              <a:gd name="connsiteX405" fmla="*/ 3436620 w 12191999"/>
              <a:gd name="connsiteY405" fmla="*/ 4325620 h 6860539"/>
              <a:gd name="connsiteX406" fmla="*/ 3732530 w 12191999"/>
              <a:gd name="connsiteY406" fmla="*/ 4325620 h 6860539"/>
              <a:gd name="connsiteX407" fmla="*/ 4018280 w 12191999"/>
              <a:gd name="connsiteY407" fmla="*/ 4358640 h 6860539"/>
              <a:gd name="connsiteX408" fmla="*/ 4032250 w 12191999"/>
              <a:gd name="connsiteY408" fmla="*/ 4484370 h 6860539"/>
              <a:gd name="connsiteX409" fmla="*/ 3763010 w 12191999"/>
              <a:gd name="connsiteY409" fmla="*/ 6809740 h 6860539"/>
              <a:gd name="connsiteX410" fmla="*/ 3732530 w 12191999"/>
              <a:gd name="connsiteY410" fmla="*/ 6809740 h 6860539"/>
              <a:gd name="connsiteX411" fmla="*/ 3220720 w 12191999"/>
              <a:gd name="connsiteY411" fmla="*/ 6809740 h 6860539"/>
              <a:gd name="connsiteX412" fmla="*/ 1977390 w 12191999"/>
              <a:gd name="connsiteY412" fmla="*/ 5566410 h 6860539"/>
              <a:gd name="connsiteX413" fmla="*/ 3220720 w 12191999"/>
              <a:gd name="connsiteY413" fmla="*/ 4323080 h 6860539"/>
              <a:gd name="connsiteX414" fmla="*/ 3427730 w 12191999"/>
              <a:gd name="connsiteY414" fmla="*/ 4323080 h 6860539"/>
              <a:gd name="connsiteX415" fmla="*/ 4033520 w 12191999"/>
              <a:gd name="connsiteY415" fmla="*/ 5123180 h 6860539"/>
              <a:gd name="connsiteX416" fmla="*/ 4033520 w 12191999"/>
              <a:gd name="connsiteY416" fmla="*/ 5952490 h 6860539"/>
              <a:gd name="connsiteX417" fmla="*/ 3763010 w 12191999"/>
              <a:gd name="connsiteY417" fmla="*/ 6809740 h 6860539"/>
              <a:gd name="connsiteX418" fmla="*/ 4146550 w 12191999"/>
              <a:gd name="connsiteY418" fmla="*/ 6739890 h 6860539"/>
              <a:gd name="connsiteX419" fmla="*/ 4900930 w 12191999"/>
              <a:gd name="connsiteY419" fmla="*/ 5993130 h 6860539"/>
              <a:gd name="connsiteX420" fmla="*/ 4146550 w 12191999"/>
              <a:gd name="connsiteY420" fmla="*/ 6739890 h 6860539"/>
              <a:gd name="connsiteX421" fmla="*/ 4975860 w 12191999"/>
              <a:gd name="connsiteY421" fmla="*/ 5567680 h 6860539"/>
              <a:gd name="connsiteX422" fmla="*/ 4903470 w 12191999"/>
              <a:gd name="connsiteY422" fmla="*/ 5984240 h 6860539"/>
              <a:gd name="connsiteX423" fmla="*/ 4138930 w 12191999"/>
              <a:gd name="connsiteY423" fmla="*/ 6742430 h 6860539"/>
              <a:gd name="connsiteX424" fmla="*/ 3771900 w 12191999"/>
              <a:gd name="connsiteY424" fmla="*/ 6809740 h 6860539"/>
              <a:gd name="connsiteX425" fmla="*/ 4041140 w 12191999"/>
              <a:gd name="connsiteY425" fmla="*/ 5953760 h 6860539"/>
              <a:gd name="connsiteX426" fmla="*/ 4041140 w 12191999"/>
              <a:gd name="connsiteY426" fmla="*/ 5128260 h 6860539"/>
              <a:gd name="connsiteX427" fmla="*/ 4041140 w 12191999"/>
              <a:gd name="connsiteY427" fmla="*/ 5128260 h 6860539"/>
              <a:gd name="connsiteX428" fmla="*/ 4597400 w 12191999"/>
              <a:gd name="connsiteY428" fmla="*/ 5265420 h 6860539"/>
              <a:gd name="connsiteX429" fmla="*/ 4925060 w 12191999"/>
              <a:gd name="connsiteY429" fmla="*/ 5219700 h 6860539"/>
              <a:gd name="connsiteX430" fmla="*/ 4975860 w 12191999"/>
              <a:gd name="connsiteY430" fmla="*/ 5567680 h 6860539"/>
              <a:gd name="connsiteX431" fmla="*/ 5219700 w 12191999"/>
              <a:gd name="connsiteY431" fmla="*/ 5082540 h 6860539"/>
              <a:gd name="connsiteX432" fmla="*/ 5219700 w 12191999"/>
              <a:gd name="connsiteY432" fmla="*/ 5083810 h 6860539"/>
              <a:gd name="connsiteX433" fmla="*/ 4932680 w 12191999"/>
              <a:gd name="connsiteY433" fmla="*/ 5210810 h 6860539"/>
              <a:gd name="connsiteX434" fmla="*/ 4027170 w 12191999"/>
              <a:gd name="connsiteY434" fmla="*/ 4351020 h 6860539"/>
              <a:gd name="connsiteX435" fmla="*/ 4027170 w 12191999"/>
              <a:gd name="connsiteY435" fmla="*/ 4351020 h 6860539"/>
              <a:gd name="connsiteX436" fmla="*/ 3567430 w 12191999"/>
              <a:gd name="connsiteY436" fmla="*/ 3477260 h 6860539"/>
              <a:gd name="connsiteX437" fmla="*/ 4599940 w 12191999"/>
              <a:gd name="connsiteY437" fmla="*/ 2879090 h 6860539"/>
              <a:gd name="connsiteX438" fmla="*/ 4847590 w 12191999"/>
              <a:gd name="connsiteY438" fmla="*/ 2904490 h 6860539"/>
              <a:gd name="connsiteX439" fmla="*/ 5252720 w 12191999"/>
              <a:gd name="connsiteY439" fmla="*/ 3468370 h 6860539"/>
              <a:gd name="connsiteX440" fmla="*/ 5767070 w 12191999"/>
              <a:gd name="connsiteY440" fmla="*/ 3840480 h 6860539"/>
              <a:gd name="connsiteX441" fmla="*/ 5788660 w 12191999"/>
              <a:gd name="connsiteY441" fmla="*/ 4067810 h 6860539"/>
              <a:gd name="connsiteX442" fmla="*/ 5773420 w 12191999"/>
              <a:gd name="connsiteY442" fmla="*/ 4257040 h 6860539"/>
              <a:gd name="connsiteX443" fmla="*/ 5375910 w 12191999"/>
              <a:gd name="connsiteY443" fmla="*/ 4574540 h 6860539"/>
              <a:gd name="connsiteX444" fmla="*/ 5219700 w 12191999"/>
              <a:gd name="connsiteY444" fmla="*/ 5074920 h 6860539"/>
              <a:gd name="connsiteX445" fmla="*/ 5219700 w 12191999"/>
              <a:gd name="connsiteY445" fmla="*/ 5082540 h 6860539"/>
              <a:gd name="connsiteX446" fmla="*/ 5227320 w 12191999"/>
              <a:gd name="connsiteY446" fmla="*/ 5074920 h 6860539"/>
              <a:gd name="connsiteX447" fmla="*/ 5772150 w 12191999"/>
              <a:gd name="connsiteY447" fmla="*/ 4265930 h 6860539"/>
              <a:gd name="connsiteX448" fmla="*/ 5227320 w 12191999"/>
              <a:gd name="connsiteY448" fmla="*/ 5078730 h 6860539"/>
              <a:gd name="connsiteX449" fmla="*/ 5227320 w 12191999"/>
              <a:gd name="connsiteY449" fmla="*/ 5074920 h 6860539"/>
              <a:gd name="connsiteX450" fmla="*/ 7010400 w 12191999"/>
              <a:gd name="connsiteY450" fmla="*/ 5491480 h 6860539"/>
              <a:gd name="connsiteX451" fmla="*/ 7010400 w 12191999"/>
              <a:gd name="connsiteY451" fmla="*/ 5750560 h 6860539"/>
              <a:gd name="connsiteX452" fmla="*/ 6459220 w 12191999"/>
              <a:gd name="connsiteY452" fmla="*/ 5947410 h 6860539"/>
              <a:gd name="connsiteX453" fmla="*/ 6099810 w 12191999"/>
              <a:gd name="connsiteY453" fmla="*/ 5947410 h 6860539"/>
              <a:gd name="connsiteX454" fmla="*/ 5486400 w 12191999"/>
              <a:gd name="connsiteY454" fmla="*/ 5695950 h 6860539"/>
              <a:gd name="connsiteX455" fmla="*/ 5227320 w 12191999"/>
              <a:gd name="connsiteY455" fmla="*/ 5088890 h 6860539"/>
              <a:gd name="connsiteX456" fmla="*/ 5779770 w 12191999"/>
              <a:gd name="connsiteY456" fmla="*/ 4264660 h 6860539"/>
              <a:gd name="connsiteX457" fmla="*/ 6098540 w 12191999"/>
              <a:gd name="connsiteY457" fmla="*/ 4204970 h 6860539"/>
              <a:gd name="connsiteX458" fmla="*/ 6457950 w 12191999"/>
              <a:gd name="connsiteY458" fmla="*/ 4204970 h 6860539"/>
              <a:gd name="connsiteX459" fmla="*/ 7048500 w 12191999"/>
              <a:gd name="connsiteY459" fmla="*/ 4434840 h 6860539"/>
              <a:gd name="connsiteX460" fmla="*/ 7326630 w 12191999"/>
              <a:gd name="connsiteY460" fmla="*/ 4996180 h 6860539"/>
              <a:gd name="connsiteX461" fmla="*/ 7010400 w 12191999"/>
              <a:gd name="connsiteY461" fmla="*/ 5491480 h 6860539"/>
              <a:gd name="connsiteX462" fmla="*/ 7018020 w 12191999"/>
              <a:gd name="connsiteY462" fmla="*/ 5745480 h 6860539"/>
              <a:gd name="connsiteX463" fmla="*/ 7018020 w 12191999"/>
              <a:gd name="connsiteY463" fmla="*/ 5492750 h 6860539"/>
              <a:gd name="connsiteX464" fmla="*/ 7327900 w 12191999"/>
              <a:gd name="connsiteY464" fmla="*/ 5003800 h 6860539"/>
              <a:gd name="connsiteX465" fmla="*/ 7330440 w 12191999"/>
              <a:gd name="connsiteY465" fmla="*/ 5076190 h 6860539"/>
              <a:gd name="connsiteX466" fmla="*/ 7018020 w 12191999"/>
              <a:gd name="connsiteY466" fmla="*/ 5745480 h 6860539"/>
              <a:gd name="connsiteX467" fmla="*/ 7923530 w 12191999"/>
              <a:gd name="connsiteY467" fmla="*/ 5082540 h 6860539"/>
              <a:gd name="connsiteX468" fmla="*/ 7559040 w 12191999"/>
              <a:gd name="connsiteY468" fmla="*/ 4944110 h 6860539"/>
              <a:gd name="connsiteX469" fmla="*/ 7334250 w 12191999"/>
              <a:gd name="connsiteY469" fmla="*/ 4992370 h 6860539"/>
              <a:gd name="connsiteX470" fmla="*/ 7053580 w 12191999"/>
              <a:gd name="connsiteY470" fmla="*/ 4428490 h 6860539"/>
              <a:gd name="connsiteX471" fmla="*/ 6457950 w 12191999"/>
              <a:gd name="connsiteY471" fmla="*/ 4196080 h 6860539"/>
              <a:gd name="connsiteX472" fmla="*/ 6098540 w 12191999"/>
              <a:gd name="connsiteY472" fmla="*/ 4196080 h 6860539"/>
              <a:gd name="connsiteX473" fmla="*/ 5781040 w 12191999"/>
              <a:gd name="connsiteY473" fmla="*/ 4255770 h 6860539"/>
              <a:gd name="connsiteX474" fmla="*/ 5795010 w 12191999"/>
              <a:gd name="connsiteY474" fmla="*/ 4070350 h 6860539"/>
              <a:gd name="connsiteX475" fmla="*/ 5773420 w 12191999"/>
              <a:gd name="connsiteY475" fmla="*/ 3846830 h 6860539"/>
              <a:gd name="connsiteX476" fmla="*/ 6386830 w 12191999"/>
              <a:gd name="connsiteY476" fmla="*/ 3964940 h 6860539"/>
              <a:gd name="connsiteX477" fmla="*/ 7500620 w 12191999"/>
              <a:gd name="connsiteY477" fmla="*/ 3531870 h 6860539"/>
              <a:gd name="connsiteX478" fmla="*/ 7500620 w 12191999"/>
              <a:gd name="connsiteY478" fmla="*/ 3821430 h 6860539"/>
              <a:gd name="connsiteX479" fmla="*/ 8157211 w 12191999"/>
              <a:gd name="connsiteY479" fmla="*/ 4808220 h 6860539"/>
              <a:gd name="connsiteX480" fmla="*/ 7923530 w 12191999"/>
              <a:gd name="connsiteY480" fmla="*/ 5082540 h 6860539"/>
              <a:gd name="connsiteX481" fmla="*/ 8572500 w 12191999"/>
              <a:gd name="connsiteY481" fmla="*/ 4880610 h 6860539"/>
              <a:gd name="connsiteX482" fmla="*/ 8172450 w 12191999"/>
              <a:gd name="connsiteY482" fmla="*/ 4803140 h 6860539"/>
              <a:gd name="connsiteX483" fmla="*/ 9058910 w 12191999"/>
              <a:gd name="connsiteY483" fmla="*/ 4302760 h 6860539"/>
              <a:gd name="connsiteX484" fmla="*/ 9053830 w 12191999"/>
              <a:gd name="connsiteY484" fmla="*/ 4392930 h 6860539"/>
              <a:gd name="connsiteX485" fmla="*/ 9122410 w 12191999"/>
              <a:gd name="connsiteY485" fmla="*/ 4726940 h 6860539"/>
              <a:gd name="connsiteX486" fmla="*/ 8572500 w 12191999"/>
              <a:gd name="connsiteY486" fmla="*/ 4880610 h 6860539"/>
              <a:gd name="connsiteX487" fmla="*/ 9062720 w 12191999"/>
              <a:gd name="connsiteY487" fmla="*/ 4392930 h 6860539"/>
              <a:gd name="connsiteX488" fmla="*/ 9067800 w 12191999"/>
              <a:gd name="connsiteY488" fmla="*/ 4300220 h 6860539"/>
              <a:gd name="connsiteX489" fmla="*/ 9549130 w 12191999"/>
              <a:gd name="connsiteY489" fmla="*/ 4236720 h 6860539"/>
              <a:gd name="connsiteX490" fmla="*/ 9130030 w 12191999"/>
              <a:gd name="connsiteY490" fmla="*/ 4723130 h 6860539"/>
              <a:gd name="connsiteX491" fmla="*/ 9062720 w 12191999"/>
              <a:gd name="connsiteY491" fmla="*/ 4392930 h 6860539"/>
              <a:gd name="connsiteX492" fmla="*/ 9069070 w 12191999"/>
              <a:gd name="connsiteY492" fmla="*/ 4292600 h 6860539"/>
              <a:gd name="connsiteX493" fmla="*/ 9635490 w 12191999"/>
              <a:gd name="connsiteY493" fmla="*/ 3599180 h 6860539"/>
              <a:gd name="connsiteX494" fmla="*/ 9635490 w 12191999"/>
              <a:gd name="connsiteY494" fmla="*/ 3818890 h 6860539"/>
              <a:gd name="connsiteX495" fmla="*/ 9552940 w 12191999"/>
              <a:gd name="connsiteY495" fmla="*/ 4229100 h 6860539"/>
              <a:gd name="connsiteX496" fmla="*/ 9069070 w 12191999"/>
              <a:gd name="connsiteY496" fmla="*/ 4292600 h 6860539"/>
              <a:gd name="connsiteX497" fmla="*/ 9899650 w 12191999"/>
              <a:gd name="connsiteY497" fmla="*/ 5229860 h 6860539"/>
              <a:gd name="connsiteX498" fmla="*/ 9133840 w 12191999"/>
              <a:gd name="connsiteY498" fmla="*/ 4730750 h 6860539"/>
              <a:gd name="connsiteX499" fmla="*/ 9558020 w 12191999"/>
              <a:gd name="connsiteY499" fmla="*/ 4237990 h 6860539"/>
              <a:gd name="connsiteX500" fmla="*/ 9570720 w 12191999"/>
              <a:gd name="connsiteY500" fmla="*/ 4237990 h 6860539"/>
              <a:gd name="connsiteX501" fmla="*/ 10712450 w 12191999"/>
              <a:gd name="connsiteY501" fmla="*/ 4594860 h 6860539"/>
              <a:gd name="connsiteX502" fmla="*/ 9899650 w 12191999"/>
              <a:gd name="connsiteY502" fmla="*/ 5229860 h 6860539"/>
              <a:gd name="connsiteX503" fmla="*/ 9643110 w 12191999"/>
              <a:gd name="connsiteY503" fmla="*/ 3596640 h 6860539"/>
              <a:gd name="connsiteX504" fmla="*/ 9899650 w 12191999"/>
              <a:gd name="connsiteY504" fmla="*/ 3556000 h 6860539"/>
              <a:gd name="connsiteX505" fmla="*/ 10736580 w 12191999"/>
              <a:gd name="connsiteY505" fmla="*/ 4392930 h 6860539"/>
              <a:gd name="connsiteX506" fmla="*/ 10713720 w 12191999"/>
              <a:gd name="connsiteY506" fmla="*/ 4584700 h 6860539"/>
              <a:gd name="connsiteX507" fmla="*/ 9569450 w 12191999"/>
              <a:gd name="connsiteY507" fmla="*/ 4229100 h 6860539"/>
              <a:gd name="connsiteX508" fmla="*/ 9560560 w 12191999"/>
              <a:gd name="connsiteY508" fmla="*/ 4229100 h 6860539"/>
              <a:gd name="connsiteX509" fmla="*/ 9641840 w 12191999"/>
              <a:gd name="connsiteY509" fmla="*/ 3818890 h 6860539"/>
              <a:gd name="connsiteX510" fmla="*/ 9641840 w 12191999"/>
              <a:gd name="connsiteY510" fmla="*/ 3596640 h 6860539"/>
              <a:gd name="connsiteX511" fmla="*/ 9635490 w 12191999"/>
              <a:gd name="connsiteY511" fmla="*/ 3382010 h 6860539"/>
              <a:gd name="connsiteX512" fmla="*/ 9635490 w 12191999"/>
              <a:gd name="connsiteY512" fmla="*/ 3591560 h 6860539"/>
              <a:gd name="connsiteX513" fmla="*/ 9061450 w 12191999"/>
              <a:gd name="connsiteY513" fmla="*/ 4295140 h 6860539"/>
              <a:gd name="connsiteX514" fmla="*/ 9061450 w 12191999"/>
              <a:gd name="connsiteY514" fmla="*/ 4295140 h 6860539"/>
              <a:gd name="connsiteX515" fmla="*/ 8166100 w 12191999"/>
              <a:gd name="connsiteY515" fmla="*/ 4800600 h 6860539"/>
              <a:gd name="connsiteX516" fmla="*/ 7512050 w 12191999"/>
              <a:gd name="connsiteY516" fmla="*/ 3820160 h 6860539"/>
              <a:gd name="connsiteX517" fmla="*/ 7512050 w 12191999"/>
              <a:gd name="connsiteY517" fmla="*/ 3524250 h 6860539"/>
              <a:gd name="connsiteX518" fmla="*/ 8034020 w 12191999"/>
              <a:gd name="connsiteY518" fmla="*/ 2467610 h 6860539"/>
              <a:gd name="connsiteX519" fmla="*/ 8573770 w 12191999"/>
              <a:gd name="connsiteY519" fmla="*/ 2320290 h 6860539"/>
              <a:gd name="connsiteX520" fmla="*/ 9014460 w 12191999"/>
              <a:gd name="connsiteY520" fmla="*/ 2415540 h 6860539"/>
              <a:gd name="connsiteX521" fmla="*/ 9011920 w 12191999"/>
              <a:gd name="connsiteY521" fmla="*/ 2470150 h 6860539"/>
              <a:gd name="connsiteX522" fmla="*/ 9578340 w 12191999"/>
              <a:gd name="connsiteY522" fmla="*/ 3037840 h 6860539"/>
              <a:gd name="connsiteX523" fmla="*/ 9635490 w 12191999"/>
              <a:gd name="connsiteY523" fmla="*/ 3382010 h 6860539"/>
              <a:gd name="connsiteX524" fmla="*/ 9583420 w 12191999"/>
              <a:gd name="connsiteY524" fmla="*/ 3028950 h 6860539"/>
              <a:gd name="connsiteX525" fmla="*/ 9022080 w 12191999"/>
              <a:gd name="connsiteY525" fmla="*/ 2410460 h 6860539"/>
              <a:gd name="connsiteX526" fmla="*/ 9450070 w 12191999"/>
              <a:gd name="connsiteY526" fmla="*/ 1924050 h 6860539"/>
              <a:gd name="connsiteX527" fmla="*/ 10078720 w 12191999"/>
              <a:gd name="connsiteY527" fmla="*/ 2219960 h 6860539"/>
              <a:gd name="connsiteX528" fmla="*/ 10078720 w 12191999"/>
              <a:gd name="connsiteY528" fmla="*/ 2219960 h 6860539"/>
              <a:gd name="connsiteX529" fmla="*/ 10053320 w 12191999"/>
              <a:gd name="connsiteY529" fmla="*/ 2468880 h 6860539"/>
              <a:gd name="connsiteX530" fmla="*/ 10142220 w 12191999"/>
              <a:gd name="connsiteY530" fmla="*/ 2921000 h 6860539"/>
              <a:gd name="connsiteX531" fmla="*/ 9812020 w 12191999"/>
              <a:gd name="connsiteY531" fmla="*/ 3028950 h 6860539"/>
              <a:gd name="connsiteX532" fmla="*/ 9583420 w 12191999"/>
              <a:gd name="connsiteY532" fmla="*/ 3028950 h 686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</a:cxnLst>
            <a:rect l="l" t="t" r="r" b="b"/>
            <a:pathLst>
              <a:path w="12191999" h="6860539">
                <a:moveTo>
                  <a:pt x="10143490" y="2928620"/>
                </a:moveTo>
                <a:cubicBezTo>
                  <a:pt x="10330180" y="3376930"/>
                  <a:pt x="10763250" y="3666490"/>
                  <a:pt x="11249660" y="3666490"/>
                </a:cubicBezTo>
                <a:cubicBezTo>
                  <a:pt x="11631930" y="3666490"/>
                  <a:pt x="11973560" y="3486150"/>
                  <a:pt x="12192000" y="3206750"/>
                </a:cubicBezTo>
                <a:lnTo>
                  <a:pt x="12192000" y="3194050"/>
                </a:lnTo>
                <a:cubicBezTo>
                  <a:pt x="11974830" y="3477260"/>
                  <a:pt x="11633200" y="3658870"/>
                  <a:pt x="11249660" y="3658870"/>
                </a:cubicBezTo>
                <a:cubicBezTo>
                  <a:pt x="10765790" y="3658870"/>
                  <a:pt x="10335260" y="3370580"/>
                  <a:pt x="10149840" y="2924810"/>
                </a:cubicBezTo>
                <a:cubicBezTo>
                  <a:pt x="10292080" y="2818130"/>
                  <a:pt x="10378440" y="2647950"/>
                  <a:pt x="10378440" y="2470150"/>
                </a:cubicBezTo>
                <a:cubicBezTo>
                  <a:pt x="10378440" y="2386330"/>
                  <a:pt x="10360660" y="2306320"/>
                  <a:pt x="10326370" y="2231390"/>
                </a:cubicBezTo>
                <a:lnTo>
                  <a:pt x="10326370" y="2231390"/>
                </a:lnTo>
                <a:cubicBezTo>
                  <a:pt x="10858500" y="2199640"/>
                  <a:pt x="11309350" y="1813560"/>
                  <a:pt x="11422380" y="1292860"/>
                </a:cubicBezTo>
                <a:cubicBezTo>
                  <a:pt x="11701780" y="1333500"/>
                  <a:pt x="11958320" y="1473200"/>
                  <a:pt x="12145010" y="1686560"/>
                </a:cubicBezTo>
                <a:cubicBezTo>
                  <a:pt x="12161520" y="1705610"/>
                  <a:pt x="12176760" y="1724660"/>
                  <a:pt x="12192000" y="1744980"/>
                </a:cubicBezTo>
                <a:lnTo>
                  <a:pt x="12192000" y="1732280"/>
                </a:lnTo>
                <a:cubicBezTo>
                  <a:pt x="12178030" y="1715770"/>
                  <a:pt x="12165330" y="1697990"/>
                  <a:pt x="12150090" y="1681480"/>
                </a:cubicBezTo>
                <a:cubicBezTo>
                  <a:pt x="11962130" y="1466850"/>
                  <a:pt x="11704320" y="1325880"/>
                  <a:pt x="11422380" y="1285240"/>
                </a:cubicBezTo>
                <a:cubicBezTo>
                  <a:pt x="11440160" y="1203960"/>
                  <a:pt x="11447780" y="1120140"/>
                  <a:pt x="11447780" y="1036320"/>
                </a:cubicBezTo>
                <a:cubicBezTo>
                  <a:pt x="11447780" y="595630"/>
                  <a:pt x="11207750" y="209550"/>
                  <a:pt x="10853420" y="2540"/>
                </a:cubicBezTo>
                <a:lnTo>
                  <a:pt x="10838180" y="2540"/>
                </a:lnTo>
                <a:cubicBezTo>
                  <a:pt x="11198860" y="205740"/>
                  <a:pt x="11441430" y="593090"/>
                  <a:pt x="11441430" y="1035050"/>
                </a:cubicBezTo>
                <a:cubicBezTo>
                  <a:pt x="11441430" y="1117600"/>
                  <a:pt x="11432540" y="1201420"/>
                  <a:pt x="11416030" y="1282700"/>
                </a:cubicBezTo>
                <a:cubicBezTo>
                  <a:pt x="11361420" y="1275080"/>
                  <a:pt x="11304270" y="1271270"/>
                  <a:pt x="11249660" y="1271270"/>
                </a:cubicBezTo>
                <a:cubicBezTo>
                  <a:pt x="10763250" y="1271270"/>
                  <a:pt x="10330180" y="1560830"/>
                  <a:pt x="10143490" y="2009140"/>
                </a:cubicBezTo>
                <a:lnTo>
                  <a:pt x="10143490" y="2009140"/>
                </a:lnTo>
                <a:lnTo>
                  <a:pt x="10143490" y="2009140"/>
                </a:lnTo>
                <a:cubicBezTo>
                  <a:pt x="10045700" y="1938020"/>
                  <a:pt x="9931400" y="1901190"/>
                  <a:pt x="9810750" y="1901190"/>
                </a:cubicBezTo>
                <a:lnTo>
                  <a:pt x="9579610" y="1901190"/>
                </a:lnTo>
                <a:cubicBezTo>
                  <a:pt x="9536430" y="1901190"/>
                  <a:pt x="9494520" y="1906270"/>
                  <a:pt x="9452610" y="1915160"/>
                </a:cubicBezTo>
                <a:cubicBezTo>
                  <a:pt x="9204960" y="1690370"/>
                  <a:pt x="9063990" y="1369060"/>
                  <a:pt x="9063990" y="1035050"/>
                </a:cubicBezTo>
                <a:cubicBezTo>
                  <a:pt x="9063990" y="753110"/>
                  <a:pt x="9164320" y="480060"/>
                  <a:pt x="9345930" y="265430"/>
                </a:cubicBezTo>
                <a:lnTo>
                  <a:pt x="9461500" y="265430"/>
                </a:lnTo>
                <a:cubicBezTo>
                  <a:pt x="9667240" y="265430"/>
                  <a:pt x="9857740" y="162560"/>
                  <a:pt x="9973310" y="0"/>
                </a:cubicBezTo>
                <a:lnTo>
                  <a:pt x="9964420" y="0"/>
                </a:lnTo>
                <a:cubicBezTo>
                  <a:pt x="9848850" y="158750"/>
                  <a:pt x="9662160" y="257810"/>
                  <a:pt x="9461500" y="257810"/>
                </a:cubicBezTo>
                <a:lnTo>
                  <a:pt x="9352280" y="257810"/>
                </a:lnTo>
                <a:cubicBezTo>
                  <a:pt x="9442450" y="153670"/>
                  <a:pt x="9547860" y="67310"/>
                  <a:pt x="9665970" y="0"/>
                </a:cubicBezTo>
                <a:lnTo>
                  <a:pt x="9650730" y="0"/>
                </a:lnTo>
                <a:cubicBezTo>
                  <a:pt x="9535160" y="67310"/>
                  <a:pt x="9431020" y="153670"/>
                  <a:pt x="9342120" y="257810"/>
                </a:cubicBezTo>
                <a:lnTo>
                  <a:pt x="8625840" y="257810"/>
                </a:lnTo>
                <a:lnTo>
                  <a:pt x="8625840" y="256540"/>
                </a:lnTo>
                <a:lnTo>
                  <a:pt x="8622030" y="256540"/>
                </a:lnTo>
                <a:cubicBezTo>
                  <a:pt x="8596630" y="255270"/>
                  <a:pt x="8571230" y="251460"/>
                  <a:pt x="8545830" y="247650"/>
                </a:cubicBezTo>
                <a:lnTo>
                  <a:pt x="8545830" y="237490"/>
                </a:lnTo>
                <a:lnTo>
                  <a:pt x="8544560" y="233680"/>
                </a:lnTo>
                <a:lnTo>
                  <a:pt x="8544560" y="233680"/>
                </a:lnTo>
                <a:cubicBezTo>
                  <a:pt x="8538210" y="146050"/>
                  <a:pt x="8506460" y="66040"/>
                  <a:pt x="8455660" y="0"/>
                </a:cubicBezTo>
                <a:lnTo>
                  <a:pt x="8444230" y="0"/>
                </a:lnTo>
                <a:cubicBezTo>
                  <a:pt x="8497570" y="66040"/>
                  <a:pt x="8530590" y="147320"/>
                  <a:pt x="8535670" y="237490"/>
                </a:cubicBezTo>
                <a:lnTo>
                  <a:pt x="8536940" y="240030"/>
                </a:lnTo>
                <a:lnTo>
                  <a:pt x="8536940" y="246380"/>
                </a:lnTo>
                <a:cubicBezTo>
                  <a:pt x="8380730" y="217170"/>
                  <a:pt x="8244840" y="127000"/>
                  <a:pt x="8154670" y="1270"/>
                </a:cubicBezTo>
                <a:lnTo>
                  <a:pt x="8144511" y="1270"/>
                </a:lnTo>
                <a:cubicBezTo>
                  <a:pt x="8237220" y="130810"/>
                  <a:pt x="8376920" y="223520"/>
                  <a:pt x="8536940" y="255270"/>
                </a:cubicBezTo>
                <a:lnTo>
                  <a:pt x="8536940" y="803910"/>
                </a:lnTo>
                <a:cubicBezTo>
                  <a:pt x="8536940" y="1033780"/>
                  <a:pt x="8350250" y="1220470"/>
                  <a:pt x="8120380" y="1220470"/>
                </a:cubicBezTo>
                <a:cubicBezTo>
                  <a:pt x="7890511" y="1220470"/>
                  <a:pt x="7703820" y="1033780"/>
                  <a:pt x="7703820" y="803910"/>
                </a:cubicBezTo>
                <a:lnTo>
                  <a:pt x="7703820" y="242570"/>
                </a:lnTo>
                <a:lnTo>
                  <a:pt x="7705090" y="238760"/>
                </a:lnTo>
                <a:cubicBezTo>
                  <a:pt x="7710170" y="149860"/>
                  <a:pt x="7743190" y="67310"/>
                  <a:pt x="7796530" y="1270"/>
                </a:cubicBezTo>
                <a:lnTo>
                  <a:pt x="7786370" y="1270"/>
                </a:lnTo>
                <a:cubicBezTo>
                  <a:pt x="7735570" y="66040"/>
                  <a:pt x="7702550" y="147320"/>
                  <a:pt x="7697470" y="234950"/>
                </a:cubicBezTo>
                <a:lnTo>
                  <a:pt x="7696200" y="234950"/>
                </a:lnTo>
                <a:lnTo>
                  <a:pt x="7696200" y="805180"/>
                </a:lnTo>
                <a:cubicBezTo>
                  <a:pt x="7696200" y="1038860"/>
                  <a:pt x="7886700" y="1229360"/>
                  <a:pt x="8120380" y="1229360"/>
                </a:cubicBezTo>
                <a:cubicBezTo>
                  <a:pt x="8354061" y="1229360"/>
                  <a:pt x="8544560" y="1038860"/>
                  <a:pt x="8544560" y="805180"/>
                </a:cubicBezTo>
                <a:lnTo>
                  <a:pt x="8544560" y="256540"/>
                </a:lnTo>
                <a:cubicBezTo>
                  <a:pt x="8568690" y="260350"/>
                  <a:pt x="8592820" y="264160"/>
                  <a:pt x="8616950" y="265430"/>
                </a:cubicBezTo>
                <a:lnTo>
                  <a:pt x="8616950" y="266700"/>
                </a:lnTo>
                <a:lnTo>
                  <a:pt x="9334500" y="266700"/>
                </a:lnTo>
                <a:cubicBezTo>
                  <a:pt x="9154160" y="481330"/>
                  <a:pt x="9055100" y="754380"/>
                  <a:pt x="9055100" y="1036320"/>
                </a:cubicBezTo>
                <a:cubicBezTo>
                  <a:pt x="9055100" y="1370330"/>
                  <a:pt x="9196070" y="1691640"/>
                  <a:pt x="9442450" y="1918970"/>
                </a:cubicBezTo>
                <a:cubicBezTo>
                  <a:pt x="9211310" y="1976120"/>
                  <a:pt x="9039860" y="2171700"/>
                  <a:pt x="9014460" y="2407920"/>
                </a:cubicBezTo>
                <a:cubicBezTo>
                  <a:pt x="8874760" y="2344420"/>
                  <a:pt x="8726170" y="2312670"/>
                  <a:pt x="8572500" y="2312670"/>
                </a:cubicBezTo>
                <a:cubicBezTo>
                  <a:pt x="8383270" y="2312670"/>
                  <a:pt x="8196580" y="2363470"/>
                  <a:pt x="8034020" y="2458720"/>
                </a:cubicBezTo>
                <a:cubicBezTo>
                  <a:pt x="8037830" y="2409190"/>
                  <a:pt x="8040370" y="2360930"/>
                  <a:pt x="8040370" y="2312670"/>
                </a:cubicBezTo>
                <a:cubicBezTo>
                  <a:pt x="8040370" y="1695450"/>
                  <a:pt x="7701280" y="1135380"/>
                  <a:pt x="7153911" y="848360"/>
                </a:cubicBezTo>
                <a:cubicBezTo>
                  <a:pt x="7363461" y="680720"/>
                  <a:pt x="7484111" y="430530"/>
                  <a:pt x="7484111" y="161290"/>
                </a:cubicBezTo>
                <a:cubicBezTo>
                  <a:pt x="7484111" y="106680"/>
                  <a:pt x="7479030" y="54610"/>
                  <a:pt x="7470140" y="3810"/>
                </a:cubicBezTo>
                <a:lnTo>
                  <a:pt x="7462520" y="3810"/>
                </a:lnTo>
                <a:cubicBezTo>
                  <a:pt x="7471411" y="54610"/>
                  <a:pt x="7477761" y="107950"/>
                  <a:pt x="7477761" y="161290"/>
                </a:cubicBezTo>
                <a:cubicBezTo>
                  <a:pt x="7477761" y="429260"/>
                  <a:pt x="7357111" y="678180"/>
                  <a:pt x="7147561" y="844550"/>
                </a:cubicBezTo>
                <a:cubicBezTo>
                  <a:pt x="6915150" y="723900"/>
                  <a:pt x="6653530" y="660400"/>
                  <a:pt x="6389370" y="660400"/>
                </a:cubicBezTo>
                <a:cubicBezTo>
                  <a:pt x="6139180" y="660400"/>
                  <a:pt x="5899150" y="715010"/>
                  <a:pt x="5675630" y="821690"/>
                </a:cubicBezTo>
                <a:cubicBezTo>
                  <a:pt x="5482590" y="655320"/>
                  <a:pt x="5372100" y="415290"/>
                  <a:pt x="5372100" y="160020"/>
                </a:cubicBezTo>
                <a:cubicBezTo>
                  <a:pt x="5372100" y="106680"/>
                  <a:pt x="5377180" y="53340"/>
                  <a:pt x="5386070" y="2540"/>
                </a:cubicBezTo>
                <a:lnTo>
                  <a:pt x="5378450" y="2540"/>
                </a:lnTo>
                <a:cubicBezTo>
                  <a:pt x="5369560" y="54610"/>
                  <a:pt x="5364480" y="106680"/>
                  <a:pt x="5364480" y="160020"/>
                </a:cubicBezTo>
                <a:cubicBezTo>
                  <a:pt x="5364480" y="415290"/>
                  <a:pt x="5474970" y="657860"/>
                  <a:pt x="5668010" y="824230"/>
                </a:cubicBezTo>
                <a:cubicBezTo>
                  <a:pt x="5243830" y="1029970"/>
                  <a:pt x="4927600" y="1405890"/>
                  <a:pt x="4799330" y="1858010"/>
                </a:cubicBezTo>
                <a:cubicBezTo>
                  <a:pt x="4738370" y="1824990"/>
                  <a:pt x="4668520" y="1807210"/>
                  <a:pt x="4598670" y="1807210"/>
                </a:cubicBezTo>
                <a:cubicBezTo>
                  <a:pt x="4364990" y="1807210"/>
                  <a:pt x="4174490" y="1997710"/>
                  <a:pt x="4174490" y="2231390"/>
                </a:cubicBezTo>
                <a:cubicBezTo>
                  <a:pt x="4174490" y="2465070"/>
                  <a:pt x="4364990" y="2655570"/>
                  <a:pt x="4598670" y="2655570"/>
                </a:cubicBezTo>
                <a:cubicBezTo>
                  <a:pt x="4657090" y="2655570"/>
                  <a:pt x="4712970" y="2644140"/>
                  <a:pt x="4766310" y="2621280"/>
                </a:cubicBezTo>
                <a:cubicBezTo>
                  <a:pt x="4784090" y="2715260"/>
                  <a:pt x="4810760" y="2807970"/>
                  <a:pt x="4843780" y="2896870"/>
                </a:cubicBezTo>
                <a:cubicBezTo>
                  <a:pt x="4763770" y="2880360"/>
                  <a:pt x="4681220" y="2871470"/>
                  <a:pt x="4598670" y="2871470"/>
                </a:cubicBezTo>
                <a:cubicBezTo>
                  <a:pt x="4170680" y="2871470"/>
                  <a:pt x="3773170" y="3101340"/>
                  <a:pt x="3559810" y="3472180"/>
                </a:cubicBezTo>
                <a:cubicBezTo>
                  <a:pt x="3430270" y="3352800"/>
                  <a:pt x="3281680" y="3258820"/>
                  <a:pt x="3120390" y="3191510"/>
                </a:cubicBezTo>
                <a:cubicBezTo>
                  <a:pt x="3201670" y="3111500"/>
                  <a:pt x="3246120" y="3004820"/>
                  <a:pt x="3246120" y="2890520"/>
                </a:cubicBezTo>
                <a:cubicBezTo>
                  <a:pt x="3246120" y="2656840"/>
                  <a:pt x="3055620" y="2466340"/>
                  <a:pt x="2821940" y="2466340"/>
                </a:cubicBezTo>
                <a:lnTo>
                  <a:pt x="2802890" y="2466340"/>
                </a:lnTo>
                <a:cubicBezTo>
                  <a:pt x="3049270" y="2256790"/>
                  <a:pt x="3223260" y="1969770"/>
                  <a:pt x="3293110" y="1654810"/>
                </a:cubicBezTo>
                <a:cubicBezTo>
                  <a:pt x="3399790" y="1677670"/>
                  <a:pt x="3509010" y="1689100"/>
                  <a:pt x="3616960" y="1689100"/>
                </a:cubicBezTo>
                <a:cubicBezTo>
                  <a:pt x="4462780" y="1689100"/>
                  <a:pt x="5151120" y="1000760"/>
                  <a:pt x="5151120" y="154940"/>
                </a:cubicBezTo>
                <a:lnTo>
                  <a:pt x="5151120" y="1270"/>
                </a:lnTo>
                <a:lnTo>
                  <a:pt x="5143500" y="1270"/>
                </a:lnTo>
                <a:lnTo>
                  <a:pt x="5143500" y="156210"/>
                </a:lnTo>
                <a:cubicBezTo>
                  <a:pt x="5143500" y="998220"/>
                  <a:pt x="4458970" y="1682750"/>
                  <a:pt x="3616960" y="1682750"/>
                </a:cubicBezTo>
                <a:cubicBezTo>
                  <a:pt x="3509010" y="1682750"/>
                  <a:pt x="3399790" y="1671320"/>
                  <a:pt x="3294380" y="1648460"/>
                </a:cubicBezTo>
                <a:cubicBezTo>
                  <a:pt x="3317240" y="1544320"/>
                  <a:pt x="3328670" y="1437640"/>
                  <a:pt x="3328670" y="1329690"/>
                </a:cubicBezTo>
                <a:cubicBezTo>
                  <a:pt x="3328670" y="975360"/>
                  <a:pt x="3201670" y="631190"/>
                  <a:pt x="2971800" y="361950"/>
                </a:cubicBezTo>
                <a:cubicBezTo>
                  <a:pt x="2844800" y="212090"/>
                  <a:pt x="2689860" y="90170"/>
                  <a:pt x="2515870" y="1270"/>
                </a:cubicBezTo>
                <a:lnTo>
                  <a:pt x="2498090" y="1270"/>
                </a:lnTo>
                <a:cubicBezTo>
                  <a:pt x="2675890" y="90170"/>
                  <a:pt x="2835910" y="213360"/>
                  <a:pt x="2966720" y="367030"/>
                </a:cubicBezTo>
                <a:cubicBezTo>
                  <a:pt x="3195320" y="635000"/>
                  <a:pt x="3321050" y="976630"/>
                  <a:pt x="3321050" y="1329690"/>
                </a:cubicBezTo>
                <a:cubicBezTo>
                  <a:pt x="3321050" y="1436370"/>
                  <a:pt x="3309620" y="1543050"/>
                  <a:pt x="3286760" y="1645920"/>
                </a:cubicBezTo>
                <a:cubicBezTo>
                  <a:pt x="2954020" y="1572260"/>
                  <a:pt x="2650490" y="1385570"/>
                  <a:pt x="2433320" y="1118870"/>
                </a:cubicBezTo>
                <a:cubicBezTo>
                  <a:pt x="2212340" y="848360"/>
                  <a:pt x="2090420" y="505460"/>
                  <a:pt x="2090420" y="154940"/>
                </a:cubicBezTo>
                <a:lnTo>
                  <a:pt x="2090420" y="1270"/>
                </a:lnTo>
                <a:lnTo>
                  <a:pt x="2082800" y="1270"/>
                </a:lnTo>
                <a:lnTo>
                  <a:pt x="2082800" y="156210"/>
                </a:lnTo>
                <a:cubicBezTo>
                  <a:pt x="2082800" y="508000"/>
                  <a:pt x="2204720" y="852170"/>
                  <a:pt x="2426970" y="1123950"/>
                </a:cubicBezTo>
                <a:cubicBezTo>
                  <a:pt x="2645410" y="1391920"/>
                  <a:pt x="2948940" y="1579880"/>
                  <a:pt x="3284220" y="1653540"/>
                </a:cubicBezTo>
                <a:cubicBezTo>
                  <a:pt x="3214370" y="1968500"/>
                  <a:pt x="3037840" y="2256790"/>
                  <a:pt x="2788920" y="2466340"/>
                </a:cubicBezTo>
                <a:lnTo>
                  <a:pt x="2250440" y="2466340"/>
                </a:lnTo>
                <a:lnTo>
                  <a:pt x="2250440" y="2467610"/>
                </a:lnTo>
                <a:cubicBezTo>
                  <a:pt x="2056130" y="2480310"/>
                  <a:pt x="1897380" y="2621280"/>
                  <a:pt x="1861820" y="2813050"/>
                </a:cubicBezTo>
                <a:lnTo>
                  <a:pt x="1861820" y="2813050"/>
                </a:lnTo>
                <a:cubicBezTo>
                  <a:pt x="1852930" y="2813050"/>
                  <a:pt x="1845310" y="2813050"/>
                  <a:pt x="1836420" y="2813050"/>
                </a:cubicBezTo>
                <a:cubicBezTo>
                  <a:pt x="1018540" y="2813050"/>
                  <a:pt x="353060" y="2147570"/>
                  <a:pt x="353060" y="1329690"/>
                </a:cubicBezTo>
                <a:cubicBezTo>
                  <a:pt x="355600" y="748030"/>
                  <a:pt x="690880" y="245110"/>
                  <a:pt x="1178560" y="1270"/>
                </a:cubicBezTo>
                <a:lnTo>
                  <a:pt x="1160780" y="1270"/>
                </a:lnTo>
                <a:cubicBezTo>
                  <a:pt x="678180" y="248920"/>
                  <a:pt x="346710" y="750570"/>
                  <a:pt x="346710" y="1329690"/>
                </a:cubicBezTo>
                <a:cubicBezTo>
                  <a:pt x="346710" y="2151380"/>
                  <a:pt x="1016000" y="2820670"/>
                  <a:pt x="1837690" y="2820670"/>
                </a:cubicBezTo>
                <a:cubicBezTo>
                  <a:pt x="1845310" y="2820670"/>
                  <a:pt x="1852930" y="2820670"/>
                  <a:pt x="1861820" y="2820670"/>
                </a:cubicBezTo>
                <a:cubicBezTo>
                  <a:pt x="1858010" y="2844800"/>
                  <a:pt x="1855470" y="2867660"/>
                  <a:pt x="1855470" y="2891790"/>
                </a:cubicBezTo>
                <a:cubicBezTo>
                  <a:pt x="1855470" y="3006090"/>
                  <a:pt x="1899920" y="3112770"/>
                  <a:pt x="1981200" y="3192780"/>
                </a:cubicBezTo>
                <a:cubicBezTo>
                  <a:pt x="1606550" y="3347720"/>
                  <a:pt x="1306830" y="3653790"/>
                  <a:pt x="1160780" y="4032250"/>
                </a:cubicBezTo>
                <a:lnTo>
                  <a:pt x="173990" y="4032250"/>
                </a:lnTo>
                <a:cubicBezTo>
                  <a:pt x="111760" y="4032250"/>
                  <a:pt x="53340" y="4044950"/>
                  <a:pt x="0" y="4069080"/>
                </a:cubicBezTo>
                <a:lnTo>
                  <a:pt x="0" y="4077970"/>
                </a:lnTo>
                <a:cubicBezTo>
                  <a:pt x="53340" y="4053840"/>
                  <a:pt x="111760" y="4039870"/>
                  <a:pt x="173990" y="4039870"/>
                </a:cubicBezTo>
                <a:lnTo>
                  <a:pt x="1158240" y="4039870"/>
                </a:lnTo>
                <a:cubicBezTo>
                  <a:pt x="1104900" y="4180840"/>
                  <a:pt x="1071880" y="4329430"/>
                  <a:pt x="1062990" y="4480560"/>
                </a:cubicBezTo>
                <a:lnTo>
                  <a:pt x="1060450" y="4480560"/>
                </a:lnTo>
                <a:lnTo>
                  <a:pt x="1060450" y="4878070"/>
                </a:lnTo>
                <a:lnTo>
                  <a:pt x="173990" y="4878070"/>
                </a:lnTo>
                <a:cubicBezTo>
                  <a:pt x="111760" y="4878070"/>
                  <a:pt x="53340" y="4864100"/>
                  <a:pt x="0" y="4839970"/>
                </a:cubicBezTo>
                <a:lnTo>
                  <a:pt x="0" y="4848860"/>
                </a:lnTo>
                <a:cubicBezTo>
                  <a:pt x="53340" y="4872990"/>
                  <a:pt x="111760" y="4885690"/>
                  <a:pt x="173990" y="4885690"/>
                </a:cubicBezTo>
                <a:lnTo>
                  <a:pt x="1060450" y="4885690"/>
                </a:lnTo>
                <a:lnTo>
                  <a:pt x="1060450" y="5825490"/>
                </a:lnTo>
                <a:cubicBezTo>
                  <a:pt x="1000760" y="5802630"/>
                  <a:pt x="937260" y="5789930"/>
                  <a:pt x="871220" y="5789930"/>
                </a:cubicBezTo>
                <a:cubicBezTo>
                  <a:pt x="582930" y="5789930"/>
                  <a:pt x="347980" y="6024880"/>
                  <a:pt x="347980" y="6313170"/>
                </a:cubicBezTo>
                <a:lnTo>
                  <a:pt x="347980" y="6859270"/>
                </a:lnTo>
                <a:lnTo>
                  <a:pt x="355600" y="6859270"/>
                </a:lnTo>
                <a:lnTo>
                  <a:pt x="355600" y="6315710"/>
                </a:lnTo>
                <a:cubicBezTo>
                  <a:pt x="355600" y="6031230"/>
                  <a:pt x="586740" y="5800090"/>
                  <a:pt x="871220" y="5800090"/>
                </a:cubicBezTo>
                <a:cubicBezTo>
                  <a:pt x="935990" y="5800090"/>
                  <a:pt x="999490" y="5811520"/>
                  <a:pt x="1060450" y="5835650"/>
                </a:cubicBezTo>
                <a:lnTo>
                  <a:pt x="1060450" y="5955030"/>
                </a:lnTo>
                <a:cubicBezTo>
                  <a:pt x="1060450" y="6286500"/>
                  <a:pt x="1165860" y="6597651"/>
                  <a:pt x="1366520" y="6859270"/>
                </a:cubicBezTo>
                <a:lnTo>
                  <a:pt x="1376680" y="6859270"/>
                </a:lnTo>
                <a:cubicBezTo>
                  <a:pt x="1174750" y="6597651"/>
                  <a:pt x="1068070" y="6286500"/>
                  <a:pt x="1068070" y="5955030"/>
                </a:cubicBezTo>
                <a:lnTo>
                  <a:pt x="1068070" y="5838190"/>
                </a:lnTo>
                <a:cubicBezTo>
                  <a:pt x="1262380" y="5918200"/>
                  <a:pt x="1388110" y="6104890"/>
                  <a:pt x="1388110" y="6315710"/>
                </a:cubicBezTo>
                <a:lnTo>
                  <a:pt x="1388110" y="6859270"/>
                </a:lnTo>
                <a:lnTo>
                  <a:pt x="1395730" y="6859270"/>
                </a:lnTo>
                <a:lnTo>
                  <a:pt x="1395730" y="6315710"/>
                </a:lnTo>
                <a:cubicBezTo>
                  <a:pt x="1395730" y="6101080"/>
                  <a:pt x="1267460" y="5910580"/>
                  <a:pt x="1068070" y="5830570"/>
                </a:cubicBezTo>
                <a:lnTo>
                  <a:pt x="1068070" y="4886960"/>
                </a:lnTo>
                <a:lnTo>
                  <a:pt x="1786890" y="4886960"/>
                </a:lnTo>
                <a:cubicBezTo>
                  <a:pt x="2023110" y="4886960"/>
                  <a:pt x="2214880" y="4695190"/>
                  <a:pt x="2214880" y="4458970"/>
                </a:cubicBezTo>
                <a:cubicBezTo>
                  <a:pt x="2214880" y="4222750"/>
                  <a:pt x="2023110" y="4030980"/>
                  <a:pt x="1786890" y="4030980"/>
                </a:cubicBezTo>
                <a:lnTo>
                  <a:pt x="1169670" y="4030980"/>
                </a:lnTo>
                <a:cubicBezTo>
                  <a:pt x="1316990" y="3655060"/>
                  <a:pt x="1614170" y="3351530"/>
                  <a:pt x="1988820" y="3197860"/>
                </a:cubicBezTo>
                <a:cubicBezTo>
                  <a:pt x="2061210" y="3266440"/>
                  <a:pt x="2153920" y="3307080"/>
                  <a:pt x="2252980" y="3313430"/>
                </a:cubicBezTo>
                <a:lnTo>
                  <a:pt x="2252980" y="3314700"/>
                </a:lnTo>
                <a:lnTo>
                  <a:pt x="2823210" y="3314700"/>
                </a:lnTo>
                <a:cubicBezTo>
                  <a:pt x="2932430" y="3314700"/>
                  <a:pt x="3036570" y="3272790"/>
                  <a:pt x="3115310" y="3197860"/>
                </a:cubicBezTo>
                <a:cubicBezTo>
                  <a:pt x="3277870" y="3265170"/>
                  <a:pt x="3426460" y="3359150"/>
                  <a:pt x="3557270" y="3479800"/>
                </a:cubicBezTo>
                <a:cubicBezTo>
                  <a:pt x="3455670" y="3658870"/>
                  <a:pt x="3402330" y="3862070"/>
                  <a:pt x="3402330" y="4069080"/>
                </a:cubicBezTo>
                <a:cubicBezTo>
                  <a:pt x="3402330" y="4152900"/>
                  <a:pt x="3411220" y="4235450"/>
                  <a:pt x="3427730" y="4316730"/>
                </a:cubicBezTo>
                <a:lnTo>
                  <a:pt x="3221990" y="4316730"/>
                </a:lnTo>
                <a:cubicBezTo>
                  <a:pt x="2532380" y="4316730"/>
                  <a:pt x="1971040" y="4878070"/>
                  <a:pt x="1971040" y="5567680"/>
                </a:cubicBezTo>
                <a:cubicBezTo>
                  <a:pt x="1971040" y="6257290"/>
                  <a:pt x="2532380" y="6818630"/>
                  <a:pt x="3221990" y="6818630"/>
                </a:cubicBezTo>
                <a:lnTo>
                  <a:pt x="3732530" y="6818630"/>
                </a:lnTo>
                <a:cubicBezTo>
                  <a:pt x="3740150" y="6818630"/>
                  <a:pt x="3749040" y="6818630"/>
                  <a:pt x="3756660" y="6818630"/>
                </a:cubicBezTo>
                <a:cubicBezTo>
                  <a:pt x="3746500" y="6832601"/>
                  <a:pt x="3736340" y="6846570"/>
                  <a:pt x="3726180" y="6859270"/>
                </a:cubicBezTo>
                <a:lnTo>
                  <a:pt x="3736340" y="6859270"/>
                </a:lnTo>
                <a:cubicBezTo>
                  <a:pt x="3746500" y="6845301"/>
                  <a:pt x="3756660" y="6831330"/>
                  <a:pt x="3766820" y="6817360"/>
                </a:cubicBezTo>
                <a:cubicBezTo>
                  <a:pt x="3893820" y="6813551"/>
                  <a:pt x="4018280" y="6791960"/>
                  <a:pt x="4137660" y="6750051"/>
                </a:cubicBezTo>
                <a:cubicBezTo>
                  <a:pt x="4135120" y="6775451"/>
                  <a:pt x="4133850" y="6800851"/>
                  <a:pt x="4133850" y="6824980"/>
                </a:cubicBezTo>
                <a:cubicBezTo>
                  <a:pt x="4133850" y="6836410"/>
                  <a:pt x="4133850" y="6846570"/>
                  <a:pt x="4135120" y="6858001"/>
                </a:cubicBezTo>
                <a:lnTo>
                  <a:pt x="4142740" y="6858001"/>
                </a:lnTo>
                <a:cubicBezTo>
                  <a:pt x="4142740" y="6846570"/>
                  <a:pt x="4141470" y="6836410"/>
                  <a:pt x="4141470" y="6824980"/>
                </a:cubicBezTo>
                <a:cubicBezTo>
                  <a:pt x="4141470" y="6799580"/>
                  <a:pt x="4142740" y="6772910"/>
                  <a:pt x="4145280" y="6747510"/>
                </a:cubicBezTo>
                <a:cubicBezTo>
                  <a:pt x="4497070" y="6624320"/>
                  <a:pt x="4781550" y="6342380"/>
                  <a:pt x="4908550" y="5991860"/>
                </a:cubicBezTo>
                <a:cubicBezTo>
                  <a:pt x="4932680" y="5989320"/>
                  <a:pt x="4955540" y="5989320"/>
                  <a:pt x="4978400" y="5989320"/>
                </a:cubicBezTo>
                <a:cubicBezTo>
                  <a:pt x="5439410" y="5989320"/>
                  <a:pt x="5815330" y="6365240"/>
                  <a:pt x="5815330" y="6826251"/>
                </a:cubicBezTo>
                <a:cubicBezTo>
                  <a:pt x="5815330" y="6837680"/>
                  <a:pt x="5815330" y="6847840"/>
                  <a:pt x="5814060" y="6859270"/>
                </a:cubicBezTo>
                <a:lnTo>
                  <a:pt x="5821680" y="6859270"/>
                </a:lnTo>
                <a:cubicBezTo>
                  <a:pt x="5821680" y="6847840"/>
                  <a:pt x="5822950" y="6837680"/>
                  <a:pt x="5822950" y="6826251"/>
                </a:cubicBezTo>
                <a:cubicBezTo>
                  <a:pt x="5822950" y="6360160"/>
                  <a:pt x="5444490" y="5981700"/>
                  <a:pt x="4978400" y="5981700"/>
                </a:cubicBezTo>
                <a:cubicBezTo>
                  <a:pt x="4956810" y="5981700"/>
                  <a:pt x="4933950" y="5982970"/>
                  <a:pt x="4911090" y="5984240"/>
                </a:cubicBezTo>
                <a:cubicBezTo>
                  <a:pt x="4958080" y="5850890"/>
                  <a:pt x="4982210" y="5711190"/>
                  <a:pt x="4982210" y="5567680"/>
                </a:cubicBezTo>
                <a:cubicBezTo>
                  <a:pt x="4982210" y="5449570"/>
                  <a:pt x="4965700" y="5331460"/>
                  <a:pt x="4932680" y="5218430"/>
                </a:cubicBezTo>
                <a:cubicBezTo>
                  <a:pt x="5033010" y="5189220"/>
                  <a:pt x="5128260" y="5147310"/>
                  <a:pt x="5218430" y="5092700"/>
                </a:cubicBezTo>
                <a:cubicBezTo>
                  <a:pt x="5223510" y="5322570"/>
                  <a:pt x="5314950" y="5538470"/>
                  <a:pt x="5480050" y="5701030"/>
                </a:cubicBezTo>
                <a:cubicBezTo>
                  <a:pt x="5646420" y="5864860"/>
                  <a:pt x="5866130" y="5955030"/>
                  <a:pt x="6098540" y="5955030"/>
                </a:cubicBezTo>
                <a:lnTo>
                  <a:pt x="6457950" y="5955030"/>
                </a:lnTo>
                <a:cubicBezTo>
                  <a:pt x="6658611" y="5955030"/>
                  <a:pt x="6854190" y="5886450"/>
                  <a:pt x="7009130" y="5760720"/>
                </a:cubicBezTo>
                <a:lnTo>
                  <a:pt x="7009130" y="6565901"/>
                </a:lnTo>
                <a:lnTo>
                  <a:pt x="7010400" y="6569710"/>
                </a:lnTo>
                <a:lnTo>
                  <a:pt x="7010400" y="6569710"/>
                </a:lnTo>
                <a:cubicBezTo>
                  <a:pt x="7016750" y="6677660"/>
                  <a:pt x="7054850" y="6776720"/>
                  <a:pt x="7115811" y="6859270"/>
                </a:cubicBezTo>
                <a:lnTo>
                  <a:pt x="7125970" y="6859270"/>
                </a:lnTo>
                <a:cubicBezTo>
                  <a:pt x="7063740" y="6776720"/>
                  <a:pt x="7024370" y="6676390"/>
                  <a:pt x="7018020" y="6565901"/>
                </a:cubicBezTo>
                <a:lnTo>
                  <a:pt x="7016750" y="6563360"/>
                </a:lnTo>
                <a:lnTo>
                  <a:pt x="7016750" y="5755640"/>
                </a:lnTo>
                <a:cubicBezTo>
                  <a:pt x="7221220" y="5588000"/>
                  <a:pt x="7338061" y="5340350"/>
                  <a:pt x="7338061" y="5076190"/>
                </a:cubicBezTo>
                <a:cubicBezTo>
                  <a:pt x="7338061" y="5050790"/>
                  <a:pt x="7336790" y="5025390"/>
                  <a:pt x="7334250" y="4999990"/>
                </a:cubicBezTo>
                <a:cubicBezTo>
                  <a:pt x="7404100" y="4968240"/>
                  <a:pt x="7480300" y="4951730"/>
                  <a:pt x="7557770" y="4951730"/>
                </a:cubicBezTo>
                <a:cubicBezTo>
                  <a:pt x="7691120" y="4951730"/>
                  <a:pt x="7819390" y="4999990"/>
                  <a:pt x="7918450" y="5088890"/>
                </a:cubicBezTo>
                <a:cubicBezTo>
                  <a:pt x="7679690" y="5427980"/>
                  <a:pt x="7553961" y="5828030"/>
                  <a:pt x="7553961" y="6244590"/>
                </a:cubicBezTo>
                <a:cubicBezTo>
                  <a:pt x="7553961" y="6455410"/>
                  <a:pt x="7585711" y="6662420"/>
                  <a:pt x="7649211" y="6859270"/>
                </a:cubicBezTo>
                <a:lnTo>
                  <a:pt x="7656830" y="6859270"/>
                </a:lnTo>
                <a:cubicBezTo>
                  <a:pt x="7593330" y="6661151"/>
                  <a:pt x="7560311" y="6455410"/>
                  <a:pt x="7560311" y="6244590"/>
                </a:cubicBezTo>
                <a:cubicBezTo>
                  <a:pt x="7560311" y="5830570"/>
                  <a:pt x="7686040" y="5431790"/>
                  <a:pt x="7922261" y="5093970"/>
                </a:cubicBezTo>
                <a:cubicBezTo>
                  <a:pt x="8034020" y="5196840"/>
                  <a:pt x="8097520" y="5341620"/>
                  <a:pt x="8097520" y="5492750"/>
                </a:cubicBezTo>
                <a:lnTo>
                  <a:pt x="8097520" y="5640070"/>
                </a:lnTo>
                <a:cubicBezTo>
                  <a:pt x="7960361" y="5715000"/>
                  <a:pt x="7875270" y="5857240"/>
                  <a:pt x="7875270" y="6013450"/>
                </a:cubicBezTo>
                <a:cubicBezTo>
                  <a:pt x="7875270" y="6169660"/>
                  <a:pt x="7960361" y="6311900"/>
                  <a:pt x="8097520" y="6386830"/>
                </a:cubicBezTo>
                <a:lnTo>
                  <a:pt x="8097520" y="6563360"/>
                </a:lnTo>
                <a:lnTo>
                  <a:pt x="8096250" y="6563360"/>
                </a:lnTo>
                <a:lnTo>
                  <a:pt x="8096250" y="6567170"/>
                </a:lnTo>
                <a:cubicBezTo>
                  <a:pt x="8089900" y="6675120"/>
                  <a:pt x="8050530" y="6776720"/>
                  <a:pt x="7988300" y="6860540"/>
                </a:cubicBezTo>
                <a:lnTo>
                  <a:pt x="7998461" y="6860540"/>
                </a:lnTo>
                <a:cubicBezTo>
                  <a:pt x="8059420" y="6777990"/>
                  <a:pt x="8097520" y="6677660"/>
                  <a:pt x="8105140" y="6570980"/>
                </a:cubicBezTo>
                <a:lnTo>
                  <a:pt x="8106411" y="6570980"/>
                </a:lnTo>
                <a:lnTo>
                  <a:pt x="8106411" y="6391910"/>
                </a:lnTo>
                <a:cubicBezTo>
                  <a:pt x="8158480" y="6418580"/>
                  <a:pt x="8214361" y="6433820"/>
                  <a:pt x="8272780" y="6437630"/>
                </a:cubicBezTo>
                <a:lnTo>
                  <a:pt x="8272780" y="6438900"/>
                </a:lnTo>
                <a:lnTo>
                  <a:pt x="8843010" y="6438900"/>
                </a:lnTo>
                <a:cubicBezTo>
                  <a:pt x="9076690" y="6438900"/>
                  <a:pt x="9267190" y="6248400"/>
                  <a:pt x="9267190" y="6014720"/>
                </a:cubicBezTo>
                <a:cubicBezTo>
                  <a:pt x="9267190" y="5781040"/>
                  <a:pt x="9076690" y="5590540"/>
                  <a:pt x="8843010" y="5590540"/>
                </a:cubicBezTo>
                <a:lnTo>
                  <a:pt x="8276590" y="5590540"/>
                </a:lnTo>
                <a:lnTo>
                  <a:pt x="8272780" y="5591810"/>
                </a:lnTo>
                <a:lnTo>
                  <a:pt x="8272780" y="5591810"/>
                </a:lnTo>
                <a:cubicBezTo>
                  <a:pt x="8214361" y="5595620"/>
                  <a:pt x="8158480" y="5610860"/>
                  <a:pt x="8106411" y="5637530"/>
                </a:cubicBezTo>
                <a:lnTo>
                  <a:pt x="8106411" y="5494020"/>
                </a:lnTo>
                <a:cubicBezTo>
                  <a:pt x="8106411" y="5340350"/>
                  <a:pt x="8041640" y="5193030"/>
                  <a:pt x="7928611" y="5088890"/>
                </a:cubicBezTo>
                <a:cubicBezTo>
                  <a:pt x="7998461" y="4989830"/>
                  <a:pt x="8078470" y="4895850"/>
                  <a:pt x="8166100" y="4810760"/>
                </a:cubicBezTo>
                <a:cubicBezTo>
                  <a:pt x="8295640" y="4864100"/>
                  <a:pt x="8431530" y="4890770"/>
                  <a:pt x="8572500" y="4890770"/>
                </a:cubicBezTo>
                <a:cubicBezTo>
                  <a:pt x="8768080" y="4890770"/>
                  <a:pt x="8959850" y="4837430"/>
                  <a:pt x="9126220" y="4735830"/>
                </a:cubicBezTo>
                <a:lnTo>
                  <a:pt x="9126220" y="4735830"/>
                </a:lnTo>
                <a:cubicBezTo>
                  <a:pt x="9262110" y="5041900"/>
                  <a:pt x="9564370" y="5238750"/>
                  <a:pt x="9898380" y="5238750"/>
                </a:cubicBezTo>
                <a:cubicBezTo>
                  <a:pt x="10288270" y="5238750"/>
                  <a:pt x="10623550" y="4975860"/>
                  <a:pt x="10717530" y="4598670"/>
                </a:cubicBezTo>
                <a:cubicBezTo>
                  <a:pt x="11254740" y="4974590"/>
                  <a:pt x="11576050" y="5589270"/>
                  <a:pt x="11576050" y="6244590"/>
                </a:cubicBezTo>
                <a:cubicBezTo>
                  <a:pt x="11576050" y="6338570"/>
                  <a:pt x="11569700" y="6432550"/>
                  <a:pt x="11557000" y="6525260"/>
                </a:cubicBezTo>
                <a:cubicBezTo>
                  <a:pt x="11455400" y="6461760"/>
                  <a:pt x="11338560" y="6428740"/>
                  <a:pt x="11219180" y="6428740"/>
                </a:cubicBezTo>
                <a:cubicBezTo>
                  <a:pt x="10939780" y="6428740"/>
                  <a:pt x="10702290" y="6609080"/>
                  <a:pt x="10615930" y="6859270"/>
                </a:cubicBezTo>
                <a:lnTo>
                  <a:pt x="10623550" y="6859270"/>
                </a:lnTo>
                <a:cubicBezTo>
                  <a:pt x="10709910" y="6612890"/>
                  <a:pt x="10943590" y="6436360"/>
                  <a:pt x="11219180" y="6436360"/>
                </a:cubicBezTo>
                <a:cubicBezTo>
                  <a:pt x="11338560" y="6436360"/>
                  <a:pt x="11455400" y="6469380"/>
                  <a:pt x="11555730" y="6532880"/>
                </a:cubicBezTo>
                <a:cubicBezTo>
                  <a:pt x="11539220" y="6644640"/>
                  <a:pt x="11513820" y="6752590"/>
                  <a:pt x="11480800" y="6858001"/>
                </a:cubicBezTo>
                <a:lnTo>
                  <a:pt x="11488420" y="6858001"/>
                </a:lnTo>
                <a:cubicBezTo>
                  <a:pt x="11521440" y="6753860"/>
                  <a:pt x="11546840" y="6647180"/>
                  <a:pt x="11562080" y="6536690"/>
                </a:cubicBezTo>
                <a:cubicBezTo>
                  <a:pt x="11681460" y="6614160"/>
                  <a:pt x="11769090" y="6727190"/>
                  <a:pt x="11814810" y="6858001"/>
                </a:cubicBezTo>
                <a:lnTo>
                  <a:pt x="11822430" y="6858001"/>
                </a:lnTo>
                <a:cubicBezTo>
                  <a:pt x="11776710" y="6724651"/>
                  <a:pt x="11686540" y="6607810"/>
                  <a:pt x="11563350" y="6529070"/>
                </a:cubicBezTo>
                <a:cubicBezTo>
                  <a:pt x="11577320" y="6435090"/>
                  <a:pt x="11583670" y="6338570"/>
                  <a:pt x="11583670" y="6243320"/>
                </a:cubicBezTo>
                <a:cubicBezTo>
                  <a:pt x="11583670" y="5584190"/>
                  <a:pt x="11261090" y="4966970"/>
                  <a:pt x="10720070" y="4589780"/>
                </a:cubicBezTo>
                <a:cubicBezTo>
                  <a:pt x="10735310" y="4525010"/>
                  <a:pt x="10742930" y="4458970"/>
                  <a:pt x="10742930" y="4392930"/>
                </a:cubicBezTo>
                <a:cubicBezTo>
                  <a:pt x="10742930" y="3926840"/>
                  <a:pt x="10364470" y="3548380"/>
                  <a:pt x="9898380" y="3548380"/>
                </a:cubicBezTo>
                <a:cubicBezTo>
                  <a:pt x="9810750" y="3548380"/>
                  <a:pt x="9724390" y="3562350"/>
                  <a:pt x="9641840" y="3587750"/>
                </a:cubicBezTo>
                <a:lnTo>
                  <a:pt x="9641840" y="3380740"/>
                </a:lnTo>
                <a:cubicBezTo>
                  <a:pt x="9641840" y="3262630"/>
                  <a:pt x="9622790" y="3147060"/>
                  <a:pt x="9584690" y="3035300"/>
                </a:cubicBezTo>
                <a:lnTo>
                  <a:pt x="9809480" y="3035300"/>
                </a:lnTo>
                <a:cubicBezTo>
                  <a:pt x="9931400" y="3036570"/>
                  <a:pt x="10045700" y="2998470"/>
                  <a:pt x="10143490" y="2928620"/>
                </a:cubicBezTo>
                <a:close/>
                <a:moveTo>
                  <a:pt x="1786890" y="4038600"/>
                </a:moveTo>
                <a:cubicBezTo>
                  <a:pt x="2018030" y="4038600"/>
                  <a:pt x="2207260" y="4226560"/>
                  <a:pt x="2207260" y="4458970"/>
                </a:cubicBezTo>
                <a:cubicBezTo>
                  <a:pt x="2207260" y="4690110"/>
                  <a:pt x="2019300" y="4879340"/>
                  <a:pt x="1786890" y="4879340"/>
                </a:cubicBezTo>
                <a:lnTo>
                  <a:pt x="1068070" y="4879340"/>
                </a:lnTo>
                <a:lnTo>
                  <a:pt x="1068070" y="4488180"/>
                </a:lnTo>
                <a:lnTo>
                  <a:pt x="1070610" y="4488180"/>
                </a:lnTo>
                <a:lnTo>
                  <a:pt x="1070610" y="4484370"/>
                </a:lnTo>
                <a:cubicBezTo>
                  <a:pt x="1079500" y="4331970"/>
                  <a:pt x="1111250" y="4182110"/>
                  <a:pt x="1165860" y="4039870"/>
                </a:cubicBezTo>
                <a:lnTo>
                  <a:pt x="1786890" y="4039870"/>
                </a:lnTo>
                <a:close/>
                <a:moveTo>
                  <a:pt x="2256790" y="2475230"/>
                </a:moveTo>
                <a:lnTo>
                  <a:pt x="2259330" y="2473960"/>
                </a:lnTo>
                <a:lnTo>
                  <a:pt x="2782570" y="2473960"/>
                </a:lnTo>
                <a:cubicBezTo>
                  <a:pt x="2527300" y="2684780"/>
                  <a:pt x="2204720" y="2804160"/>
                  <a:pt x="1871980" y="2811780"/>
                </a:cubicBezTo>
                <a:cubicBezTo>
                  <a:pt x="1907540" y="2623820"/>
                  <a:pt x="2065020" y="2485390"/>
                  <a:pt x="2256790" y="2475230"/>
                </a:cubicBezTo>
                <a:close/>
                <a:moveTo>
                  <a:pt x="2821940" y="3307080"/>
                </a:moveTo>
                <a:lnTo>
                  <a:pt x="2259330" y="3307080"/>
                </a:lnTo>
                <a:lnTo>
                  <a:pt x="2255520" y="3305810"/>
                </a:lnTo>
                <a:cubicBezTo>
                  <a:pt x="2157730" y="3300730"/>
                  <a:pt x="2066290" y="3260090"/>
                  <a:pt x="1995170" y="3194050"/>
                </a:cubicBezTo>
                <a:cubicBezTo>
                  <a:pt x="2171700" y="3122930"/>
                  <a:pt x="2358390" y="3086100"/>
                  <a:pt x="2550160" y="3086100"/>
                </a:cubicBezTo>
                <a:cubicBezTo>
                  <a:pt x="2741930" y="3086100"/>
                  <a:pt x="2928620" y="3121660"/>
                  <a:pt x="3105150" y="3194050"/>
                </a:cubicBezTo>
                <a:cubicBezTo>
                  <a:pt x="3028950" y="3267710"/>
                  <a:pt x="2928620" y="3307080"/>
                  <a:pt x="2821940" y="3307080"/>
                </a:cubicBezTo>
                <a:close/>
                <a:moveTo>
                  <a:pt x="3112770" y="3188970"/>
                </a:moveTo>
                <a:cubicBezTo>
                  <a:pt x="2934970" y="3116580"/>
                  <a:pt x="2745740" y="3079750"/>
                  <a:pt x="2551430" y="3079750"/>
                </a:cubicBezTo>
                <a:cubicBezTo>
                  <a:pt x="2357120" y="3079750"/>
                  <a:pt x="2167890" y="3116580"/>
                  <a:pt x="1990090" y="3188970"/>
                </a:cubicBezTo>
                <a:cubicBezTo>
                  <a:pt x="1908810" y="3110230"/>
                  <a:pt x="1864360" y="3003550"/>
                  <a:pt x="1864360" y="2890520"/>
                </a:cubicBezTo>
                <a:cubicBezTo>
                  <a:pt x="1864360" y="2867660"/>
                  <a:pt x="1866900" y="2843530"/>
                  <a:pt x="1870710" y="2819400"/>
                </a:cubicBezTo>
                <a:cubicBezTo>
                  <a:pt x="2208530" y="2811780"/>
                  <a:pt x="2536190" y="2689860"/>
                  <a:pt x="2794000" y="2473960"/>
                </a:cubicBezTo>
                <a:lnTo>
                  <a:pt x="2821940" y="2473960"/>
                </a:lnTo>
                <a:cubicBezTo>
                  <a:pt x="3051810" y="2473960"/>
                  <a:pt x="3238500" y="2660650"/>
                  <a:pt x="3238500" y="2890520"/>
                </a:cubicBezTo>
                <a:cubicBezTo>
                  <a:pt x="3238500" y="3003550"/>
                  <a:pt x="3194050" y="3110230"/>
                  <a:pt x="3112770" y="3188970"/>
                </a:cubicBezTo>
                <a:close/>
                <a:moveTo>
                  <a:pt x="8100061" y="6377940"/>
                </a:moveTo>
                <a:cubicBezTo>
                  <a:pt x="7967980" y="6304280"/>
                  <a:pt x="7885430" y="6165850"/>
                  <a:pt x="7885430" y="6013450"/>
                </a:cubicBezTo>
                <a:cubicBezTo>
                  <a:pt x="7885430" y="5861050"/>
                  <a:pt x="7967980" y="5722620"/>
                  <a:pt x="8100061" y="5648960"/>
                </a:cubicBezTo>
                <a:lnTo>
                  <a:pt x="8100061" y="6377940"/>
                </a:lnTo>
                <a:close/>
                <a:moveTo>
                  <a:pt x="8107680" y="5645150"/>
                </a:moveTo>
                <a:cubicBezTo>
                  <a:pt x="8161020" y="5617210"/>
                  <a:pt x="8218170" y="5600700"/>
                  <a:pt x="8277861" y="5598160"/>
                </a:cubicBezTo>
                <a:lnTo>
                  <a:pt x="8280400" y="5596890"/>
                </a:lnTo>
                <a:lnTo>
                  <a:pt x="8843010" y="5596890"/>
                </a:lnTo>
                <a:cubicBezTo>
                  <a:pt x="9072880" y="5596890"/>
                  <a:pt x="9259570" y="5783580"/>
                  <a:pt x="9259570" y="6013450"/>
                </a:cubicBezTo>
                <a:cubicBezTo>
                  <a:pt x="9259570" y="6243320"/>
                  <a:pt x="9072880" y="6430010"/>
                  <a:pt x="8843010" y="6430010"/>
                </a:cubicBezTo>
                <a:lnTo>
                  <a:pt x="8280400" y="6430010"/>
                </a:lnTo>
                <a:lnTo>
                  <a:pt x="8276590" y="6428740"/>
                </a:lnTo>
                <a:cubicBezTo>
                  <a:pt x="8216900" y="6424930"/>
                  <a:pt x="8159750" y="6409690"/>
                  <a:pt x="8106411" y="6381750"/>
                </a:cubicBezTo>
                <a:lnTo>
                  <a:pt x="8106411" y="5645150"/>
                </a:lnTo>
                <a:close/>
                <a:moveTo>
                  <a:pt x="10369550" y="2468880"/>
                </a:moveTo>
                <a:cubicBezTo>
                  <a:pt x="10369550" y="2644140"/>
                  <a:pt x="10285730" y="2810510"/>
                  <a:pt x="10146030" y="2915920"/>
                </a:cubicBezTo>
                <a:cubicBezTo>
                  <a:pt x="10087610" y="2773680"/>
                  <a:pt x="10058400" y="2622550"/>
                  <a:pt x="10058400" y="2468880"/>
                </a:cubicBezTo>
                <a:cubicBezTo>
                  <a:pt x="10058400" y="2386330"/>
                  <a:pt x="10067290" y="2302510"/>
                  <a:pt x="10083800" y="2221230"/>
                </a:cubicBezTo>
                <a:cubicBezTo>
                  <a:pt x="10139680" y="2228850"/>
                  <a:pt x="10195560" y="2232660"/>
                  <a:pt x="10250170" y="2232660"/>
                </a:cubicBezTo>
                <a:cubicBezTo>
                  <a:pt x="10270490" y="2232660"/>
                  <a:pt x="10293350" y="2232660"/>
                  <a:pt x="10314940" y="2231390"/>
                </a:cubicBezTo>
                <a:cubicBezTo>
                  <a:pt x="10351770" y="2306320"/>
                  <a:pt x="10369550" y="2385060"/>
                  <a:pt x="10369550" y="2468880"/>
                </a:cubicBezTo>
                <a:close/>
                <a:moveTo>
                  <a:pt x="11248390" y="1278890"/>
                </a:moveTo>
                <a:cubicBezTo>
                  <a:pt x="11303000" y="1278890"/>
                  <a:pt x="11358880" y="1282700"/>
                  <a:pt x="11413490" y="1290320"/>
                </a:cubicBezTo>
                <a:cubicBezTo>
                  <a:pt x="11300460" y="1808480"/>
                  <a:pt x="10852150" y="2192020"/>
                  <a:pt x="10321290" y="2222500"/>
                </a:cubicBezTo>
                <a:cubicBezTo>
                  <a:pt x="10281920" y="2139950"/>
                  <a:pt x="10222230" y="2068830"/>
                  <a:pt x="10148570" y="2012950"/>
                </a:cubicBezTo>
                <a:cubicBezTo>
                  <a:pt x="10333990" y="1567180"/>
                  <a:pt x="10765790" y="1278890"/>
                  <a:pt x="11248390" y="1278890"/>
                </a:cubicBezTo>
                <a:close/>
                <a:moveTo>
                  <a:pt x="10146030" y="2021840"/>
                </a:moveTo>
                <a:cubicBezTo>
                  <a:pt x="10217150" y="2075180"/>
                  <a:pt x="10274300" y="2145030"/>
                  <a:pt x="10312400" y="2223770"/>
                </a:cubicBezTo>
                <a:cubicBezTo>
                  <a:pt x="10290810" y="2225040"/>
                  <a:pt x="10270490" y="2225040"/>
                  <a:pt x="10251440" y="2225040"/>
                </a:cubicBezTo>
                <a:cubicBezTo>
                  <a:pt x="10196830" y="2225040"/>
                  <a:pt x="10140950" y="2221230"/>
                  <a:pt x="10086340" y="2213610"/>
                </a:cubicBezTo>
                <a:cubicBezTo>
                  <a:pt x="10101580" y="2147570"/>
                  <a:pt x="10121900" y="2084070"/>
                  <a:pt x="10146030" y="2021840"/>
                </a:cubicBezTo>
                <a:close/>
                <a:moveTo>
                  <a:pt x="9578340" y="1908810"/>
                </a:moveTo>
                <a:lnTo>
                  <a:pt x="9809480" y="1908810"/>
                </a:lnTo>
                <a:cubicBezTo>
                  <a:pt x="9928860" y="1908810"/>
                  <a:pt x="10043160" y="1945640"/>
                  <a:pt x="10139680" y="2016760"/>
                </a:cubicBezTo>
                <a:cubicBezTo>
                  <a:pt x="10114280" y="2080260"/>
                  <a:pt x="10093960" y="2146300"/>
                  <a:pt x="10078720" y="2212340"/>
                </a:cubicBezTo>
                <a:cubicBezTo>
                  <a:pt x="9847580" y="2178050"/>
                  <a:pt x="9632950" y="2077720"/>
                  <a:pt x="9457690" y="1921510"/>
                </a:cubicBezTo>
                <a:cubicBezTo>
                  <a:pt x="9498330" y="1913890"/>
                  <a:pt x="9537700" y="1908810"/>
                  <a:pt x="9578340" y="1908810"/>
                </a:cubicBezTo>
                <a:close/>
                <a:moveTo>
                  <a:pt x="9020810" y="2418080"/>
                </a:moveTo>
                <a:cubicBezTo>
                  <a:pt x="9278620" y="2538730"/>
                  <a:pt x="9480550" y="2760980"/>
                  <a:pt x="9574530" y="3028950"/>
                </a:cubicBezTo>
                <a:cubicBezTo>
                  <a:pt x="9267190" y="3026410"/>
                  <a:pt x="9018270" y="2776220"/>
                  <a:pt x="9018270" y="2468880"/>
                </a:cubicBezTo>
                <a:cubicBezTo>
                  <a:pt x="9018270" y="2452370"/>
                  <a:pt x="9019540" y="2434590"/>
                  <a:pt x="9020810" y="2418080"/>
                </a:cubicBezTo>
                <a:close/>
                <a:moveTo>
                  <a:pt x="6388100" y="666750"/>
                </a:moveTo>
                <a:cubicBezTo>
                  <a:pt x="6652261" y="666750"/>
                  <a:pt x="6904990" y="727710"/>
                  <a:pt x="7138670" y="848360"/>
                </a:cubicBezTo>
                <a:cubicBezTo>
                  <a:pt x="6983730" y="969010"/>
                  <a:pt x="6799580" y="1032510"/>
                  <a:pt x="6602730" y="1032510"/>
                </a:cubicBezTo>
                <a:lnTo>
                  <a:pt x="6243320" y="1032510"/>
                </a:lnTo>
                <a:cubicBezTo>
                  <a:pt x="6037580" y="1032510"/>
                  <a:pt x="5838190" y="960120"/>
                  <a:pt x="5680710" y="826770"/>
                </a:cubicBezTo>
                <a:cubicBezTo>
                  <a:pt x="5902960" y="720090"/>
                  <a:pt x="6140450" y="666750"/>
                  <a:pt x="6388100" y="666750"/>
                </a:cubicBezTo>
                <a:close/>
                <a:moveTo>
                  <a:pt x="4598670" y="2647950"/>
                </a:moveTo>
                <a:cubicBezTo>
                  <a:pt x="4368800" y="2647950"/>
                  <a:pt x="4182110" y="2461260"/>
                  <a:pt x="4182110" y="2231390"/>
                </a:cubicBezTo>
                <a:cubicBezTo>
                  <a:pt x="4182110" y="2001520"/>
                  <a:pt x="4368800" y="1814830"/>
                  <a:pt x="4598670" y="1814830"/>
                </a:cubicBezTo>
                <a:cubicBezTo>
                  <a:pt x="4668520" y="1814830"/>
                  <a:pt x="4737100" y="1832610"/>
                  <a:pt x="4796790" y="1865630"/>
                </a:cubicBezTo>
                <a:cubicBezTo>
                  <a:pt x="4756150" y="2010410"/>
                  <a:pt x="4735830" y="2160270"/>
                  <a:pt x="4735830" y="2311400"/>
                </a:cubicBezTo>
                <a:cubicBezTo>
                  <a:pt x="4735830" y="2413000"/>
                  <a:pt x="4744720" y="2514600"/>
                  <a:pt x="4763770" y="2614930"/>
                </a:cubicBezTo>
                <a:cubicBezTo>
                  <a:pt x="4711700" y="2636520"/>
                  <a:pt x="4655820" y="2647950"/>
                  <a:pt x="4598670" y="2647950"/>
                </a:cubicBezTo>
                <a:close/>
                <a:moveTo>
                  <a:pt x="4744720" y="2311400"/>
                </a:moveTo>
                <a:cubicBezTo>
                  <a:pt x="4744720" y="2161540"/>
                  <a:pt x="4765040" y="2012950"/>
                  <a:pt x="4804410" y="1870710"/>
                </a:cubicBezTo>
                <a:cubicBezTo>
                  <a:pt x="4935220" y="1944370"/>
                  <a:pt x="5015230" y="2082800"/>
                  <a:pt x="5015230" y="2232660"/>
                </a:cubicBezTo>
                <a:cubicBezTo>
                  <a:pt x="5015230" y="2395220"/>
                  <a:pt x="4919980" y="2543810"/>
                  <a:pt x="4771390" y="2611120"/>
                </a:cubicBezTo>
                <a:cubicBezTo>
                  <a:pt x="4753610" y="2512060"/>
                  <a:pt x="4744720" y="2411730"/>
                  <a:pt x="4744720" y="2311400"/>
                </a:cubicBezTo>
                <a:close/>
                <a:moveTo>
                  <a:pt x="4772660" y="2618740"/>
                </a:moveTo>
                <a:cubicBezTo>
                  <a:pt x="4925060" y="2550160"/>
                  <a:pt x="5022850" y="2399030"/>
                  <a:pt x="5022850" y="2231390"/>
                </a:cubicBezTo>
                <a:cubicBezTo>
                  <a:pt x="5022850" y="2077720"/>
                  <a:pt x="4940300" y="1936750"/>
                  <a:pt x="4805680" y="1861820"/>
                </a:cubicBezTo>
                <a:cubicBezTo>
                  <a:pt x="4933950" y="1410970"/>
                  <a:pt x="5248910" y="1035050"/>
                  <a:pt x="5673090" y="829310"/>
                </a:cubicBezTo>
                <a:cubicBezTo>
                  <a:pt x="5831840" y="965200"/>
                  <a:pt x="6035040" y="1038860"/>
                  <a:pt x="6243320" y="1038860"/>
                </a:cubicBezTo>
                <a:lnTo>
                  <a:pt x="6602730" y="1038860"/>
                </a:lnTo>
                <a:cubicBezTo>
                  <a:pt x="6802120" y="1038860"/>
                  <a:pt x="6990080" y="974090"/>
                  <a:pt x="7146290" y="850900"/>
                </a:cubicBezTo>
                <a:cubicBezTo>
                  <a:pt x="7692390" y="1135380"/>
                  <a:pt x="8031480" y="1694180"/>
                  <a:pt x="8031480" y="2310130"/>
                </a:cubicBezTo>
                <a:cubicBezTo>
                  <a:pt x="8031480" y="2359660"/>
                  <a:pt x="8028940" y="2410460"/>
                  <a:pt x="8025130" y="2461260"/>
                </a:cubicBezTo>
                <a:cubicBezTo>
                  <a:pt x="7702550" y="2653030"/>
                  <a:pt x="7501890" y="3006090"/>
                  <a:pt x="7501890" y="3380740"/>
                </a:cubicBezTo>
                <a:lnTo>
                  <a:pt x="7501890" y="3519170"/>
                </a:lnTo>
                <a:cubicBezTo>
                  <a:pt x="7197090" y="3799840"/>
                  <a:pt x="6802120" y="3954780"/>
                  <a:pt x="6388100" y="3954780"/>
                </a:cubicBezTo>
                <a:cubicBezTo>
                  <a:pt x="6176010" y="3954780"/>
                  <a:pt x="5969000" y="3914140"/>
                  <a:pt x="5773420" y="3835400"/>
                </a:cubicBezTo>
                <a:cubicBezTo>
                  <a:pt x="5680710" y="3366770"/>
                  <a:pt x="5320030" y="2999740"/>
                  <a:pt x="4852670" y="2898140"/>
                </a:cubicBezTo>
                <a:cubicBezTo>
                  <a:pt x="4818380" y="2807970"/>
                  <a:pt x="4791710" y="2713990"/>
                  <a:pt x="4772660" y="2618740"/>
                </a:cubicBezTo>
                <a:close/>
                <a:moveTo>
                  <a:pt x="8025130" y="2471420"/>
                </a:moveTo>
                <a:cubicBezTo>
                  <a:pt x="7987030" y="2868930"/>
                  <a:pt x="7804150" y="3238500"/>
                  <a:pt x="7510780" y="3512820"/>
                </a:cubicBezTo>
                <a:lnTo>
                  <a:pt x="7510780" y="3382010"/>
                </a:lnTo>
                <a:cubicBezTo>
                  <a:pt x="7510780" y="3011170"/>
                  <a:pt x="7707630" y="2663190"/>
                  <a:pt x="8025130" y="2471420"/>
                </a:cubicBezTo>
                <a:close/>
                <a:moveTo>
                  <a:pt x="5764530" y="3832860"/>
                </a:moveTo>
                <a:cubicBezTo>
                  <a:pt x="5468620" y="3708400"/>
                  <a:pt x="4996180" y="3262630"/>
                  <a:pt x="4856480" y="2908300"/>
                </a:cubicBezTo>
                <a:cubicBezTo>
                  <a:pt x="5316220" y="3008630"/>
                  <a:pt x="5671820" y="3370580"/>
                  <a:pt x="5764530" y="3832860"/>
                </a:cubicBezTo>
                <a:close/>
                <a:moveTo>
                  <a:pt x="3408680" y="4069080"/>
                </a:moveTo>
                <a:cubicBezTo>
                  <a:pt x="3408680" y="3864610"/>
                  <a:pt x="3462020" y="3662680"/>
                  <a:pt x="3561080" y="3484880"/>
                </a:cubicBezTo>
                <a:cubicBezTo>
                  <a:pt x="3806190" y="3713480"/>
                  <a:pt x="3967480" y="4019550"/>
                  <a:pt x="4017010" y="4349750"/>
                </a:cubicBezTo>
                <a:cubicBezTo>
                  <a:pt x="3924300" y="4328160"/>
                  <a:pt x="3827780" y="4316730"/>
                  <a:pt x="3731260" y="4316730"/>
                </a:cubicBezTo>
                <a:lnTo>
                  <a:pt x="3434080" y="4316730"/>
                </a:lnTo>
                <a:cubicBezTo>
                  <a:pt x="3417570" y="4235450"/>
                  <a:pt x="3408680" y="4152900"/>
                  <a:pt x="3408680" y="4069080"/>
                </a:cubicBezTo>
                <a:close/>
                <a:moveTo>
                  <a:pt x="4039870" y="4479290"/>
                </a:moveTo>
                <a:cubicBezTo>
                  <a:pt x="4037330" y="4439920"/>
                  <a:pt x="4033520" y="4399280"/>
                  <a:pt x="4027170" y="4359910"/>
                </a:cubicBezTo>
                <a:cubicBezTo>
                  <a:pt x="4455160" y="4464050"/>
                  <a:pt x="4798060" y="4790440"/>
                  <a:pt x="4923790" y="5213350"/>
                </a:cubicBezTo>
                <a:cubicBezTo>
                  <a:pt x="4818380" y="5243830"/>
                  <a:pt x="4709160" y="5259070"/>
                  <a:pt x="4598670" y="5259070"/>
                </a:cubicBezTo>
                <a:cubicBezTo>
                  <a:pt x="4404360" y="5259070"/>
                  <a:pt x="4212590" y="5210810"/>
                  <a:pt x="4042410" y="5120640"/>
                </a:cubicBezTo>
                <a:lnTo>
                  <a:pt x="4042410" y="4479290"/>
                </a:lnTo>
                <a:lnTo>
                  <a:pt x="4039870" y="4479290"/>
                </a:lnTo>
                <a:close/>
                <a:moveTo>
                  <a:pt x="4032250" y="4484370"/>
                </a:moveTo>
                <a:lnTo>
                  <a:pt x="4032250" y="4488180"/>
                </a:lnTo>
                <a:lnTo>
                  <a:pt x="4034790" y="4488180"/>
                </a:lnTo>
                <a:lnTo>
                  <a:pt x="4034790" y="5116830"/>
                </a:lnTo>
                <a:cubicBezTo>
                  <a:pt x="3728720" y="4951730"/>
                  <a:pt x="3511550" y="4663440"/>
                  <a:pt x="3436620" y="4325620"/>
                </a:cubicBezTo>
                <a:lnTo>
                  <a:pt x="3732530" y="4325620"/>
                </a:lnTo>
                <a:cubicBezTo>
                  <a:pt x="3829050" y="4325620"/>
                  <a:pt x="3925570" y="4337050"/>
                  <a:pt x="4018280" y="4358640"/>
                </a:cubicBezTo>
                <a:cubicBezTo>
                  <a:pt x="4025900" y="4400550"/>
                  <a:pt x="4029710" y="4442460"/>
                  <a:pt x="4032250" y="4484370"/>
                </a:cubicBezTo>
                <a:close/>
                <a:moveTo>
                  <a:pt x="3763010" y="6809740"/>
                </a:moveTo>
                <a:cubicBezTo>
                  <a:pt x="3752850" y="6809740"/>
                  <a:pt x="3742690" y="6809740"/>
                  <a:pt x="3732530" y="6809740"/>
                </a:cubicBezTo>
                <a:lnTo>
                  <a:pt x="3220720" y="6809740"/>
                </a:lnTo>
                <a:cubicBezTo>
                  <a:pt x="2534920" y="6809740"/>
                  <a:pt x="1977390" y="6252210"/>
                  <a:pt x="1977390" y="5566410"/>
                </a:cubicBezTo>
                <a:cubicBezTo>
                  <a:pt x="1977390" y="4880610"/>
                  <a:pt x="2534920" y="4323080"/>
                  <a:pt x="3220720" y="4323080"/>
                </a:cubicBezTo>
                <a:lnTo>
                  <a:pt x="3427730" y="4323080"/>
                </a:lnTo>
                <a:cubicBezTo>
                  <a:pt x="3502660" y="4665980"/>
                  <a:pt x="3722370" y="4956810"/>
                  <a:pt x="4033520" y="5123180"/>
                </a:cubicBezTo>
                <a:lnTo>
                  <a:pt x="4033520" y="5952490"/>
                </a:lnTo>
                <a:cubicBezTo>
                  <a:pt x="4034790" y="6263640"/>
                  <a:pt x="3940810" y="6559551"/>
                  <a:pt x="3763010" y="6809740"/>
                </a:cubicBezTo>
                <a:close/>
                <a:moveTo>
                  <a:pt x="4146550" y="6739890"/>
                </a:moveTo>
                <a:cubicBezTo>
                  <a:pt x="4187190" y="6342380"/>
                  <a:pt x="4503420" y="6029960"/>
                  <a:pt x="4900930" y="5993130"/>
                </a:cubicBezTo>
                <a:cubicBezTo>
                  <a:pt x="4775200" y="6338570"/>
                  <a:pt x="4494530" y="6616701"/>
                  <a:pt x="4146550" y="6739890"/>
                </a:cubicBezTo>
                <a:close/>
                <a:moveTo>
                  <a:pt x="4975860" y="5567680"/>
                </a:moveTo>
                <a:cubicBezTo>
                  <a:pt x="4975860" y="5711190"/>
                  <a:pt x="4951730" y="5850890"/>
                  <a:pt x="4903470" y="5984240"/>
                </a:cubicBezTo>
                <a:cubicBezTo>
                  <a:pt x="4499610" y="6019800"/>
                  <a:pt x="4178300" y="6338570"/>
                  <a:pt x="4138930" y="6742430"/>
                </a:cubicBezTo>
                <a:cubicBezTo>
                  <a:pt x="4020820" y="6783070"/>
                  <a:pt x="3897630" y="6805930"/>
                  <a:pt x="3771900" y="6809740"/>
                </a:cubicBezTo>
                <a:cubicBezTo>
                  <a:pt x="3948430" y="6558280"/>
                  <a:pt x="4041140" y="6262370"/>
                  <a:pt x="4041140" y="5953760"/>
                </a:cubicBezTo>
                <a:lnTo>
                  <a:pt x="4041140" y="5128260"/>
                </a:lnTo>
                <a:lnTo>
                  <a:pt x="4041140" y="5128260"/>
                </a:lnTo>
                <a:cubicBezTo>
                  <a:pt x="4211320" y="5218430"/>
                  <a:pt x="4404360" y="5265420"/>
                  <a:pt x="4597400" y="5265420"/>
                </a:cubicBezTo>
                <a:cubicBezTo>
                  <a:pt x="4709160" y="5265420"/>
                  <a:pt x="4818380" y="5250180"/>
                  <a:pt x="4925060" y="5219700"/>
                </a:cubicBezTo>
                <a:cubicBezTo>
                  <a:pt x="4959350" y="5332730"/>
                  <a:pt x="4975860" y="5449570"/>
                  <a:pt x="4975860" y="5567680"/>
                </a:cubicBezTo>
                <a:close/>
                <a:moveTo>
                  <a:pt x="5219700" y="5082540"/>
                </a:moveTo>
                <a:lnTo>
                  <a:pt x="5219700" y="5083810"/>
                </a:lnTo>
                <a:cubicBezTo>
                  <a:pt x="5129530" y="5138420"/>
                  <a:pt x="5033010" y="5181600"/>
                  <a:pt x="4932680" y="5210810"/>
                </a:cubicBezTo>
                <a:cubicBezTo>
                  <a:pt x="4805680" y="4784090"/>
                  <a:pt x="4458970" y="4455160"/>
                  <a:pt x="4027170" y="4351020"/>
                </a:cubicBezTo>
                <a:lnTo>
                  <a:pt x="4027170" y="4351020"/>
                </a:lnTo>
                <a:cubicBezTo>
                  <a:pt x="3977640" y="4018280"/>
                  <a:pt x="3815080" y="3707130"/>
                  <a:pt x="3567430" y="3477260"/>
                </a:cubicBezTo>
                <a:cubicBezTo>
                  <a:pt x="3779520" y="3107690"/>
                  <a:pt x="4174490" y="2879090"/>
                  <a:pt x="4599940" y="2879090"/>
                </a:cubicBezTo>
                <a:cubicBezTo>
                  <a:pt x="4683760" y="2879090"/>
                  <a:pt x="4766310" y="2887980"/>
                  <a:pt x="4847590" y="2904490"/>
                </a:cubicBezTo>
                <a:cubicBezTo>
                  <a:pt x="4914900" y="3077210"/>
                  <a:pt x="5058410" y="3276600"/>
                  <a:pt x="5252720" y="3468370"/>
                </a:cubicBezTo>
                <a:cubicBezTo>
                  <a:pt x="5429250" y="3642360"/>
                  <a:pt x="5622290" y="3780790"/>
                  <a:pt x="5767070" y="3840480"/>
                </a:cubicBezTo>
                <a:cubicBezTo>
                  <a:pt x="5781040" y="3915410"/>
                  <a:pt x="5788660" y="3991610"/>
                  <a:pt x="5788660" y="4067810"/>
                </a:cubicBezTo>
                <a:cubicBezTo>
                  <a:pt x="5788660" y="4131310"/>
                  <a:pt x="5783580" y="4194810"/>
                  <a:pt x="5773420" y="4257040"/>
                </a:cubicBezTo>
                <a:cubicBezTo>
                  <a:pt x="5612130" y="4321810"/>
                  <a:pt x="5474970" y="4431030"/>
                  <a:pt x="5375910" y="4574540"/>
                </a:cubicBezTo>
                <a:cubicBezTo>
                  <a:pt x="5274310" y="4721860"/>
                  <a:pt x="5219700" y="4894580"/>
                  <a:pt x="5219700" y="5074920"/>
                </a:cubicBezTo>
                <a:cubicBezTo>
                  <a:pt x="5219700" y="5077460"/>
                  <a:pt x="5219700" y="5080000"/>
                  <a:pt x="5219700" y="5082540"/>
                </a:cubicBezTo>
                <a:close/>
                <a:moveTo>
                  <a:pt x="5227320" y="5074920"/>
                </a:moveTo>
                <a:cubicBezTo>
                  <a:pt x="5227320" y="4716780"/>
                  <a:pt x="5440680" y="4400550"/>
                  <a:pt x="5772150" y="4265930"/>
                </a:cubicBezTo>
                <a:cubicBezTo>
                  <a:pt x="5716270" y="4602480"/>
                  <a:pt x="5518150" y="4897120"/>
                  <a:pt x="5227320" y="5078730"/>
                </a:cubicBezTo>
                <a:cubicBezTo>
                  <a:pt x="5227320" y="5077460"/>
                  <a:pt x="5227320" y="5076190"/>
                  <a:pt x="5227320" y="5074920"/>
                </a:cubicBezTo>
                <a:close/>
                <a:moveTo>
                  <a:pt x="7010400" y="5491480"/>
                </a:moveTo>
                <a:lnTo>
                  <a:pt x="7010400" y="5750560"/>
                </a:lnTo>
                <a:cubicBezTo>
                  <a:pt x="6855461" y="5877560"/>
                  <a:pt x="6659880" y="5947410"/>
                  <a:pt x="6459220" y="5947410"/>
                </a:cubicBezTo>
                <a:lnTo>
                  <a:pt x="6099810" y="5947410"/>
                </a:lnTo>
                <a:cubicBezTo>
                  <a:pt x="5868670" y="5947410"/>
                  <a:pt x="5650230" y="5858510"/>
                  <a:pt x="5486400" y="5695950"/>
                </a:cubicBezTo>
                <a:cubicBezTo>
                  <a:pt x="5322570" y="5534660"/>
                  <a:pt x="5231130" y="5318760"/>
                  <a:pt x="5227320" y="5088890"/>
                </a:cubicBezTo>
                <a:cubicBezTo>
                  <a:pt x="5523230" y="4906010"/>
                  <a:pt x="5723890" y="4606290"/>
                  <a:pt x="5779770" y="4264660"/>
                </a:cubicBezTo>
                <a:cubicBezTo>
                  <a:pt x="5881370" y="4225290"/>
                  <a:pt x="5989320" y="4204970"/>
                  <a:pt x="6098540" y="4204970"/>
                </a:cubicBezTo>
                <a:lnTo>
                  <a:pt x="6457950" y="4204970"/>
                </a:lnTo>
                <a:cubicBezTo>
                  <a:pt x="6677661" y="4204970"/>
                  <a:pt x="6887211" y="4286250"/>
                  <a:pt x="7048500" y="4434840"/>
                </a:cubicBezTo>
                <a:cubicBezTo>
                  <a:pt x="7208520" y="4582160"/>
                  <a:pt x="7306311" y="4780280"/>
                  <a:pt x="7326630" y="4996180"/>
                </a:cubicBezTo>
                <a:cubicBezTo>
                  <a:pt x="7134861" y="5083810"/>
                  <a:pt x="7010400" y="5279390"/>
                  <a:pt x="7010400" y="5491480"/>
                </a:cubicBezTo>
                <a:close/>
                <a:moveTo>
                  <a:pt x="7018020" y="5745480"/>
                </a:moveTo>
                <a:lnTo>
                  <a:pt x="7018020" y="5492750"/>
                </a:lnTo>
                <a:cubicBezTo>
                  <a:pt x="7018020" y="5284470"/>
                  <a:pt x="7139940" y="5092700"/>
                  <a:pt x="7327900" y="5003800"/>
                </a:cubicBezTo>
                <a:cubicBezTo>
                  <a:pt x="7330440" y="5027930"/>
                  <a:pt x="7330440" y="5053330"/>
                  <a:pt x="7330440" y="5076190"/>
                </a:cubicBezTo>
                <a:cubicBezTo>
                  <a:pt x="7331711" y="5335270"/>
                  <a:pt x="7217411" y="5579110"/>
                  <a:pt x="7018020" y="5745480"/>
                </a:cubicBezTo>
                <a:close/>
                <a:moveTo>
                  <a:pt x="7923530" y="5082540"/>
                </a:moveTo>
                <a:cubicBezTo>
                  <a:pt x="7823200" y="4992370"/>
                  <a:pt x="7693661" y="4944110"/>
                  <a:pt x="7559040" y="4944110"/>
                </a:cubicBezTo>
                <a:cubicBezTo>
                  <a:pt x="7481570" y="4944110"/>
                  <a:pt x="7405370" y="4960620"/>
                  <a:pt x="7334250" y="4992370"/>
                </a:cubicBezTo>
                <a:cubicBezTo>
                  <a:pt x="7313930" y="4776470"/>
                  <a:pt x="7213600" y="4577080"/>
                  <a:pt x="7053580" y="4428490"/>
                </a:cubicBezTo>
                <a:cubicBezTo>
                  <a:pt x="6891020" y="4278630"/>
                  <a:pt x="6678930" y="4196080"/>
                  <a:pt x="6457950" y="4196080"/>
                </a:cubicBezTo>
                <a:lnTo>
                  <a:pt x="6098540" y="4196080"/>
                </a:lnTo>
                <a:cubicBezTo>
                  <a:pt x="5989320" y="4196080"/>
                  <a:pt x="5882640" y="4216400"/>
                  <a:pt x="5781040" y="4255770"/>
                </a:cubicBezTo>
                <a:cubicBezTo>
                  <a:pt x="5791200" y="4194810"/>
                  <a:pt x="5795010" y="4132580"/>
                  <a:pt x="5795010" y="4070350"/>
                </a:cubicBezTo>
                <a:cubicBezTo>
                  <a:pt x="5795010" y="3995420"/>
                  <a:pt x="5787390" y="3920490"/>
                  <a:pt x="5773420" y="3846830"/>
                </a:cubicBezTo>
                <a:cubicBezTo>
                  <a:pt x="5969000" y="3925570"/>
                  <a:pt x="6174740" y="3964940"/>
                  <a:pt x="6386830" y="3964940"/>
                </a:cubicBezTo>
                <a:cubicBezTo>
                  <a:pt x="6800850" y="3964940"/>
                  <a:pt x="7195820" y="3811270"/>
                  <a:pt x="7500620" y="3531870"/>
                </a:cubicBezTo>
                <a:lnTo>
                  <a:pt x="7500620" y="3821430"/>
                </a:lnTo>
                <a:cubicBezTo>
                  <a:pt x="7500620" y="4254500"/>
                  <a:pt x="7758430" y="4640580"/>
                  <a:pt x="8157211" y="4808220"/>
                </a:cubicBezTo>
                <a:cubicBezTo>
                  <a:pt x="8073390" y="4890770"/>
                  <a:pt x="7993380" y="4983480"/>
                  <a:pt x="7923530" y="5082540"/>
                </a:cubicBezTo>
                <a:close/>
                <a:moveTo>
                  <a:pt x="8572500" y="4880610"/>
                </a:moveTo>
                <a:cubicBezTo>
                  <a:pt x="8434070" y="4880610"/>
                  <a:pt x="8299450" y="4853940"/>
                  <a:pt x="8172450" y="4803140"/>
                </a:cubicBezTo>
                <a:cubicBezTo>
                  <a:pt x="8420100" y="4563110"/>
                  <a:pt x="8727440" y="4389120"/>
                  <a:pt x="9058910" y="4302760"/>
                </a:cubicBezTo>
                <a:cubicBezTo>
                  <a:pt x="9055100" y="4333240"/>
                  <a:pt x="9053830" y="4363720"/>
                  <a:pt x="9053830" y="4392930"/>
                </a:cubicBezTo>
                <a:cubicBezTo>
                  <a:pt x="9053830" y="4508500"/>
                  <a:pt x="9076690" y="4621530"/>
                  <a:pt x="9122410" y="4726940"/>
                </a:cubicBezTo>
                <a:cubicBezTo>
                  <a:pt x="8958580" y="4828540"/>
                  <a:pt x="8768080" y="4880610"/>
                  <a:pt x="8572500" y="4880610"/>
                </a:cubicBezTo>
                <a:close/>
                <a:moveTo>
                  <a:pt x="9062720" y="4392930"/>
                </a:moveTo>
                <a:cubicBezTo>
                  <a:pt x="9062720" y="4362450"/>
                  <a:pt x="9063990" y="4330700"/>
                  <a:pt x="9067800" y="4300220"/>
                </a:cubicBezTo>
                <a:cubicBezTo>
                  <a:pt x="9224010" y="4259580"/>
                  <a:pt x="9386570" y="4237990"/>
                  <a:pt x="9549130" y="4236720"/>
                </a:cubicBezTo>
                <a:cubicBezTo>
                  <a:pt x="9464040" y="4436110"/>
                  <a:pt x="9315450" y="4608830"/>
                  <a:pt x="9130030" y="4723130"/>
                </a:cubicBezTo>
                <a:cubicBezTo>
                  <a:pt x="9085580" y="4618990"/>
                  <a:pt x="9062720" y="4507230"/>
                  <a:pt x="9062720" y="4392930"/>
                </a:cubicBezTo>
                <a:close/>
                <a:moveTo>
                  <a:pt x="9069070" y="4292600"/>
                </a:moveTo>
                <a:cubicBezTo>
                  <a:pt x="9107170" y="3972560"/>
                  <a:pt x="9329420" y="3700780"/>
                  <a:pt x="9635490" y="3599180"/>
                </a:cubicBezTo>
                <a:lnTo>
                  <a:pt x="9635490" y="3818890"/>
                </a:lnTo>
                <a:cubicBezTo>
                  <a:pt x="9635490" y="3961130"/>
                  <a:pt x="9607550" y="4099560"/>
                  <a:pt x="9552940" y="4229100"/>
                </a:cubicBezTo>
                <a:cubicBezTo>
                  <a:pt x="9389110" y="4230370"/>
                  <a:pt x="9226550" y="4251960"/>
                  <a:pt x="9069070" y="4292600"/>
                </a:cubicBezTo>
                <a:close/>
                <a:moveTo>
                  <a:pt x="9899650" y="5229860"/>
                </a:moveTo>
                <a:cubicBezTo>
                  <a:pt x="9568180" y="5229860"/>
                  <a:pt x="9267190" y="5034280"/>
                  <a:pt x="9133840" y="4730750"/>
                </a:cubicBezTo>
                <a:cubicBezTo>
                  <a:pt x="9321800" y="4615180"/>
                  <a:pt x="9471660" y="4439920"/>
                  <a:pt x="9558020" y="4237990"/>
                </a:cubicBezTo>
                <a:lnTo>
                  <a:pt x="9570720" y="4237990"/>
                </a:lnTo>
                <a:cubicBezTo>
                  <a:pt x="9982200" y="4237990"/>
                  <a:pt x="10375900" y="4361180"/>
                  <a:pt x="10712450" y="4594860"/>
                </a:cubicBezTo>
                <a:cubicBezTo>
                  <a:pt x="10619740" y="4968240"/>
                  <a:pt x="10285730" y="5229860"/>
                  <a:pt x="9899650" y="5229860"/>
                </a:cubicBezTo>
                <a:close/>
                <a:moveTo>
                  <a:pt x="9643110" y="3596640"/>
                </a:moveTo>
                <a:cubicBezTo>
                  <a:pt x="9725660" y="3569970"/>
                  <a:pt x="9812020" y="3556000"/>
                  <a:pt x="9899650" y="3556000"/>
                </a:cubicBezTo>
                <a:cubicBezTo>
                  <a:pt x="10360660" y="3556000"/>
                  <a:pt x="10736580" y="3931920"/>
                  <a:pt x="10736580" y="4392930"/>
                </a:cubicBezTo>
                <a:cubicBezTo>
                  <a:pt x="10736580" y="4457700"/>
                  <a:pt x="10728960" y="4522470"/>
                  <a:pt x="10713720" y="4584700"/>
                </a:cubicBezTo>
                <a:cubicBezTo>
                  <a:pt x="10377170" y="4352290"/>
                  <a:pt x="9980930" y="4229100"/>
                  <a:pt x="9569450" y="4229100"/>
                </a:cubicBezTo>
                <a:lnTo>
                  <a:pt x="9560560" y="4229100"/>
                </a:lnTo>
                <a:cubicBezTo>
                  <a:pt x="9615170" y="4099560"/>
                  <a:pt x="9641840" y="3961130"/>
                  <a:pt x="9641840" y="3818890"/>
                </a:cubicBezTo>
                <a:lnTo>
                  <a:pt x="9641840" y="3596640"/>
                </a:lnTo>
                <a:close/>
                <a:moveTo>
                  <a:pt x="9635490" y="3382010"/>
                </a:moveTo>
                <a:lnTo>
                  <a:pt x="9635490" y="3591560"/>
                </a:lnTo>
                <a:cubicBezTo>
                  <a:pt x="9324340" y="3694430"/>
                  <a:pt x="9099550" y="3970020"/>
                  <a:pt x="9061450" y="4295140"/>
                </a:cubicBezTo>
                <a:lnTo>
                  <a:pt x="9061450" y="4295140"/>
                </a:lnTo>
                <a:cubicBezTo>
                  <a:pt x="8726170" y="4382770"/>
                  <a:pt x="8416290" y="4558030"/>
                  <a:pt x="8166100" y="4800600"/>
                </a:cubicBezTo>
                <a:cubicBezTo>
                  <a:pt x="7768590" y="4635500"/>
                  <a:pt x="7512050" y="4250690"/>
                  <a:pt x="7512050" y="3820160"/>
                </a:cubicBezTo>
                <a:lnTo>
                  <a:pt x="7512050" y="3524250"/>
                </a:lnTo>
                <a:cubicBezTo>
                  <a:pt x="7811770" y="3247390"/>
                  <a:pt x="7997190" y="2872740"/>
                  <a:pt x="8034020" y="2467610"/>
                </a:cubicBezTo>
                <a:cubicBezTo>
                  <a:pt x="8196580" y="2371090"/>
                  <a:pt x="8383270" y="2320290"/>
                  <a:pt x="8573770" y="2320290"/>
                </a:cubicBezTo>
                <a:cubicBezTo>
                  <a:pt x="8727440" y="2320290"/>
                  <a:pt x="8876030" y="2352040"/>
                  <a:pt x="9014460" y="2415540"/>
                </a:cubicBezTo>
                <a:cubicBezTo>
                  <a:pt x="9013190" y="2433320"/>
                  <a:pt x="9011920" y="2451100"/>
                  <a:pt x="9011920" y="2470150"/>
                </a:cubicBezTo>
                <a:cubicBezTo>
                  <a:pt x="9011920" y="2782570"/>
                  <a:pt x="9265920" y="3036570"/>
                  <a:pt x="9578340" y="3037840"/>
                </a:cubicBezTo>
                <a:cubicBezTo>
                  <a:pt x="9615170" y="3147060"/>
                  <a:pt x="9635490" y="3263900"/>
                  <a:pt x="9635490" y="3382010"/>
                </a:cubicBezTo>
                <a:close/>
                <a:moveTo>
                  <a:pt x="9583420" y="3028950"/>
                </a:moveTo>
                <a:cubicBezTo>
                  <a:pt x="9488170" y="2757170"/>
                  <a:pt x="9283700" y="2531110"/>
                  <a:pt x="9022080" y="2410460"/>
                </a:cubicBezTo>
                <a:cubicBezTo>
                  <a:pt x="9046210" y="2174240"/>
                  <a:pt x="9217660" y="1978660"/>
                  <a:pt x="9450070" y="1924050"/>
                </a:cubicBezTo>
                <a:cubicBezTo>
                  <a:pt x="9626600" y="2084070"/>
                  <a:pt x="9843770" y="2185670"/>
                  <a:pt x="10078720" y="2219960"/>
                </a:cubicBezTo>
                <a:lnTo>
                  <a:pt x="10078720" y="2219960"/>
                </a:lnTo>
                <a:cubicBezTo>
                  <a:pt x="10060940" y="2301240"/>
                  <a:pt x="10053320" y="2385060"/>
                  <a:pt x="10053320" y="2468880"/>
                </a:cubicBezTo>
                <a:cubicBezTo>
                  <a:pt x="10053320" y="2625090"/>
                  <a:pt x="10082530" y="2777490"/>
                  <a:pt x="10142220" y="2921000"/>
                </a:cubicBezTo>
                <a:cubicBezTo>
                  <a:pt x="10045700" y="2990850"/>
                  <a:pt x="9931400" y="3028950"/>
                  <a:pt x="9812020" y="3028950"/>
                </a:cubicBezTo>
                <a:lnTo>
                  <a:pt x="9583420" y="302895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BentonSans Book" panose="020005030000000200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813454-156D-425F-BBD2-ADE99FA2D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2449678"/>
            <a:ext cx="5522912" cy="1709662"/>
          </a:xfrm>
        </p:spPr>
        <p:txBody>
          <a:bodyPr/>
          <a:lstStyle>
            <a:lvl1pPr>
              <a:defRPr lang="en-US" sz="4200" b="1" i="0" kern="1200" spc="-97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079E7D-D876-00E4-D3EB-3BAB934E62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088" y="4247176"/>
            <a:ext cx="5522912" cy="608012"/>
          </a:xfrm>
        </p:spPr>
        <p:txBody>
          <a:bodyPr/>
          <a:lstStyle>
            <a:lvl1pPr marL="0" algn="l" defTabSz="914400" rtl="0" eaLnBrk="1" latinLnBrk="0" hangingPunct="1">
              <a:spcBef>
                <a:spcPts val="0"/>
              </a:spcBef>
              <a:defRPr lang="en-GB" sz="2001" b="0" i="0" kern="1200" spc="-24" dirty="0" smtClean="0">
                <a:solidFill>
                  <a:schemeClr val="bg1"/>
                </a:solidFill>
                <a:latin typeface="+mn-lt"/>
                <a:ea typeface="+mn-ea"/>
                <a:cs typeface="BentonSans Book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1021E7-8578-B169-EA83-10CEC4222D3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8207"/>
            <a:ext cx="12191999" cy="155448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746656A-10F4-CA40-69DA-39DCC1370720}"/>
              </a:ext>
            </a:extLst>
          </p:cNvPr>
          <p:cNvGrpSpPr/>
          <p:nvPr/>
        </p:nvGrpSpPr>
        <p:grpSpPr>
          <a:xfrm>
            <a:off x="0" y="5917548"/>
            <a:ext cx="12192000" cy="940452"/>
            <a:chOff x="0" y="5917548"/>
            <a:chExt cx="12192000" cy="940452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50801FD-5F96-49DB-ED94-477187C98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5917548"/>
              <a:ext cx="12192000" cy="940452"/>
            </a:xfrm>
            <a:custGeom>
              <a:avLst/>
              <a:gdLst>
                <a:gd name="connsiteX0" fmla="*/ 0 w 12192000"/>
                <a:gd name="connsiteY0" fmla="*/ 0 h 940452"/>
                <a:gd name="connsiteX1" fmla="*/ 5094 w 12192000"/>
                <a:gd name="connsiteY1" fmla="*/ 0 h 940452"/>
                <a:gd name="connsiteX2" fmla="*/ 15281 w 12192000"/>
                <a:gd name="connsiteY2" fmla="*/ 50458 h 940452"/>
                <a:gd name="connsiteX3" fmla="*/ 194444 w 12192000"/>
                <a:gd name="connsiteY3" fmla="*/ 169216 h 940452"/>
                <a:gd name="connsiteX4" fmla="*/ 11997556 w 12192000"/>
                <a:gd name="connsiteY4" fmla="*/ 169216 h 940452"/>
                <a:gd name="connsiteX5" fmla="*/ 12176720 w 12192000"/>
                <a:gd name="connsiteY5" fmla="*/ 50458 h 940452"/>
                <a:gd name="connsiteX6" fmla="*/ 12186907 w 12192000"/>
                <a:gd name="connsiteY6" fmla="*/ 0 h 940452"/>
                <a:gd name="connsiteX7" fmla="*/ 12192000 w 12192000"/>
                <a:gd name="connsiteY7" fmla="*/ 0 h 940452"/>
                <a:gd name="connsiteX8" fmla="*/ 12192000 w 12192000"/>
                <a:gd name="connsiteY8" fmla="*/ 940452 h 940452"/>
                <a:gd name="connsiteX9" fmla="*/ 0 w 12192000"/>
                <a:gd name="connsiteY9" fmla="*/ 940452 h 94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0" h="940452">
                  <a:moveTo>
                    <a:pt x="0" y="0"/>
                  </a:moveTo>
                  <a:lnTo>
                    <a:pt x="5094" y="0"/>
                  </a:lnTo>
                  <a:lnTo>
                    <a:pt x="15281" y="50458"/>
                  </a:lnTo>
                  <a:cubicBezTo>
                    <a:pt x="44799" y="120247"/>
                    <a:pt x="113903" y="169216"/>
                    <a:pt x="194444" y="169216"/>
                  </a:cubicBezTo>
                  <a:lnTo>
                    <a:pt x="11997556" y="169216"/>
                  </a:lnTo>
                  <a:cubicBezTo>
                    <a:pt x="12078097" y="169216"/>
                    <a:pt x="12147201" y="120247"/>
                    <a:pt x="12176720" y="50458"/>
                  </a:cubicBezTo>
                  <a:lnTo>
                    <a:pt x="12186907" y="0"/>
                  </a:lnTo>
                  <a:lnTo>
                    <a:pt x="12192000" y="0"/>
                  </a:lnTo>
                  <a:lnTo>
                    <a:pt x="12192000" y="940452"/>
                  </a:lnTo>
                  <a:lnTo>
                    <a:pt x="0" y="940452"/>
                  </a:lnTo>
                  <a:close/>
                </a:path>
              </a:pathLst>
            </a:custGeom>
          </p:spPr>
        </p:pic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EAAA2983-CFB8-42AB-F255-FCA8135C5264}"/>
                </a:ext>
              </a:extLst>
            </p:cNvPr>
            <p:cNvSpPr txBox="1"/>
            <p:nvPr/>
          </p:nvSpPr>
          <p:spPr>
            <a:xfrm>
              <a:off x="577850" y="6213044"/>
              <a:ext cx="11041063" cy="481267"/>
            </a:xfrm>
            <a:prstGeom prst="rect">
              <a:avLst/>
            </a:prstGeom>
            <a:noFill/>
          </p:spPr>
          <p:txBody>
            <a:bodyPr vert="horz" wrap="square" lIns="0" tIns="12322" rIns="0" bIns="0" rtlCol="0">
              <a:noAutofit/>
            </a:bodyPr>
            <a:lstStyle/>
            <a:p>
              <a:pPr marL="0" marR="3081" algn="just">
                <a:lnSpc>
                  <a:spcPts val="850"/>
                </a:lnSpc>
                <a:spcBef>
                  <a:spcPts val="0"/>
                </a:spcBef>
              </a:pP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GBT Travel Services UK Limited (GBT UK) et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sous-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titulaires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 licence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autorisés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(y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compris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Ovation Travel Group et Egencia)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utilisent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certaines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marques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déposées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et marques de service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d’American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Express Company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ou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filiales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(American Express) dans les marques « American Express Global Business Travel » et « American Express GBT Meetings &amp; Events » et dans le cadre de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activités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pour des utilisations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autorisées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uniquement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en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vertu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d’une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licence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limitée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d’American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Express (Marques sous licence).  Les Marques sous licence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sont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des marques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déposées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ou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des marques de service et la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propriété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d’American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Express. GBT UK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est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une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filiale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 Global Business Travel Group, Inc. (NYSE: GBTG). American Express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détient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une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participation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minoritaire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dans GBTG, qui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opère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en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tant que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société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distincte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d’American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Express. </a:t>
              </a:r>
            </a:p>
          </p:txBody>
        </p:sp>
      </p:grpSp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1123DCF-F794-9CCA-70D5-A695F56EDD1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69850"/>
            <a:ext cx="1968982" cy="16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0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o-Text layout content +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720000" cy="56692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7321-910B-F829-0480-6851FF1D7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4C37D-914D-6A36-60FC-0C4702D46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600" y="1080000"/>
            <a:ext cx="9720000" cy="415925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F0322-E845-B399-8C32-9B3EF6774D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8400" y="1800000"/>
            <a:ext cx="5310000" cy="3960000"/>
          </a:xfrm>
        </p:spPr>
        <p:txBody>
          <a:bodyPr/>
          <a:lstStyle>
            <a:lvl1pPr marL="0" indent="0">
              <a:buClrTx/>
              <a:buFont typeface="BentonSans Book" panose="020B0604020202020204" pitchFamily="34" charset="0"/>
              <a:buNone/>
              <a:defRPr sz="2000" b="0" i="0">
                <a:latin typeface="+mn-lt"/>
              </a:defRPr>
            </a:lvl1pPr>
            <a:lvl2pPr marL="361950" indent="-182563">
              <a:buFont typeface="BentonSans Book" panose="020B0604020202020204" pitchFamily="34" charset="0"/>
              <a:buChar char="•"/>
              <a:defRPr b="0" i="0">
                <a:latin typeface="+mn-lt"/>
              </a:defRPr>
            </a:lvl2pPr>
            <a:lvl3pPr marL="625475" indent="-182563">
              <a:defRPr b="0" i="0">
                <a:latin typeface="+mn-lt"/>
              </a:defRPr>
            </a:lvl3pPr>
            <a:lvl4pPr marL="896938" indent="-182563">
              <a:defRPr b="0" i="0">
                <a:latin typeface="+mn-lt"/>
              </a:defRPr>
            </a:lvl4pPr>
            <a:lvl5pPr marL="1077913" indent="-182563"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2C917FF-4D68-B4EE-8090-9738E834B17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3024" y="1800000"/>
            <a:ext cx="5440598" cy="3960000"/>
          </a:xfrm>
          <a:custGeom>
            <a:avLst/>
            <a:gdLst>
              <a:gd name="connsiteX0" fmla="*/ 256370 w 5440598"/>
              <a:gd name="connsiteY0" fmla="*/ 0 h 3960000"/>
              <a:gd name="connsiteX1" fmla="*/ 5184228 w 5440598"/>
              <a:gd name="connsiteY1" fmla="*/ 0 h 3960000"/>
              <a:gd name="connsiteX2" fmla="*/ 5440598 w 5440598"/>
              <a:gd name="connsiteY2" fmla="*/ 256370 h 3960000"/>
              <a:gd name="connsiteX3" fmla="*/ 5440598 w 5440598"/>
              <a:gd name="connsiteY3" fmla="*/ 3703630 h 3960000"/>
              <a:gd name="connsiteX4" fmla="*/ 5184228 w 5440598"/>
              <a:gd name="connsiteY4" fmla="*/ 3960000 h 3960000"/>
              <a:gd name="connsiteX5" fmla="*/ 256370 w 5440598"/>
              <a:gd name="connsiteY5" fmla="*/ 3960000 h 3960000"/>
              <a:gd name="connsiteX6" fmla="*/ 0 w 5440598"/>
              <a:gd name="connsiteY6" fmla="*/ 3703630 h 3960000"/>
              <a:gd name="connsiteX7" fmla="*/ 0 w 5440598"/>
              <a:gd name="connsiteY7" fmla="*/ 256370 h 3960000"/>
              <a:gd name="connsiteX8" fmla="*/ 256370 w 5440598"/>
              <a:gd name="connsiteY8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0598" h="3960000">
                <a:moveTo>
                  <a:pt x="256370" y="0"/>
                </a:moveTo>
                <a:lnTo>
                  <a:pt x="5184228" y="0"/>
                </a:lnTo>
                <a:cubicBezTo>
                  <a:pt x="5325817" y="0"/>
                  <a:pt x="5440598" y="114781"/>
                  <a:pt x="5440598" y="256370"/>
                </a:cubicBezTo>
                <a:lnTo>
                  <a:pt x="5440598" y="3703630"/>
                </a:lnTo>
                <a:cubicBezTo>
                  <a:pt x="5440598" y="3845219"/>
                  <a:pt x="5325817" y="3960000"/>
                  <a:pt x="5184228" y="3960000"/>
                </a:cubicBezTo>
                <a:lnTo>
                  <a:pt x="256370" y="3960000"/>
                </a:lnTo>
                <a:cubicBezTo>
                  <a:pt x="114781" y="3960000"/>
                  <a:pt x="0" y="3845219"/>
                  <a:pt x="0" y="3703630"/>
                </a:cubicBezTo>
                <a:lnTo>
                  <a:pt x="0" y="256370"/>
                </a:lnTo>
                <a:cubicBezTo>
                  <a:pt x="0" y="114781"/>
                  <a:pt x="114781" y="0"/>
                  <a:pt x="256370" y="0"/>
                </a:cubicBezTo>
                <a:close/>
              </a:path>
            </a:pathLst>
          </a:custGeom>
          <a:solidFill>
            <a:srgbClr val="E6F0FA"/>
          </a:solidFill>
        </p:spPr>
        <p:txBody>
          <a:bodyPr wrap="square" lIns="360000" tIns="360000" rIns="360000" bIns="360000" anchor="ctr" anchorCtr="0">
            <a:noAutofit/>
          </a:bodyPr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6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o-Multi Image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0973EA16-F472-C15B-FDA5-FE933E419E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38489" y="3914076"/>
            <a:ext cx="2926080" cy="2176758"/>
          </a:xfrm>
          <a:prstGeom prst="round2SameRect">
            <a:avLst/>
          </a:prstGeom>
          <a:solidFill>
            <a:srgbClr val="E6F0FA"/>
          </a:solidFill>
        </p:spPr>
        <p:txBody>
          <a:bodyPr/>
          <a:lstStyle>
            <a:lvl1pPr>
              <a:defRPr b="0" i="0">
                <a:latin typeface="BentonSans Book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18">
            <a:extLst>
              <a:ext uri="{FF2B5EF4-FFF2-40B4-BE49-F238E27FC236}">
                <a16:creationId xmlns:a16="http://schemas.microsoft.com/office/drawing/2014/main" id="{F29587D1-BC77-02AD-D9E3-35883D8D9C9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51743" y="3921825"/>
            <a:ext cx="2926080" cy="2163844"/>
          </a:xfrm>
          <a:prstGeom prst="round2SameRect">
            <a:avLst/>
          </a:prstGeom>
          <a:solidFill>
            <a:srgbClr val="E6F0FA"/>
          </a:solidFill>
        </p:spPr>
        <p:txBody>
          <a:bodyPr/>
          <a:lstStyle>
            <a:lvl1pPr>
              <a:defRPr b="0" i="0">
                <a:latin typeface="BentonSans Book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8">
            <a:extLst>
              <a:ext uri="{FF2B5EF4-FFF2-40B4-BE49-F238E27FC236}">
                <a16:creationId xmlns:a16="http://schemas.microsoft.com/office/drawing/2014/main" id="{F574F731-E831-CCC3-E46B-C9C03F9CA6B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6072" y="1791035"/>
            <a:ext cx="4925826" cy="4294633"/>
          </a:xfrm>
          <a:prstGeom prst="round2SameRect">
            <a:avLst>
              <a:gd name="adj1" fmla="val 12129"/>
              <a:gd name="adj2" fmla="val 0"/>
            </a:avLst>
          </a:prstGeom>
          <a:solidFill>
            <a:srgbClr val="E6F0FA"/>
          </a:solidFill>
        </p:spPr>
        <p:txBody>
          <a:bodyPr/>
          <a:lstStyle>
            <a:lvl1pPr>
              <a:defRPr b="0" i="0">
                <a:latin typeface="BentonSans Book" panose="02000503000000020004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71BEC9B-7DF3-332E-E772-7AC5648BF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917548"/>
            <a:ext cx="12192000" cy="940452"/>
          </a:xfrm>
          <a:custGeom>
            <a:avLst/>
            <a:gdLst>
              <a:gd name="connsiteX0" fmla="*/ 0 w 12192000"/>
              <a:gd name="connsiteY0" fmla="*/ 0 h 940452"/>
              <a:gd name="connsiteX1" fmla="*/ 5094 w 12192000"/>
              <a:gd name="connsiteY1" fmla="*/ 0 h 940452"/>
              <a:gd name="connsiteX2" fmla="*/ 15281 w 12192000"/>
              <a:gd name="connsiteY2" fmla="*/ 50458 h 940452"/>
              <a:gd name="connsiteX3" fmla="*/ 194444 w 12192000"/>
              <a:gd name="connsiteY3" fmla="*/ 169216 h 940452"/>
              <a:gd name="connsiteX4" fmla="*/ 11997556 w 12192000"/>
              <a:gd name="connsiteY4" fmla="*/ 169216 h 940452"/>
              <a:gd name="connsiteX5" fmla="*/ 12176720 w 12192000"/>
              <a:gd name="connsiteY5" fmla="*/ 50458 h 940452"/>
              <a:gd name="connsiteX6" fmla="*/ 12186907 w 12192000"/>
              <a:gd name="connsiteY6" fmla="*/ 0 h 940452"/>
              <a:gd name="connsiteX7" fmla="*/ 12192000 w 12192000"/>
              <a:gd name="connsiteY7" fmla="*/ 0 h 940452"/>
              <a:gd name="connsiteX8" fmla="*/ 12192000 w 12192000"/>
              <a:gd name="connsiteY8" fmla="*/ 940452 h 940452"/>
              <a:gd name="connsiteX9" fmla="*/ 0 w 12192000"/>
              <a:gd name="connsiteY9" fmla="*/ 940452 h 9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40452">
                <a:moveTo>
                  <a:pt x="0" y="0"/>
                </a:moveTo>
                <a:lnTo>
                  <a:pt x="5094" y="0"/>
                </a:lnTo>
                <a:lnTo>
                  <a:pt x="15281" y="50458"/>
                </a:lnTo>
                <a:cubicBezTo>
                  <a:pt x="44799" y="120247"/>
                  <a:pt x="113903" y="169216"/>
                  <a:pt x="194444" y="169216"/>
                </a:cubicBezTo>
                <a:lnTo>
                  <a:pt x="11997556" y="169216"/>
                </a:lnTo>
                <a:cubicBezTo>
                  <a:pt x="12078097" y="169216"/>
                  <a:pt x="12147201" y="120247"/>
                  <a:pt x="12176720" y="50458"/>
                </a:cubicBezTo>
                <a:lnTo>
                  <a:pt x="12186907" y="0"/>
                </a:lnTo>
                <a:lnTo>
                  <a:pt x="12192000" y="0"/>
                </a:lnTo>
                <a:lnTo>
                  <a:pt x="12192000" y="940452"/>
                </a:lnTo>
                <a:lnTo>
                  <a:pt x="0" y="94045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144413" cy="56692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7321-910B-F829-0480-6851FF1D7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888B8D"/>
                </a:solidFill>
                <a:latin typeface="+mn-lt"/>
              </a:defRPr>
            </a:lvl1pPr>
          </a:lstStyle>
          <a:p>
            <a:r>
              <a:rPr lang="en-US" dirty="0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4C37D-914D-6A36-60FC-0C4702D46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600" y="1080000"/>
            <a:ext cx="9143837" cy="415925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FA0B06B-164D-B33A-6508-FB60B63780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25573" y="1798557"/>
            <a:ext cx="2926080" cy="2011680"/>
          </a:xfrm>
          <a:prstGeom prst="roundRect">
            <a:avLst>
              <a:gd name="adj" fmla="val 13277"/>
            </a:avLst>
          </a:prstGeom>
          <a:solidFill>
            <a:srgbClr val="E6F0FA"/>
          </a:solidFill>
        </p:spPr>
        <p:txBody>
          <a:bodyPr/>
          <a:lstStyle>
            <a:lvl1pPr>
              <a:defRPr b="0" i="0">
                <a:latin typeface="BentonSans Book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725A9E1D-A185-C624-518B-F8FE2ECFD7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38827" y="1811472"/>
            <a:ext cx="2926080" cy="2011680"/>
          </a:xfrm>
          <a:prstGeom prst="roundRect">
            <a:avLst>
              <a:gd name="adj" fmla="val 13277"/>
            </a:avLst>
          </a:prstGeom>
          <a:solidFill>
            <a:srgbClr val="E6F0FA"/>
          </a:solidFill>
        </p:spPr>
        <p:txBody>
          <a:bodyPr/>
          <a:lstStyle>
            <a:lvl1pPr>
              <a:defRPr b="0" i="0">
                <a:latin typeface="BentonSans Book" panose="02000503000000020004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5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o-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720000" cy="56692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BBF403-BEB1-7800-1828-110915462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3600" y="1800000"/>
            <a:ext cx="11044800" cy="3960000"/>
          </a:xfrm>
        </p:spPr>
        <p:txBody>
          <a:bodyPr anchor="t" anchorCtr="0"/>
          <a:lstStyle>
            <a:lvl1pPr marL="360363" indent="-360363">
              <a:spcBef>
                <a:spcPts val="1200"/>
              </a:spcBef>
              <a:spcAft>
                <a:spcPts val="0"/>
              </a:spcAft>
              <a:buClrTx/>
              <a:buFont typeface="+mj-lt"/>
              <a:buAutoNum type="arabicPeriod"/>
              <a:tabLst/>
              <a:defRPr sz="2000" b="0" i="0">
                <a:latin typeface="+mn-lt"/>
              </a:defRPr>
            </a:lvl1pPr>
            <a:lvl2pPr marL="534988" indent="-182563">
              <a:buClrTx/>
              <a:defRPr b="0" i="0">
                <a:latin typeface="+mn-lt"/>
              </a:defRPr>
            </a:lvl2pPr>
            <a:lvl3pPr marL="720725" indent="-182563">
              <a:buClrTx/>
              <a:defRPr b="0" i="0">
                <a:latin typeface="+mn-lt"/>
              </a:defRPr>
            </a:lvl3pPr>
            <a:lvl4pPr marL="895350" indent="-182563">
              <a:buClrTx/>
              <a:defRPr b="0" i="0">
                <a:latin typeface="+mn-lt"/>
              </a:defRPr>
            </a:lvl4pPr>
            <a:lvl5pPr marL="1081088" indent="-182563">
              <a:buClrTx/>
              <a:defRPr b="0" i="0">
                <a:latin typeface="BentonSans Book" panose="0200050300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80310-1A49-EF8E-6057-0125B5F1C37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3F88A-7314-6570-D30C-87CE67CCD6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088" y="1080000"/>
            <a:ext cx="9720000" cy="461963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10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o-Agenda Graph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720000" cy="56692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80310-1A49-EF8E-6057-0125B5F1C37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3F88A-7314-6570-D30C-87CE67CCD6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088" y="1080000"/>
            <a:ext cx="9720000" cy="461963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90B12FD-F536-FD2A-FE8C-D6969BAA2C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2654" y="1935163"/>
            <a:ext cx="9851149" cy="540000"/>
          </a:xfrm>
          <a:custGeom>
            <a:avLst/>
            <a:gdLst>
              <a:gd name="connsiteX0" fmla="*/ 0 w 9851149"/>
              <a:gd name="connsiteY0" fmla="*/ 0 h 540000"/>
              <a:gd name="connsiteX1" fmla="*/ 9581149 w 9851149"/>
              <a:gd name="connsiteY1" fmla="*/ 0 h 540000"/>
              <a:gd name="connsiteX2" fmla="*/ 9851149 w 9851149"/>
              <a:gd name="connsiteY2" fmla="*/ 270000 h 540000"/>
              <a:gd name="connsiteX3" fmla="*/ 9581149 w 9851149"/>
              <a:gd name="connsiteY3" fmla="*/ 540000 h 540000"/>
              <a:gd name="connsiteX4" fmla="*/ 0 w 9851149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1149" h="540000">
                <a:moveTo>
                  <a:pt x="0" y="0"/>
                </a:moveTo>
                <a:lnTo>
                  <a:pt x="9581149" y="0"/>
                </a:lnTo>
                <a:cubicBezTo>
                  <a:pt x="9730266" y="0"/>
                  <a:pt x="9851149" y="120883"/>
                  <a:pt x="9851149" y="270000"/>
                </a:cubicBezTo>
                <a:cubicBezTo>
                  <a:pt x="9851149" y="419117"/>
                  <a:pt x="9730266" y="540000"/>
                  <a:pt x="9581149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216000" anchor="ctr" anchorCtr="0">
            <a:noAutofit/>
          </a:bodyPr>
          <a:lstStyle>
            <a:lvl1pPr>
              <a:defRPr b="0" i="0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3044C01-D0E4-E033-00AC-17D72710747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7851" y="1935163"/>
            <a:ext cx="1194803" cy="540000"/>
          </a:xfrm>
          <a:custGeom>
            <a:avLst/>
            <a:gdLst>
              <a:gd name="connsiteX0" fmla="*/ 270000 w 1194803"/>
              <a:gd name="connsiteY0" fmla="*/ 0 h 540000"/>
              <a:gd name="connsiteX1" fmla="*/ 1194803 w 1194803"/>
              <a:gd name="connsiteY1" fmla="*/ 0 h 540000"/>
              <a:gd name="connsiteX2" fmla="*/ 1194803 w 1194803"/>
              <a:gd name="connsiteY2" fmla="*/ 540000 h 540000"/>
              <a:gd name="connsiteX3" fmla="*/ 270000 w 1194803"/>
              <a:gd name="connsiteY3" fmla="*/ 540000 h 540000"/>
              <a:gd name="connsiteX4" fmla="*/ 0 w 1194803"/>
              <a:gd name="connsiteY4" fmla="*/ 270000 h 540000"/>
              <a:gd name="connsiteX5" fmla="*/ 270000 w 1194803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03" h="540000">
                <a:moveTo>
                  <a:pt x="270000" y="0"/>
                </a:moveTo>
                <a:lnTo>
                  <a:pt x="1194803" y="0"/>
                </a:lnTo>
                <a:lnTo>
                  <a:pt x="1194803" y="540000"/>
                </a:lnTo>
                <a:lnTo>
                  <a:pt x="270000" y="540000"/>
                </a:ln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D26F53A-31D5-7124-9D1A-FF6FFC41CF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72654" y="2598363"/>
            <a:ext cx="9851149" cy="540000"/>
          </a:xfrm>
          <a:custGeom>
            <a:avLst/>
            <a:gdLst>
              <a:gd name="connsiteX0" fmla="*/ 0 w 9851149"/>
              <a:gd name="connsiteY0" fmla="*/ 0 h 540000"/>
              <a:gd name="connsiteX1" fmla="*/ 9581149 w 9851149"/>
              <a:gd name="connsiteY1" fmla="*/ 0 h 540000"/>
              <a:gd name="connsiteX2" fmla="*/ 9851149 w 9851149"/>
              <a:gd name="connsiteY2" fmla="*/ 270000 h 540000"/>
              <a:gd name="connsiteX3" fmla="*/ 9581149 w 9851149"/>
              <a:gd name="connsiteY3" fmla="*/ 540000 h 540000"/>
              <a:gd name="connsiteX4" fmla="*/ 0 w 9851149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1149" h="540000">
                <a:moveTo>
                  <a:pt x="0" y="0"/>
                </a:moveTo>
                <a:lnTo>
                  <a:pt x="9581149" y="0"/>
                </a:lnTo>
                <a:cubicBezTo>
                  <a:pt x="9730266" y="0"/>
                  <a:pt x="9851149" y="120883"/>
                  <a:pt x="9851149" y="270000"/>
                </a:cubicBezTo>
                <a:cubicBezTo>
                  <a:pt x="9851149" y="419117"/>
                  <a:pt x="9730266" y="540000"/>
                  <a:pt x="9581149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216000" anchor="ctr" anchorCtr="0">
            <a:noAutofit/>
          </a:bodyPr>
          <a:lstStyle>
            <a:lvl1pPr>
              <a:defRPr b="0" i="0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AEBEF46-37EC-6577-D58F-76CAD3FA699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7851" y="2598363"/>
            <a:ext cx="1194803" cy="540000"/>
          </a:xfrm>
          <a:custGeom>
            <a:avLst/>
            <a:gdLst>
              <a:gd name="connsiteX0" fmla="*/ 270000 w 1194803"/>
              <a:gd name="connsiteY0" fmla="*/ 0 h 540000"/>
              <a:gd name="connsiteX1" fmla="*/ 1194803 w 1194803"/>
              <a:gd name="connsiteY1" fmla="*/ 0 h 540000"/>
              <a:gd name="connsiteX2" fmla="*/ 1194803 w 1194803"/>
              <a:gd name="connsiteY2" fmla="*/ 540000 h 540000"/>
              <a:gd name="connsiteX3" fmla="*/ 270000 w 1194803"/>
              <a:gd name="connsiteY3" fmla="*/ 540000 h 540000"/>
              <a:gd name="connsiteX4" fmla="*/ 0 w 1194803"/>
              <a:gd name="connsiteY4" fmla="*/ 270000 h 540000"/>
              <a:gd name="connsiteX5" fmla="*/ 270000 w 1194803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03" h="540000">
                <a:moveTo>
                  <a:pt x="270000" y="0"/>
                </a:moveTo>
                <a:lnTo>
                  <a:pt x="1194803" y="0"/>
                </a:lnTo>
                <a:lnTo>
                  <a:pt x="1194803" y="540000"/>
                </a:lnTo>
                <a:lnTo>
                  <a:pt x="270000" y="540000"/>
                </a:ln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2D078A7-FE52-0783-4751-40670548DF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72654" y="3261563"/>
            <a:ext cx="9851149" cy="540000"/>
          </a:xfrm>
          <a:custGeom>
            <a:avLst/>
            <a:gdLst>
              <a:gd name="connsiteX0" fmla="*/ 0 w 9851149"/>
              <a:gd name="connsiteY0" fmla="*/ 0 h 540000"/>
              <a:gd name="connsiteX1" fmla="*/ 9581149 w 9851149"/>
              <a:gd name="connsiteY1" fmla="*/ 0 h 540000"/>
              <a:gd name="connsiteX2" fmla="*/ 9851149 w 9851149"/>
              <a:gd name="connsiteY2" fmla="*/ 270000 h 540000"/>
              <a:gd name="connsiteX3" fmla="*/ 9581149 w 9851149"/>
              <a:gd name="connsiteY3" fmla="*/ 540000 h 540000"/>
              <a:gd name="connsiteX4" fmla="*/ 0 w 9851149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1149" h="540000">
                <a:moveTo>
                  <a:pt x="0" y="0"/>
                </a:moveTo>
                <a:lnTo>
                  <a:pt x="9581149" y="0"/>
                </a:lnTo>
                <a:cubicBezTo>
                  <a:pt x="9730266" y="0"/>
                  <a:pt x="9851149" y="120883"/>
                  <a:pt x="9851149" y="270000"/>
                </a:cubicBezTo>
                <a:cubicBezTo>
                  <a:pt x="9851149" y="419117"/>
                  <a:pt x="9730266" y="540000"/>
                  <a:pt x="9581149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216000" anchor="ctr" anchorCtr="0">
            <a:noAutofit/>
          </a:bodyPr>
          <a:lstStyle>
            <a:lvl1pPr>
              <a:defRPr b="0" i="0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71E19F2-98C2-776C-5B92-751A4F0C903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7851" y="3261563"/>
            <a:ext cx="1194803" cy="540000"/>
          </a:xfrm>
          <a:custGeom>
            <a:avLst/>
            <a:gdLst>
              <a:gd name="connsiteX0" fmla="*/ 270000 w 1194803"/>
              <a:gd name="connsiteY0" fmla="*/ 0 h 540000"/>
              <a:gd name="connsiteX1" fmla="*/ 1194803 w 1194803"/>
              <a:gd name="connsiteY1" fmla="*/ 0 h 540000"/>
              <a:gd name="connsiteX2" fmla="*/ 1194803 w 1194803"/>
              <a:gd name="connsiteY2" fmla="*/ 540000 h 540000"/>
              <a:gd name="connsiteX3" fmla="*/ 270000 w 1194803"/>
              <a:gd name="connsiteY3" fmla="*/ 540000 h 540000"/>
              <a:gd name="connsiteX4" fmla="*/ 0 w 1194803"/>
              <a:gd name="connsiteY4" fmla="*/ 270000 h 540000"/>
              <a:gd name="connsiteX5" fmla="*/ 270000 w 1194803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03" h="540000">
                <a:moveTo>
                  <a:pt x="270000" y="0"/>
                </a:moveTo>
                <a:lnTo>
                  <a:pt x="1194803" y="0"/>
                </a:lnTo>
                <a:lnTo>
                  <a:pt x="1194803" y="540000"/>
                </a:lnTo>
                <a:lnTo>
                  <a:pt x="270000" y="540000"/>
                </a:ln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1EF9444-CFAC-63B0-4400-1C6A0C492E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72654" y="3924763"/>
            <a:ext cx="9851149" cy="540000"/>
          </a:xfrm>
          <a:custGeom>
            <a:avLst/>
            <a:gdLst>
              <a:gd name="connsiteX0" fmla="*/ 0 w 9851149"/>
              <a:gd name="connsiteY0" fmla="*/ 0 h 540000"/>
              <a:gd name="connsiteX1" fmla="*/ 9581149 w 9851149"/>
              <a:gd name="connsiteY1" fmla="*/ 0 h 540000"/>
              <a:gd name="connsiteX2" fmla="*/ 9851149 w 9851149"/>
              <a:gd name="connsiteY2" fmla="*/ 270000 h 540000"/>
              <a:gd name="connsiteX3" fmla="*/ 9581149 w 9851149"/>
              <a:gd name="connsiteY3" fmla="*/ 540000 h 540000"/>
              <a:gd name="connsiteX4" fmla="*/ 0 w 9851149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1149" h="540000">
                <a:moveTo>
                  <a:pt x="0" y="0"/>
                </a:moveTo>
                <a:lnTo>
                  <a:pt x="9581149" y="0"/>
                </a:lnTo>
                <a:cubicBezTo>
                  <a:pt x="9730266" y="0"/>
                  <a:pt x="9851149" y="120883"/>
                  <a:pt x="9851149" y="270000"/>
                </a:cubicBezTo>
                <a:cubicBezTo>
                  <a:pt x="9851149" y="419117"/>
                  <a:pt x="9730266" y="540000"/>
                  <a:pt x="9581149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216000" anchor="ctr" anchorCtr="0">
            <a:noAutofit/>
          </a:bodyPr>
          <a:lstStyle>
            <a:lvl1pPr>
              <a:defRPr b="0" i="0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44756AF2-5DEF-83FD-33E1-B0217B0795C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77851" y="3924763"/>
            <a:ext cx="1194803" cy="540000"/>
          </a:xfrm>
          <a:custGeom>
            <a:avLst/>
            <a:gdLst>
              <a:gd name="connsiteX0" fmla="*/ 270000 w 1194803"/>
              <a:gd name="connsiteY0" fmla="*/ 0 h 540000"/>
              <a:gd name="connsiteX1" fmla="*/ 1194803 w 1194803"/>
              <a:gd name="connsiteY1" fmla="*/ 0 h 540000"/>
              <a:gd name="connsiteX2" fmla="*/ 1194803 w 1194803"/>
              <a:gd name="connsiteY2" fmla="*/ 540000 h 540000"/>
              <a:gd name="connsiteX3" fmla="*/ 270000 w 1194803"/>
              <a:gd name="connsiteY3" fmla="*/ 540000 h 540000"/>
              <a:gd name="connsiteX4" fmla="*/ 0 w 1194803"/>
              <a:gd name="connsiteY4" fmla="*/ 270000 h 540000"/>
              <a:gd name="connsiteX5" fmla="*/ 270000 w 1194803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03" h="540000">
                <a:moveTo>
                  <a:pt x="270000" y="0"/>
                </a:moveTo>
                <a:lnTo>
                  <a:pt x="1194803" y="0"/>
                </a:lnTo>
                <a:lnTo>
                  <a:pt x="1194803" y="540000"/>
                </a:lnTo>
                <a:lnTo>
                  <a:pt x="270000" y="540000"/>
                </a:ln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846EBA4-36C1-C263-51AB-1E058B5C3F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72654" y="4587963"/>
            <a:ext cx="9851149" cy="540000"/>
          </a:xfrm>
          <a:custGeom>
            <a:avLst/>
            <a:gdLst>
              <a:gd name="connsiteX0" fmla="*/ 0 w 9851149"/>
              <a:gd name="connsiteY0" fmla="*/ 0 h 540000"/>
              <a:gd name="connsiteX1" fmla="*/ 9581149 w 9851149"/>
              <a:gd name="connsiteY1" fmla="*/ 0 h 540000"/>
              <a:gd name="connsiteX2" fmla="*/ 9851149 w 9851149"/>
              <a:gd name="connsiteY2" fmla="*/ 270000 h 540000"/>
              <a:gd name="connsiteX3" fmla="*/ 9581149 w 9851149"/>
              <a:gd name="connsiteY3" fmla="*/ 540000 h 540000"/>
              <a:gd name="connsiteX4" fmla="*/ 0 w 9851149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1149" h="540000">
                <a:moveTo>
                  <a:pt x="0" y="0"/>
                </a:moveTo>
                <a:lnTo>
                  <a:pt x="9581149" y="0"/>
                </a:lnTo>
                <a:cubicBezTo>
                  <a:pt x="9730266" y="0"/>
                  <a:pt x="9851149" y="120883"/>
                  <a:pt x="9851149" y="270000"/>
                </a:cubicBezTo>
                <a:cubicBezTo>
                  <a:pt x="9851149" y="419117"/>
                  <a:pt x="9730266" y="540000"/>
                  <a:pt x="9581149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216000" anchor="ctr" anchorCtr="0">
            <a:noAutofit/>
          </a:bodyPr>
          <a:lstStyle>
            <a:lvl1pPr>
              <a:defRPr b="0" i="0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3C7B1354-0209-F77E-93A2-CBC3C68C1E2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77851" y="4587963"/>
            <a:ext cx="1194803" cy="540000"/>
          </a:xfrm>
          <a:custGeom>
            <a:avLst/>
            <a:gdLst>
              <a:gd name="connsiteX0" fmla="*/ 270000 w 1194803"/>
              <a:gd name="connsiteY0" fmla="*/ 0 h 540000"/>
              <a:gd name="connsiteX1" fmla="*/ 1194803 w 1194803"/>
              <a:gd name="connsiteY1" fmla="*/ 0 h 540000"/>
              <a:gd name="connsiteX2" fmla="*/ 1194803 w 1194803"/>
              <a:gd name="connsiteY2" fmla="*/ 540000 h 540000"/>
              <a:gd name="connsiteX3" fmla="*/ 270000 w 1194803"/>
              <a:gd name="connsiteY3" fmla="*/ 540000 h 540000"/>
              <a:gd name="connsiteX4" fmla="*/ 0 w 1194803"/>
              <a:gd name="connsiteY4" fmla="*/ 270000 h 540000"/>
              <a:gd name="connsiteX5" fmla="*/ 270000 w 1194803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03" h="540000">
                <a:moveTo>
                  <a:pt x="270000" y="0"/>
                </a:moveTo>
                <a:lnTo>
                  <a:pt x="1194803" y="0"/>
                </a:lnTo>
                <a:lnTo>
                  <a:pt x="1194803" y="540000"/>
                </a:lnTo>
                <a:lnTo>
                  <a:pt x="270000" y="540000"/>
                </a:ln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0C29086-E740-86BE-5E5E-D912A371A67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72654" y="5251163"/>
            <a:ext cx="9851149" cy="540000"/>
          </a:xfrm>
          <a:custGeom>
            <a:avLst/>
            <a:gdLst>
              <a:gd name="connsiteX0" fmla="*/ 0 w 9851149"/>
              <a:gd name="connsiteY0" fmla="*/ 0 h 540000"/>
              <a:gd name="connsiteX1" fmla="*/ 9581149 w 9851149"/>
              <a:gd name="connsiteY1" fmla="*/ 0 h 540000"/>
              <a:gd name="connsiteX2" fmla="*/ 9851149 w 9851149"/>
              <a:gd name="connsiteY2" fmla="*/ 270000 h 540000"/>
              <a:gd name="connsiteX3" fmla="*/ 9581149 w 9851149"/>
              <a:gd name="connsiteY3" fmla="*/ 540000 h 540000"/>
              <a:gd name="connsiteX4" fmla="*/ 0 w 9851149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1149" h="540000">
                <a:moveTo>
                  <a:pt x="0" y="0"/>
                </a:moveTo>
                <a:lnTo>
                  <a:pt x="9581149" y="0"/>
                </a:lnTo>
                <a:cubicBezTo>
                  <a:pt x="9730266" y="0"/>
                  <a:pt x="9851149" y="120883"/>
                  <a:pt x="9851149" y="270000"/>
                </a:cubicBezTo>
                <a:cubicBezTo>
                  <a:pt x="9851149" y="419117"/>
                  <a:pt x="9730266" y="540000"/>
                  <a:pt x="9581149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216000" anchor="ctr" anchorCtr="0">
            <a:noAutofit/>
          </a:bodyPr>
          <a:lstStyle>
            <a:lvl1pPr>
              <a:defRPr b="0" i="0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01FD0FC9-B774-D610-2DEB-06C8F6A6231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77851" y="5251163"/>
            <a:ext cx="1194803" cy="540000"/>
          </a:xfrm>
          <a:custGeom>
            <a:avLst/>
            <a:gdLst>
              <a:gd name="connsiteX0" fmla="*/ 270000 w 1194803"/>
              <a:gd name="connsiteY0" fmla="*/ 0 h 540000"/>
              <a:gd name="connsiteX1" fmla="*/ 1194803 w 1194803"/>
              <a:gd name="connsiteY1" fmla="*/ 0 h 540000"/>
              <a:gd name="connsiteX2" fmla="*/ 1194803 w 1194803"/>
              <a:gd name="connsiteY2" fmla="*/ 540000 h 540000"/>
              <a:gd name="connsiteX3" fmla="*/ 270000 w 1194803"/>
              <a:gd name="connsiteY3" fmla="*/ 540000 h 540000"/>
              <a:gd name="connsiteX4" fmla="*/ 0 w 1194803"/>
              <a:gd name="connsiteY4" fmla="*/ 270000 h 540000"/>
              <a:gd name="connsiteX5" fmla="*/ 270000 w 1194803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03" h="540000">
                <a:moveTo>
                  <a:pt x="270000" y="0"/>
                </a:moveTo>
                <a:lnTo>
                  <a:pt x="1194803" y="0"/>
                </a:lnTo>
                <a:lnTo>
                  <a:pt x="1194803" y="540000"/>
                </a:lnTo>
                <a:lnTo>
                  <a:pt x="270000" y="540000"/>
                </a:ln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25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o-Agenda Graph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720000" cy="56692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80310-1A49-EF8E-6057-0125B5F1C37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3F88A-7314-6570-D30C-87CE67CCD6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088" y="1080000"/>
            <a:ext cx="9720000" cy="461963"/>
          </a:xfrm>
        </p:spPr>
        <p:txBody>
          <a:bodyPr/>
          <a:lstStyle>
            <a:lvl1pPr>
              <a:defRPr sz="2400" b="0" i="0">
                <a:latin typeface="BentonSans Book" panose="02000503000000020004" pitchFamily="2" charset="0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90B12FD-F536-FD2A-FE8C-D6969BAA2C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5316" y="1935163"/>
            <a:ext cx="7646938" cy="540000"/>
          </a:xfrm>
          <a:prstGeom prst="rect">
            <a:avLst/>
          </a:prstGeom>
          <a:noFill/>
        </p:spPr>
        <p:txBody>
          <a:bodyPr wrap="square" lIns="216000" anchor="ctr" anchorCtr="0">
            <a:noAutofit/>
          </a:bodyPr>
          <a:lstStyle>
            <a:lvl1pPr>
              <a:defRPr sz="1600" b="0" i="0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3044C01-D0E4-E033-00AC-17D72710747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7851" y="1935163"/>
            <a:ext cx="1194803" cy="540000"/>
          </a:xfrm>
          <a:custGeom>
            <a:avLst/>
            <a:gdLst>
              <a:gd name="connsiteX0" fmla="*/ 270000 w 1194803"/>
              <a:gd name="connsiteY0" fmla="*/ 0 h 540000"/>
              <a:gd name="connsiteX1" fmla="*/ 1194803 w 1194803"/>
              <a:gd name="connsiteY1" fmla="*/ 0 h 540000"/>
              <a:gd name="connsiteX2" fmla="*/ 1194803 w 1194803"/>
              <a:gd name="connsiteY2" fmla="*/ 540000 h 540000"/>
              <a:gd name="connsiteX3" fmla="*/ 270000 w 1194803"/>
              <a:gd name="connsiteY3" fmla="*/ 540000 h 540000"/>
              <a:gd name="connsiteX4" fmla="*/ 0 w 1194803"/>
              <a:gd name="connsiteY4" fmla="*/ 270000 h 540000"/>
              <a:gd name="connsiteX5" fmla="*/ 270000 w 1194803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03" h="540000">
                <a:moveTo>
                  <a:pt x="270000" y="0"/>
                </a:moveTo>
                <a:lnTo>
                  <a:pt x="1194803" y="0"/>
                </a:lnTo>
                <a:lnTo>
                  <a:pt x="1194803" y="540000"/>
                </a:lnTo>
                <a:lnTo>
                  <a:pt x="270000" y="540000"/>
                </a:ln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D26F53A-31D5-7124-9D1A-FF6FFC41CF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75316" y="2598363"/>
            <a:ext cx="7646938" cy="540000"/>
          </a:xfrm>
          <a:prstGeom prst="rect">
            <a:avLst/>
          </a:prstGeom>
          <a:noFill/>
        </p:spPr>
        <p:txBody>
          <a:bodyPr wrap="square" lIns="216000" anchor="ctr" anchorCtr="0">
            <a:noAutofit/>
          </a:bodyPr>
          <a:lstStyle>
            <a:lvl1pPr>
              <a:defRPr sz="1600" b="0" i="0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AEBEF46-37EC-6577-D58F-76CAD3FA699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7851" y="2598363"/>
            <a:ext cx="1194803" cy="540000"/>
          </a:xfrm>
          <a:custGeom>
            <a:avLst/>
            <a:gdLst>
              <a:gd name="connsiteX0" fmla="*/ 270000 w 1194803"/>
              <a:gd name="connsiteY0" fmla="*/ 0 h 540000"/>
              <a:gd name="connsiteX1" fmla="*/ 1194803 w 1194803"/>
              <a:gd name="connsiteY1" fmla="*/ 0 h 540000"/>
              <a:gd name="connsiteX2" fmla="*/ 1194803 w 1194803"/>
              <a:gd name="connsiteY2" fmla="*/ 540000 h 540000"/>
              <a:gd name="connsiteX3" fmla="*/ 270000 w 1194803"/>
              <a:gd name="connsiteY3" fmla="*/ 540000 h 540000"/>
              <a:gd name="connsiteX4" fmla="*/ 0 w 1194803"/>
              <a:gd name="connsiteY4" fmla="*/ 270000 h 540000"/>
              <a:gd name="connsiteX5" fmla="*/ 270000 w 1194803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03" h="540000">
                <a:moveTo>
                  <a:pt x="270000" y="0"/>
                </a:moveTo>
                <a:lnTo>
                  <a:pt x="1194803" y="0"/>
                </a:lnTo>
                <a:lnTo>
                  <a:pt x="1194803" y="540000"/>
                </a:lnTo>
                <a:lnTo>
                  <a:pt x="270000" y="540000"/>
                </a:ln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2D078A7-FE52-0783-4751-40670548DF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75316" y="3261563"/>
            <a:ext cx="7646938" cy="540000"/>
          </a:xfrm>
          <a:prstGeom prst="rect">
            <a:avLst/>
          </a:prstGeom>
          <a:noFill/>
        </p:spPr>
        <p:txBody>
          <a:bodyPr wrap="square" lIns="216000" anchor="ctr" anchorCtr="0">
            <a:noAutofit/>
          </a:bodyPr>
          <a:lstStyle>
            <a:lvl1pPr>
              <a:defRPr sz="1600" b="0" i="0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71E19F2-98C2-776C-5B92-751A4F0C903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7851" y="3261563"/>
            <a:ext cx="1194803" cy="540000"/>
          </a:xfrm>
          <a:custGeom>
            <a:avLst/>
            <a:gdLst>
              <a:gd name="connsiteX0" fmla="*/ 270000 w 1194803"/>
              <a:gd name="connsiteY0" fmla="*/ 0 h 540000"/>
              <a:gd name="connsiteX1" fmla="*/ 1194803 w 1194803"/>
              <a:gd name="connsiteY1" fmla="*/ 0 h 540000"/>
              <a:gd name="connsiteX2" fmla="*/ 1194803 w 1194803"/>
              <a:gd name="connsiteY2" fmla="*/ 540000 h 540000"/>
              <a:gd name="connsiteX3" fmla="*/ 270000 w 1194803"/>
              <a:gd name="connsiteY3" fmla="*/ 540000 h 540000"/>
              <a:gd name="connsiteX4" fmla="*/ 0 w 1194803"/>
              <a:gd name="connsiteY4" fmla="*/ 270000 h 540000"/>
              <a:gd name="connsiteX5" fmla="*/ 270000 w 1194803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03" h="540000">
                <a:moveTo>
                  <a:pt x="270000" y="0"/>
                </a:moveTo>
                <a:lnTo>
                  <a:pt x="1194803" y="0"/>
                </a:lnTo>
                <a:lnTo>
                  <a:pt x="1194803" y="540000"/>
                </a:lnTo>
                <a:lnTo>
                  <a:pt x="270000" y="540000"/>
                </a:ln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1EF9444-CFAC-63B0-4400-1C6A0C492E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75316" y="3924763"/>
            <a:ext cx="7646938" cy="540000"/>
          </a:xfrm>
          <a:prstGeom prst="rect">
            <a:avLst/>
          </a:prstGeom>
          <a:noFill/>
        </p:spPr>
        <p:txBody>
          <a:bodyPr wrap="square" lIns="216000" anchor="ctr" anchorCtr="0">
            <a:noAutofit/>
          </a:bodyPr>
          <a:lstStyle>
            <a:lvl1pPr>
              <a:defRPr sz="1600" b="0" i="0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44756AF2-5DEF-83FD-33E1-B0217B0795C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77851" y="3924763"/>
            <a:ext cx="1194803" cy="540000"/>
          </a:xfrm>
          <a:custGeom>
            <a:avLst/>
            <a:gdLst>
              <a:gd name="connsiteX0" fmla="*/ 270000 w 1194803"/>
              <a:gd name="connsiteY0" fmla="*/ 0 h 540000"/>
              <a:gd name="connsiteX1" fmla="*/ 1194803 w 1194803"/>
              <a:gd name="connsiteY1" fmla="*/ 0 h 540000"/>
              <a:gd name="connsiteX2" fmla="*/ 1194803 w 1194803"/>
              <a:gd name="connsiteY2" fmla="*/ 540000 h 540000"/>
              <a:gd name="connsiteX3" fmla="*/ 270000 w 1194803"/>
              <a:gd name="connsiteY3" fmla="*/ 540000 h 540000"/>
              <a:gd name="connsiteX4" fmla="*/ 0 w 1194803"/>
              <a:gd name="connsiteY4" fmla="*/ 270000 h 540000"/>
              <a:gd name="connsiteX5" fmla="*/ 270000 w 1194803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03" h="540000">
                <a:moveTo>
                  <a:pt x="270000" y="0"/>
                </a:moveTo>
                <a:lnTo>
                  <a:pt x="1194803" y="0"/>
                </a:lnTo>
                <a:lnTo>
                  <a:pt x="1194803" y="540000"/>
                </a:lnTo>
                <a:lnTo>
                  <a:pt x="270000" y="540000"/>
                </a:ln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846EBA4-36C1-C263-51AB-1E058B5C3F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75316" y="4587963"/>
            <a:ext cx="7646938" cy="540000"/>
          </a:xfrm>
          <a:prstGeom prst="rect">
            <a:avLst/>
          </a:prstGeom>
          <a:noFill/>
        </p:spPr>
        <p:txBody>
          <a:bodyPr wrap="square" lIns="216000" anchor="ctr" anchorCtr="0">
            <a:noAutofit/>
          </a:bodyPr>
          <a:lstStyle>
            <a:lvl1pPr>
              <a:defRPr sz="1600" b="0" i="0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3C7B1354-0209-F77E-93A2-CBC3C68C1E2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77851" y="4587963"/>
            <a:ext cx="1194803" cy="540000"/>
          </a:xfrm>
          <a:custGeom>
            <a:avLst/>
            <a:gdLst>
              <a:gd name="connsiteX0" fmla="*/ 270000 w 1194803"/>
              <a:gd name="connsiteY0" fmla="*/ 0 h 540000"/>
              <a:gd name="connsiteX1" fmla="*/ 1194803 w 1194803"/>
              <a:gd name="connsiteY1" fmla="*/ 0 h 540000"/>
              <a:gd name="connsiteX2" fmla="*/ 1194803 w 1194803"/>
              <a:gd name="connsiteY2" fmla="*/ 540000 h 540000"/>
              <a:gd name="connsiteX3" fmla="*/ 270000 w 1194803"/>
              <a:gd name="connsiteY3" fmla="*/ 540000 h 540000"/>
              <a:gd name="connsiteX4" fmla="*/ 0 w 1194803"/>
              <a:gd name="connsiteY4" fmla="*/ 270000 h 540000"/>
              <a:gd name="connsiteX5" fmla="*/ 270000 w 1194803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03" h="540000">
                <a:moveTo>
                  <a:pt x="270000" y="0"/>
                </a:moveTo>
                <a:lnTo>
                  <a:pt x="1194803" y="0"/>
                </a:lnTo>
                <a:lnTo>
                  <a:pt x="1194803" y="540000"/>
                </a:lnTo>
                <a:lnTo>
                  <a:pt x="270000" y="540000"/>
                </a:ln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0C29086-E740-86BE-5E5E-D912A371A67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975316" y="5251163"/>
            <a:ext cx="7646938" cy="540000"/>
          </a:xfrm>
          <a:prstGeom prst="rect">
            <a:avLst/>
          </a:prstGeom>
          <a:noFill/>
        </p:spPr>
        <p:txBody>
          <a:bodyPr wrap="square" lIns="216000" anchor="ctr" anchorCtr="0">
            <a:noAutofit/>
          </a:bodyPr>
          <a:lstStyle>
            <a:lvl1pPr>
              <a:defRPr sz="1600" b="0" i="0"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01FD0FC9-B774-D610-2DEB-06C8F6A6231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77851" y="5251163"/>
            <a:ext cx="1194803" cy="540000"/>
          </a:xfrm>
          <a:custGeom>
            <a:avLst/>
            <a:gdLst>
              <a:gd name="connsiteX0" fmla="*/ 270000 w 1194803"/>
              <a:gd name="connsiteY0" fmla="*/ 0 h 540000"/>
              <a:gd name="connsiteX1" fmla="*/ 1194803 w 1194803"/>
              <a:gd name="connsiteY1" fmla="*/ 0 h 540000"/>
              <a:gd name="connsiteX2" fmla="*/ 1194803 w 1194803"/>
              <a:gd name="connsiteY2" fmla="*/ 540000 h 540000"/>
              <a:gd name="connsiteX3" fmla="*/ 270000 w 1194803"/>
              <a:gd name="connsiteY3" fmla="*/ 540000 h 540000"/>
              <a:gd name="connsiteX4" fmla="*/ 0 w 1194803"/>
              <a:gd name="connsiteY4" fmla="*/ 270000 h 540000"/>
              <a:gd name="connsiteX5" fmla="*/ 270000 w 1194803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803" h="540000">
                <a:moveTo>
                  <a:pt x="270000" y="0"/>
                </a:moveTo>
                <a:lnTo>
                  <a:pt x="1194803" y="0"/>
                </a:lnTo>
                <a:lnTo>
                  <a:pt x="1194803" y="540000"/>
                </a:lnTo>
                <a:lnTo>
                  <a:pt x="270000" y="540000"/>
                </a:ln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47A445-960C-55A3-E64C-AC08570ED5F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72654" y="1935163"/>
            <a:ext cx="1867303" cy="540000"/>
          </a:xfrm>
          <a:custGeom>
            <a:avLst/>
            <a:gdLst>
              <a:gd name="connsiteX0" fmla="*/ 0 w 1867303"/>
              <a:gd name="connsiteY0" fmla="*/ 0 h 540000"/>
              <a:gd name="connsiteX1" fmla="*/ 1597303 w 1867303"/>
              <a:gd name="connsiteY1" fmla="*/ 0 h 540000"/>
              <a:gd name="connsiteX2" fmla="*/ 1867303 w 1867303"/>
              <a:gd name="connsiteY2" fmla="*/ 270000 h 540000"/>
              <a:gd name="connsiteX3" fmla="*/ 1597303 w 1867303"/>
              <a:gd name="connsiteY3" fmla="*/ 540000 h 540000"/>
              <a:gd name="connsiteX4" fmla="*/ 0 w 1867303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303" h="540000">
                <a:moveTo>
                  <a:pt x="0" y="0"/>
                </a:moveTo>
                <a:lnTo>
                  <a:pt x="1597303" y="0"/>
                </a:lnTo>
                <a:cubicBezTo>
                  <a:pt x="1746420" y="0"/>
                  <a:pt x="1867303" y="120883"/>
                  <a:pt x="1867303" y="270000"/>
                </a:cubicBezTo>
                <a:cubicBezTo>
                  <a:pt x="1867303" y="419117"/>
                  <a:pt x="1746420" y="540000"/>
                  <a:pt x="1597303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180000" rIns="180000" anchor="ctr" anchorCtr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 b="0" i="0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DED53E-FB03-511F-EEF1-E11238AF24C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772654" y="2598363"/>
            <a:ext cx="1867303" cy="540000"/>
          </a:xfrm>
          <a:custGeom>
            <a:avLst/>
            <a:gdLst>
              <a:gd name="connsiteX0" fmla="*/ 0 w 1867303"/>
              <a:gd name="connsiteY0" fmla="*/ 0 h 540000"/>
              <a:gd name="connsiteX1" fmla="*/ 1597303 w 1867303"/>
              <a:gd name="connsiteY1" fmla="*/ 0 h 540000"/>
              <a:gd name="connsiteX2" fmla="*/ 1867303 w 1867303"/>
              <a:gd name="connsiteY2" fmla="*/ 270000 h 540000"/>
              <a:gd name="connsiteX3" fmla="*/ 1597303 w 1867303"/>
              <a:gd name="connsiteY3" fmla="*/ 540000 h 540000"/>
              <a:gd name="connsiteX4" fmla="*/ 0 w 1867303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303" h="540000">
                <a:moveTo>
                  <a:pt x="0" y="0"/>
                </a:moveTo>
                <a:lnTo>
                  <a:pt x="1597303" y="0"/>
                </a:lnTo>
                <a:cubicBezTo>
                  <a:pt x="1746420" y="0"/>
                  <a:pt x="1867303" y="120883"/>
                  <a:pt x="1867303" y="270000"/>
                </a:cubicBezTo>
                <a:cubicBezTo>
                  <a:pt x="1867303" y="419117"/>
                  <a:pt x="1746420" y="540000"/>
                  <a:pt x="1597303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180000" rIns="180000" anchor="ctr" anchorCtr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 b="0" i="0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775BD4C-8CF6-2898-F9A0-CF09476375B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772654" y="3261563"/>
            <a:ext cx="1867303" cy="540000"/>
          </a:xfrm>
          <a:custGeom>
            <a:avLst/>
            <a:gdLst>
              <a:gd name="connsiteX0" fmla="*/ 0 w 1867303"/>
              <a:gd name="connsiteY0" fmla="*/ 0 h 540000"/>
              <a:gd name="connsiteX1" fmla="*/ 1597303 w 1867303"/>
              <a:gd name="connsiteY1" fmla="*/ 0 h 540000"/>
              <a:gd name="connsiteX2" fmla="*/ 1867303 w 1867303"/>
              <a:gd name="connsiteY2" fmla="*/ 270000 h 540000"/>
              <a:gd name="connsiteX3" fmla="*/ 1597303 w 1867303"/>
              <a:gd name="connsiteY3" fmla="*/ 540000 h 540000"/>
              <a:gd name="connsiteX4" fmla="*/ 0 w 1867303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303" h="540000">
                <a:moveTo>
                  <a:pt x="0" y="0"/>
                </a:moveTo>
                <a:lnTo>
                  <a:pt x="1597303" y="0"/>
                </a:lnTo>
                <a:cubicBezTo>
                  <a:pt x="1746420" y="0"/>
                  <a:pt x="1867303" y="120883"/>
                  <a:pt x="1867303" y="270000"/>
                </a:cubicBezTo>
                <a:cubicBezTo>
                  <a:pt x="1867303" y="419117"/>
                  <a:pt x="1746420" y="540000"/>
                  <a:pt x="1597303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180000" rIns="180000" anchor="ctr" anchorCtr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 b="0" i="0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988012E-DFD8-F30C-7D24-5BD0887DAF2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72654" y="3924763"/>
            <a:ext cx="1867303" cy="540000"/>
          </a:xfrm>
          <a:custGeom>
            <a:avLst/>
            <a:gdLst>
              <a:gd name="connsiteX0" fmla="*/ 0 w 1867303"/>
              <a:gd name="connsiteY0" fmla="*/ 0 h 540000"/>
              <a:gd name="connsiteX1" fmla="*/ 1597303 w 1867303"/>
              <a:gd name="connsiteY1" fmla="*/ 0 h 540000"/>
              <a:gd name="connsiteX2" fmla="*/ 1867303 w 1867303"/>
              <a:gd name="connsiteY2" fmla="*/ 270000 h 540000"/>
              <a:gd name="connsiteX3" fmla="*/ 1597303 w 1867303"/>
              <a:gd name="connsiteY3" fmla="*/ 540000 h 540000"/>
              <a:gd name="connsiteX4" fmla="*/ 0 w 1867303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303" h="540000">
                <a:moveTo>
                  <a:pt x="0" y="0"/>
                </a:moveTo>
                <a:lnTo>
                  <a:pt x="1597303" y="0"/>
                </a:lnTo>
                <a:cubicBezTo>
                  <a:pt x="1746420" y="0"/>
                  <a:pt x="1867303" y="120883"/>
                  <a:pt x="1867303" y="270000"/>
                </a:cubicBezTo>
                <a:cubicBezTo>
                  <a:pt x="1867303" y="419117"/>
                  <a:pt x="1746420" y="540000"/>
                  <a:pt x="1597303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180000" rIns="180000" anchor="ctr" anchorCtr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 b="0" i="0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05608D-E369-8B2D-FBA3-8406778A7FF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772654" y="5251163"/>
            <a:ext cx="1867303" cy="540000"/>
          </a:xfrm>
          <a:custGeom>
            <a:avLst/>
            <a:gdLst>
              <a:gd name="connsiteX0" fmla="*/ 0 w 1867303"/>
              <a:gd name="connsiteY0" fmla="*/ 0 h 540000"/>
              <a:gd name="connsiteX1" fmla="*/ 1597303 w 1867303"/>
              <a:gd name="connsiteY1" fmla="*/ 0 h 540000"/>
              <a:gd name="connsiteX2" fmla="*/ 1867303 w 1867303"/>
              <a:gd name="connsiteY2" fmla="*/ 270000 h 540000"/>
              <a:gd name="connsiteX3" fmla="*/ 1597303 w 1867303"/>
              <a:gd name="connsiteY3" fmla="*/ 540000 h 540000"/>
              <a:gd name="connsiteX4" fmla="*/ 0 w 1867303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303" h="540000">
                <a:moveTo>
                  <a:pt x="0" y="0"/>
                </a:moveTo>
                <a:lnTo>
                  <a:pt x="1597303" y="0"/>
                </a:lnTo>
                <a:cubicBezTo>
                  <a:pt x="1746420" y="0"/>
                  <a:pt x="1867303" y="120883"/>
                  <a:pt x="1867303" y="270000"/>
                </a:cubicBezTo>
                <a:cubicBezTo>
                  <a:pt x="1867303" y="419117"/>
                  <a:pt x="1746420" y="540000"/>
                  <a:pt x="1597303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180000" rIns="180000" anchor="ctr" anchorCtr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 b="0" i="0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E70B2B5-6108-1B12-79EB-2FAF7407408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72654" y="4587963"/>
            <a:ext cx="1867303" cy="540000"/>
          </a:xfrm>
          <a:custGeom>
            <a:avLst/>
            <a:gdLst>
              <a:gd name="connsiteX0" fmla="*/ 0 w 1867303"/>
              <a:gd name="connsiteY0" fmla="*/ 0 h 540000"/>
              <a:gd name="connsiteX1" fmla="*/ 1597303 w 1867303"/>
              <a:gd name="connsiteY1" fmla="*/ 0 h 540000"/>
              <a:gd name="connsiteX2" fmla="*/ 1867303 w 1867303"/>
              <a:gd name="connsiteY2" fmla="*/ 270000 h 540000"/>
              <a:gd name="connsiteX3" fmla="*/ 1597303 w 1867303"/>
              <a:gd name="connsiteY3" fmla="*/ 540000 h 540000"/>
              <a:gd name="connsiteX4" fmla="*/ 0 w 1867303"/>
              <a:gd name="connsiteY4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303" h="540000">
                <a:moveTo>
                  <a:pt x="0" y="0"/>
                </a:moveTo>
                <a:lnTo>
                  <a:pt x="1597303" y="0"/>
                </a:lnTo>
                <a:cubicBezTo>
                  <a:pt x="1746420" y="0"/>
                  <a:pt x="1867303" y="120883"/>
                  <a:pt x="1867303" y="270000"/>
                </a:cubicBezTo>
                <a:cubicBezTo>
                  <a:pt x="1867303" y="419117"/>
                  <a:pt x="1746420" y="540000"/>
                  <a:pt x="1597303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E6F0FA"/>
          </a:solidFill>
        </p:spPr>
        <p:txBody>
          <a:bodyPr wrap="square" lIns="180000" rIns="180000" anchor="ctr" anchorCtr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 b="0" i="0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897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o-Title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720000" cy="56692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7321-910B-F829-0480-6851FF1D7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4C37D-914D-6A36-60FC-0C4702D46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600" y="1080000"/>
            <a:ext cx="9720000" cy="415925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76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o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7321-910B-F829-0480-6851FF1D7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8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o-Divider with Portal Patter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826AFAFC-98C4-E4F9-6C02-8878A4ABEA07}"/>
              </a:ext>
            </a:extLst>
          </p:cNvPr>
          <p:cNvSpPr>
            <a:spLocks noEditPoints="1"/>
          </p:cNvSpPr>
          <p:nvPr/>
        </p:nvSpPr>
        <p:spPr bwMode="auto">
          <a:xfrm>
            <a:off x="11113" y="0"/>
            <a:ext cx="12169775" cy="6858000"/>
          </a:xfrm>
          <a:custGeom>
            <a:avLst/>
            <a:gdLst>
              <a:gd name="T0" fmla="*/ 66 w 4031"/>
              <a:gd name="T1" fmla="*/ 2042 h 2271"/>
              <a:gd name="T2" fmla="*/ 107 w 4031"/>
              <a:gd name="T3" fmla="*/ 1194 h 2271"/>
              <a:gd name="T4" fmla="*/ 250 w 4031"/>
              <a:gd name="T5" fmla="*/ 490 h 2271"/>
              <a:gd name="T6" fmla="*/ 250 w 4031"/>
              <a:gd name="T7" fmla="*/ 369 h 2271"/>
              <a:gd name="T8" fmla="*/ 358 w 4031"/>
              <a:gd name="T9" fmla="*/ 1337 h 2271"/>
              <a:gd name="T10" fmla="*/ 450 w 4031"/>
              <a:gd name="T11" fmla="*/ 637 h 2271"/>
              <a:gd name="T12" fmla="*/ 448 w 4031"/>
              <a:gd name="T13" fmla="*/ 252 h 2271"/>
              <a:gd name="T14" fmla="*/ 556 w 4031"/>
              <a:gd name="T15" fmla="*/ 1337 h 2271"/>
              <a:gd name="T16" fmla="*/ 607 w 4031"/>
              <a:gd name="T17" fmla="*/ 783 h 2271"/>
              <a:gd name="T18" fmla="*/ 646 w 4031"/>
              <a:gd name="T19" fmla="*/ 135 h 2271"/>
              <a:gd name="T20" fmla="*/ 757 w 4031"/>
              <a:gd name="T21" fmla="*/ 1687 h 2271"/>
              <a:gd name="T22" fmla="*/ 803 w 4031"/>
              <a:gd name="T23" fmla="*/ 910 h 2271"/>
              <a:gd name="T24" fmla="*/ 845 w 4031"/>
              <a:gd name="T25" fmla="*/ 19 h 2271"/>
              <a:gd name="T26" fmla="*/ 925 w 4031"/>
              <a:gd name="T27" fmla="*/ 1888 h 2271"/>
              <a:gd name="T28" fmla="*/ 1049 w 4031"/>
              <a:gd name="T29" fmla="*/ 1052 h 2271"/>
              <a:gd name="T30" fmla="*/ 1024 w 4031"/>
              <a:gd name="T31" fmla="*/ 1553 h 2271"/>
              <a:gd name="T32" fmla="*/ 1091 w 4031"/>
              <a:gd name="T33" fmla="*/ 1953 h 2271"/>
              <a:gd name="T34" fmla="*/ 1247 w 4031"/>
              <a:gd name="T35" fmla="*/ 1052 h 2271"/>
              <a:gd name="T36" fmla="*/ 1303 w 4031"/>
              <a:gd name="T37" fmla="*/ 490 h 2271"/>
              <a:gd name="T38" fmla="*/ 1322 w 4031"/>
              <a:gd name="T39" fmla="*/ 351 h 2271"/>
              <a:gd name="T40" fmla="*/ 1447 w 4031"/>
              <a:gd name="T41" fmla="*/ 1223 h 2271"/>
              <a:gd name="T42" fmla="*/ 1500 w 4031"/>
              <a:gd name="T43" fmla="*/ 625 h 2271"/>
              <a:gd name="T44" fmla="*/ 1520 w 4031"/>
              <a:gd name="T45" fmla="*/ 234 h 2271"/>
              <a:gd name="T46" fmla="*/ 1592 w 4031"/>
              <a:gd name="T47" fmla="*/ 1370 h 2271"/>
              <a:gd name="T48" fmla="*/ 1740 w 4031"/>
              <a:gd name="T49" fmla="*/ 767 h 2271"/>
              <a:gd name="T50" fmla="*/ 1718 w 4031"/>
              <a:gd name="T51" fmla="*/ 117 h 2271"/>
              <a:gd name="T52" fmla="*/ 1787 w 4031"/>
              <a:gd name="T53" fmla="*/ 1629 h 2271"/>
              <a:gd name="T54" fmla="*/ 1938 w 4031"/>
              <a:gd name="T55" fmla="*/ 767 h 2271"/>
              <a:gd name="T56" fmla="*/ 1916 w 4031"/>
              <a:gd name="T57" fmla="*/ 0 h 2271"/>
              <a:gd name="T58" fmla="*/ 2016 w 4031"/>
              <a:gd name="T59" fmla="*/ 1756 h 2271"/>
              <a:gd name="T60" fmla="*/ 2137 w 4031"/>
              <a:gd name="T61" fmla="*/ 930 h 2271"/>
              <a:gd name="T62" fmla="*/ 2115 w 4031"/>
              <a:gd name="T63" fmla="*/ 1451 h 2271"/>
              <a:gd name="T64" fmla="*/ 2214 w 4031"/>
              <a:gd name="T65" fmla="*/ 1756 h 2271"/>
              <a:gd name="T66" fmla="*/ 2289 w 4031"/>
              <a:gd name="T67" fmla="*/ 1077 h 2271"/>
              <a:gd name="T68" fmla="*/ 2313 w 4031"/>
              <a:gd name="T69" fmla="*/ 1451 h 2271"/>
              <a:gd name="T70" fmla="*/ 2445 w 4031"/>
              <a:gd name="T71" fmla="*/ 2042 h 2271"/>
              <a:gd name="T72" fmla="*/ 2485 w 4031"/>
              <a:gd name="T73" fmla="*/ 1194 h 2271"/>
              <a:gd name="T74" fmla="*/ 2629 w 4031"/>
              <a:gd name="T75" fmla="*/ 490 h 2271"/>
              <a:gd name="T76" fmla="*/ 2629 w 4031"/>
              <a:gd name="T77" fmla="*/ 369 h 2271"/>
              <a:gd name="T78" fmla="*/ 2736 w 4031"/>
              <a:gd name="T79" fmla="*/ 1337 h 2271"/>
              <a:gd name="T80" fmla="*/ 2828 w 4031"/>
              <a:gd name="T81" fmla="*/ 637 h 2271"/>
              <a:gd name="T82" fmla="*/ 2827 w 4031"/>
              <a:gd name="T83" fmla="*/ 252 h 2271"/>
              <a:gd name="T84" fmla="*/ 2935 w 4031"/>
              <a:gd name="T85" fmla="*/ 1337 h 2271"/>
              <a:gd name="T86" fmla="*/ 2985 w 4031"/>
              <a:gd name="T87" fmla="*/ 783 h 2271"/>
              <a:gd name="T88" fmla="*/ 3025 w 4031"/>
              <a:gd name="T89" fmla="*/ 135 h 2271"/>
              <a:gd name="T90" fmla="*/ 3136 w 4031"/>
              <a:gd name="T91" fmla="*/ 1687 h 2271"/>
              <a:gd name="T92" fmla="*/ 3182 w 4031"/>
              <a:gd name="T93" fmla="*/ 910 h 2271"/>
              <a:gd name="T94" fmla="*/ 3223 w 4031"/>
              <a:gd name="T95" fmla="*/ 19 h 2271"/>
              <a:gd name="T96" fmla="*/ 3304 w 4031"/>
              <a:gd name="T97" fmla="*/ 1888 h 2271"/>
              <a:gd name="T98" fmla="*/ 3427 w 4031"/>
              <a:gd name="T99" fmla="*/ 1052 h 2271"/>
              <a:gd name="T100" fmla="*/ 3403 w 4031"/>
              <a:gd name="T101" fmla="*/ 1553 h 2271"/>
              <a:gd name="T102" fmla="*/ 3469 w 4031"/>
              <a:gd name="T103" fmla="*/ 1953 h 2271"/>
              <a:gd name="T104" fmla="*/ 3626 w 4031"/>
              <a:gd name="T105" fmla="*/ 1052 h 2271"/>
              <a:gd name="T106" fmla="*/ 3682 w 4031"/>
              <a:gd name="T107" fmla="*/ 490 h 2271"/>
              <a:gd name="T108" fmla="*/ 3700 w 4031"/>
              <a:gd name="T109" fmla="*/ 351 h 2271"/>
              <a:gd name="T110" fmla="*/ 3825 w 4031"/>
              <a:gd name="T111" fmla="*/ 1223 h 2271"/>
              <a:gd name="T112" fmla="*/ 3879 w 4031"/>
              <a:gd name="T113" fmla="*/ 625 h 2271"/>
              <a:gd name="T114" fmla="*/ 3899 w 4031"/>
              <a:gd name="T115" fmla="*/ 234 h 2271"/>
              <a:gd name="T116" fmla="*/ 3971 w 4031"/>
              <a:gd name="T117" fmla="*/ 1370 h 2271"/>
              <a:gd name="T118" fmla="*/ 264 w 4031"/>
              <a:gd name="T119" fmla="*/ 2142 h 2271"/>
              <a:gd name="T120" fmla="*/ 1190 w 4031"/>
              <a:gd name="T121" fmla="*/ 2142 h 2271"/>
              <a:gd name="T122" fmla="*/ 2214 w 4031"/>
              <a:gd name="T123" fmla="*/ 2271 h 2271"/>
              <a:gd name="T124" fmla="*/ 3238 w 4031"/>
              <a:gd name="T125" fmla="*/ 2142 h 2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031" h="2271">
                <a:moveTo>
                  <a:pt x="52" y="490"/>
                </a:moveTo>
                <a:cubicBezTo>
                  <a:pt x="52" y="490"/>
                  <a:pt x="52" y="490"/>
                  <a:pt x="52" y="490"/>
                </a:cubicBezTo>
                <a:cubicBezTo>
                  <a:pt x="52" y="500"/>
                  <a:pt x="43" y="509"/>
                  <a:pt x="33" y="509"/>
                </a:cubicBezTo>
                <a:cubicBezTo>
                  <a:pt x="23" y="509"/>
                  <a:pt x="15" y="500"/>
                  <a:pt x="15" y="490"/>
                </a:cubicBezTo>
                <a:cubicBezTo>
                  <a:pt x="15" y="480"/>
                  <a:pt x="23" y="472"/>
                  <a:pt x="33" y="472"/>
                </a:cubicBezTo>
                <a:cubicBezTo>
                  <a:pt x="43" y="472"/>
                  <a:pt x="52" y="480"/>
                  <a:pt x="52" y="490"/>
                </a:cubicBezTo>
                <a:moveTo>
                  <a:pt x="33" y="605"/>
                </a:moveTo>
                <a:cubicBezTo>
                  <a:pt x="33" y="605"/>
                  <a:pt x="33" y="605"/>
                  <a:pt x="33" y="605"/>
                </a:cubicBezTo>
                <a:cubicBezTo>
                  <a:pt x="22" y="605"/>
                  <a:pt x="13" y="614"/>
                  <a:pt x="13" y="625"/>
                </a:cubicBezTo>
                <a:cubicBezTo>
                  <a:pt x="13" y="637"/>
                  <a:pt x="13" y="637"/>
                  <a:pt x="13" y="637"/>
                </a:cubicBezTo>
                <a:cubicBezTo>
                  <a:pt x="13" y="648"/>
                  <a:pt x="22" y="657"/>
                  <a:pt x="33" y="657"/>
                </a:cubicBezTo>
                <a:cubicBezTo>
                  <a:pt x="44" y="657"/>
                  <a:pt x="53" y="648"/>
                  <a:pt x="53" y="637"/>
                </a:cubicBezTo>
                <a:cubicBezTo>
                  <a:pt x="53" y="625"/>
                  <a:pt x="53" y="625"/>
                  <a:pt x="53" y="625"/>
                </a:cubicBezTo>
                <a:cubicBezTo>
                  <a:pt x="53" y="614"/>
                  <a:pt x="44" y="605"/>
                  <a:pt x="33" y="605"/>
                </a:cubicBezTo>
                <a:moveTo>
                  <a:pt x="55" y="767"/>
                </a:moveTo>
                <a:cubicBezTo>
                  <a:pt x="55" y="755"/>
                  <a:pt x="45" y="746"/>
                  <a:pt x="33" y="746"/>
                </a:cubicBezTo>
                <a:cubicBezTo>
                  <a:pt x="21" y="746"/>
                  <a:pt x="12" y="755"/>
                  <a:pt x="12" y="767"/>
                </a:cubicBezTo>
                <a:cubicBezTo>
                  <a:pt x="12" y="783"/>
                  <a:pt x="12" y="783"/>
                  <a:pt x="12" y="783"/>
                </a:cubicBezTo>
                <a:cubicBezTo>
                  <a:pt x="12" y="795"/>
                  <a:pt x="21" y="805"/>
                  <a:pt x="33" y="805"/>
                </a:cubicBezTo>
                <a:cubicBezTo>
                  <a:pt x="45" y="805"/>
                  <a:pt x="55" y="795"/>
                  <a:pt x="55" y="783"/>
                </a:cubicBezTo>
                <a:cubicBezTo>
                  <a:pt x="55" y="767"/>
                  <a:pt x="55" y="767"/>
                  <a:pt x="55" y="767"/>
                </a:cubicBezTo>
                <a:moveTo>
                  <a:pt x="33" y="887"/>
                </a:moveTo>
                <a:cubicBezTo>
                  <a:pt x="33" y="887"/>
                  <a:pt x="33" y="887"/>
                  <a:pt x="33" y="887"/>
                </a:cubicBezTo>
                <a:cubicBezTo>
                  <a:pt x="21" y="887"/>
                  <a:pt x="10" y="897"/>
                  <a:pt x="10" y="910"/>
                </a:cubicBezTo>
                <a:cubicBezTo>
                  <a:pt x="10" y="930"/>
                  <a:pt x="10" y="930"/>
                  <a:pt x="10" y="930"/>
                </a:cubicBezTo>
                <a:cubicBezTo>
                  <a:pt x="10" y="943"/>
                  <a:pt x="21" y="953"/>
                  <a:pt x="33" y="953"/>
                </a:cubicBezTo>
                <a:cubicBezTo>
                  <a:pt x="46" y="953"/>
                  <a:pt x="56" y="943"/>
                  <a:pt x="56" y="930"/>
                </a:cubicBezTo>
                <a:cubicBezTo>
                  <a:pt x="56" y="910"/>
                  <a:pt x="56" y="910"/>
                  <a:pt x="56" y="910"/>
                </a:cubicBezTo>
                <a:cubicBezTo>
                  <a:pt x="56" y="897"/>
                  <a:pt x="46" y="887"/>
                  <a:pt x="33" y="887"/>
                </a:cubicBezTo>
                <a:moveTo>
                  <a:pt x="57" y="1052"/>
                </a:moveTo>
                <a:cubicBezTo>
                  <a:pt x="57" y="1039"/>
                  <a:pt x="47" y="1028"/>
                  <a:pt x="33" y="1028"/>
                </a:cubicBezTo>
                <a:cubicBezTo>
                  <a:pt x="20" y="1028"/>
                  <a:pt x="9" y="1039"/>
                  <a:pt x="9" y="1052"/>
                </a:cubicBezTo>
                <a:cubicBezTo>
                  <a:pt x="9" y="1077"/>
                  <a:pt x="9" y="1077"/>
                  <a:pt x="9" y="1077"/>
                </a:cubicBezTo>
                <a:cubicBezTo>
                  <a:pt x="9" y="1090"/>
                  <a:pt x="20" y="1101"/>
                  <a:pt x="33" y="1101"/>
                </a:cubicBezTo>
                <a:cubicBezTo>
                  <a:pt x="47" y="1101"/>
                  <a:pt x="57" y="1090"/>
                  <a:pt x="57" y="1077"/>
                </a:cubicBezTo>
                <a:cubicBezTo>
                  <a:pt x="57" y="1052"/>
                  <a:pt x="57" y="1052"/>
                  <a:pt x="57" y="1052"/>
                </a:cubicBezTo>
                <a:moveTo>
                  <a:pt x="33" y="1169"/>
                </a:moveTo>
                <a:cubicBezTo>
                  <a:pt x="33" y="1169"/>
                  <a:pt x="33" y="1169"/>
                  <a:pt x="33" y="1169"/>
                </a:cubicBezTo>
                <a:cubicBezTo>
                  <a:pt x="19" y="1169"/>
                  <a:pt x="8" y="1180"/>
                  <a:pt x="8" y="1194"/>
                </a:cubicBezTo>
                <a:cubicBezTo>
                  <a:pt x="8" y="1223"/>
                  <a:pt x="8" y="1223"/>
                  <a:pt x="8" y="1223"/>
                </a:cubicBezTo>
                <a:cubicBezTo>
                  <a:pt x="8" y="1238"/>
                  <a:pt x="19" y="1249"/>
                  <a:pt x="33" y="1249"/>
                </a:cubicBezTo>
                <a:cubicBezTo>
                  <a:pt x="47" y="1249"/>
                  <a:pt x="59" y="1238"/>
                  <a:pt x="59" y="1223"/>
                </a:cubicBezTo>
                <a:cubicBezTo>
                  <a:pt x="59" y="1194"/>
                  <a:pt x="59" y="1194"/>
                  <a:pt x="59" y="1194"/>
                </a:cubicBezTo>
                <a:cubicBezTo>
                  <a:pt x="59" y="1180"/>
                  <a:pt x="47" y="1169"/>
                  <a:pt x="33" y="1169"/>
                </a:cubicBezTo>
                <a:moveTo>
                  <a:pt x="60" y="1337"/>
                </a:moveTo>
                <a:cubicBezTo>
                  <a:pt x="60" y="1322"/>
                  <a:pt x="48" y="1310"/>
                  <a:pt x="33" y="1310"/>
                </a:cubicBezTo>
                <a:cubicBezTo>
                  <a:pt x="18" y="1310"/>
                  <a:pt x="6" y="1322"/>
                  <a:pt x="6" y="1337"/>
                </a:cubicBezTo>
                <a:cubicBezTo>
                  <a:pt x="6" y="1370"/>
                  <a:pt x="6" y="1370"/>
                  <a:pt x="6" y="1370"/>
                </a:cubicBezTo>
                <a:cubicBezTo>
                  <a:pt x="6" y="1385"/>
                  <a:pt x="18" y="1397"/>
                  <a:pt x="33" y="1397"/>
                </a:cubicBezTo>
                <a:cubicBezTo>
                  <a:pt x="48" y="1397"/>
                  <a:pt x="60" y="1385"/>
                  <a:pt x="60" y="1370"/>
                </a:cubicBezTo>
                <a:cubicBezTo>
                  <a:pt x="60" y="1337"/>
                  <a:pt x="60" y="1337"/>
                  <a:pt x="60" y="1337"/>
                </a:cubicBezTo>
                <a:moveTo>
                  <a:pt x="63" y="1629"/>
                </a:moveTo>
                <a:cubicBezTo>
                  <a:pt x="63" y="1613"/>
                  <a:pt x="50" y="1599"/>
                  <a:pt x="33" y="1599"/>
                </a:cubicBezTo>
                <a:cubicBezTo>
                  <a:pt x="17" y="1599"/>
                  <a:pt x="3" y="1613"/>
                  <a:pt x="3" y="1629"/>
                </a:cubicBezTo>
                <a:cubicBezTo>
                  <a:pt x="3" y="1687"/>
                  <a:pt x="3" y="1687"/>
                  <a:pt x="3" y="1687"/>
                </a:cubicBezTo>
                <a:cubicBezTo>
                  <a:pt x="3" y="1703"/>
                  <a:pt x="17" y="1717"/>
                  <a:pt x="33" y="1717"/>
                </a:cubicBezTo>
                <a:cubicBezTo>
                  <a:pt x="50" y="1717"/>
                  <a:pt x="63" y="1703"/>
                  <a:pt x="63" y="1687"/>
                </a:cubicBezTo>
                <a:cubicBezTo>
                  <a:pt x="63" y="1629"/>
                  <a:pt x="63" y="1629"/>
                  <a:pt x="63" y="1629"/>
                </a:cubicBezTo>
                <a:moveTo>
                  <a:pt x="33" y="1756"/>
                </a:moveTo>
                <a:cubicBezTo>
                  <a:pt x="33" y="1756"/>
                  <a:pt x="33" y="1756"/>
                  <a:pt x="33" y="1756"/>
                </a:cubicBezTo>
                <a:cubicBezTo>
                  <a:pt x="16" y="1756"/>
                  <a:pt x="2" y="1770"/>
                  <a:pt x="2" y="1787"/>
                </a:cubicBezTo>
                <a:cubicBezTo>
                  <a:pt x="2" y="1857"/>
                  <a:pt x="2" y="1857"/>
                  <a:pt x="2" y="1857"/>
                </a:cubicBezTo>
                <a:cubicBezTo>
                  <a:pt x="2" y="1874"/>
                  <a:pt x="16" y="1888"/>
                  <a:pt x="33" y="1888"/>
                </a:cubicBezTo>
                <a:cubicBezTo>
                  <a:pt x="51" y="1888"/>
                  <a:pt x="65" y="1874"/>
                  <a:pt x="65" y="1857"/>
                </a:cubicBezTo>
                <a:cubicBezTo>
                  <a:pt x="65" y="1787"/>
                  <a:pt x="65" y="1787"/>
                  <a:pt x="65" y="1787"/>
                </a:cubicBezTo>
                <a:cubicBezTo>
                  <a:pt x="65" y="1770"/>
                  <a:pt x="51" y="1756"/>
                  <a:pt x="33" y="1756"/>
                </a:cubicBezTo>
                <a:moveTo>
                  <a:pt x="66" y="1953"/>
                </a:moveTo>
                <a:cubicBezTo>
                  <a:pt x="66" y="1935"/>
                  <a:pt x="51" y="1920"/>
                  <a:pt x="33" y="1920"/>
                </a:cubicBezTo>
                <a:cubicBezTo>
                  <a:pt x="15" y="1920"/>
                  <a:pt x="0" y="1935"/>
                  <a:pt x="0" y="1953"/>
                </a:cubicBezTo>
                <a:cubicBezTo>
                  <a:pt x="0" y="2042"/>
                  <a:pt x="0" y="2042"/>
                  <a:pt x="0" y="2042"/>
                </a:cubicBezTo>
                <a:cubicBezTo>
                  <a:pt x="0" y="2060"/>
                  <a:pt x="15" y="2075"/>
                  <a:pt x="33" y="2075"/>
                </a:cubicBezTo>
                <a:cubicBezTo>
                  <a:pt x="51" y="2075"/>
                  <a:pt x="66" y="2060"/>
                  <a:pt x="66" y="2042"/>
                </a:cubicBezTo>
                <a:cubicBezTo>
                  <a:pt x="66" y="1953"/>
                  <a:pt x="66" y="1953"/>
                  <a:pt x="66" y="1953"/>
                </a:cubicBezTo>
                <a:moveTo>
                  <a:pt x="52" y="369"/>
                </a:moveTo>
                <a:cubicBezTo>
                  <a:pt x="52" y="359"/>
                  <a:pt x="43" y="351"/>
                  <a:pt x="33" y="351"/>
                </a:cubicBezTo>
                <a:cubicBezTo>
                  <a:pt x="23" y="351"/>
                  <a:pt x="15" y="359"/>
                  <a:pt x="15" y="369"/>
                </a:cubicBezTo>
                <a:cubicBezTo>
                  <a:pt x="15" y="379"/>
                  <a:pt x="23" y="387"/>
                  <a:pt x="33" y="387"/>
                </a:cubicBezTo>
                <a:cubicBezTo>
                  <a:pt x="43" y="387"/>
                  <a:pt x="52" y="379"/>
                  <a:pt x="52" y="369"/>
                </a:cubicBezTo>
                <a:cubicBezTo>
                  <a:pt x="52" y="369"/>
                  <a:pt x="52" y="369"/>
                  <a:pt x="52" y="369"/>
                </a:cubicBezTo>
                <a:moveTo>
                  <a:pt x="52" y="252"/>
                </a:moveTo>
                <a:cubicBezTo>
                  <a:pt x="52" y="242"/>
                  <a:pt x="43" y="234"/>
                  <a:pt x="33" y="234"/>
                </a:cubicBezTo>
                <a:cubicBezTo>
                  <a:pt x="23" y="234"/>
                  <a:pt x="15" y="242"/>
                  <a:pt x="15" y="252"/>
                </a:cubicBezTo>
                <a:cubicBezTo>
                  <a:pt x="15" y="262"/>
                  <a:pt x="23" y="271"/>
                  <a:pt x="33" y="271"/>
                </a:cubicBezTo>
                <a:cubicBezTo>
                  <a:pt x="43" y="271"/>
                  <a:pt x="52" y="262"/>
                  <a:pt x="52" y="252"/>
                </a:cubicBezTo>
                <a:cubicBezTo>
                  <a:pt x="52" y="252"/>
                  <a:pt x="52" y="252"/>
                  <a:pt x="52" y="252"/>
                </a:cubicBezTo>
                <a:moveTo>
                  <a:pt x="52" y="135"/>
                </a:moveTo>
                <a:cubicBezTo>
                  <a:pt x="52" y="125"/>
                  <a:pt x="43" y="117"/>
                  <a:pt x="33" y="117"/>
                </a:cubicBezTo>
                <a:cubicBezTo>
                  <a:pt x="23" y="117"/>
                  <a:pt x="15" y="125"/>
                  <a:pt x="15" y="135"/>
                </a:cubicBezTo>
                <a:cubicBezTo>
                  <a:pt x="15" y="146"/>
                  <a:pt x="23" y="154"/>
                  <a:pt x="33" y="154"/>
                </a:cubicBezTo>
                <a:cubicBezTo>
                  <a:pt x="43" y="154"/>
                  <a:pt x="52" y="146"/>
                  <a:pt x="52" y="135"/>
                </a:cubicBezTo>
                <a:cubicBezTo>
                  <a:pt x="52" y="135"/>
                  <a:pt x="52" y="135"/>
                  <a:pt x="52" y="135"/>
                </a:cubicBezTo>
                <a:moveTo>
                  <a:pt x="52" y="19"/>
                </a:moveTo>
                <a:cubicBezTo>
                  <a:pt x="52" y="9"/>
                  <a:pt x="43" y="0"/>
                  <a:pt x="33" y="0"/>
                </a:cubicBezTo>
                <a:cubicBezTo>
                  <a:pt x="23" y="0"/>
                  <a:pt x="15" y="9"/>
                  <a:pt x="15" y="19"/>
                </a:cubicBezTo>
                <a:cubicBezTo>
                  <a:pt x="15" y="29"/>
                  <a:pt x="23" y="37"/>
                  <a:pt x="33" y="37"/>
                </a:cubicBezTo>
                <a:cubicBezTo>
                  <a:pt x="43" y="37"/>
                  <a:pt x="52" y="29"/>
                  <a:pt x="52" y="19"/>
                </a:cubicBezTo>
                <a:cubicBezTo>
                  <a:pt x="52" y="19"/>
                  <a:pt x="52" y="19"/>
                  <a:pt x="52" y="19"/>
                </a:cubicBezTo>
                <a:moveTo>
                  <a:pt x="33" y="1451"/>
                </a:moveTo>
                <a:cubicBezTo>
                  <a:pt x="33" y="1451"/>
                  <a:pt x="33" y="1451"/>
                  <a:pt x="33" y="1451"/>
                </a:cubicBezTo>
                <a:cubicBezTo>
                  <a:pt x="17" y="1451"/>
                  <a:pt x="5" y="1463"/>
                  <a:pt x="5" y="1479"/>
                </a:cubicBezTo>
                <a:cubicBezTo>
                  <a:pt x="5" y="1525"/>
                  <a:pt x="5" y="1525"/>
                  <a:pt x="5" y="1525"/>
                </a:cubicBezTo>
                <a:cubicBezTo>
                  <a:pt x="5" y="1540"/>
                  <a:pt x="17" y="1553"/>
                  <a:pt x="33" y="1553"/>
                </a:cubicBezTo>
                <a:cubicBezTo>
                  <a:pt x="49" y="1553"/>
                  <a:pt x="62" y="1540"/>
                  <a:pt x="62" y="1525"/>
                </a:cubicBezTo>
                <a:cubicBezTo>
                  <a:pt x="62" y="1479"/>
                  <a:pt x="62" y="1479"/>
                  <a:pt x="62" y="1479"/>
                </a:cubicBezTo>
                <a:cubicBezTo>
                  <a:pt x="62" y="1463"/>
                  <a:pt x="49" y="1451"/>
                  <a:pt x="33" y="1451"/>
                </a:cubicBezTo>
                <a:moveTo>
                  <a:pt x="151" y="490"/>
                </a:moveTo>
                <a:cubicBezTo>
                  <a:pt x="151" y="480"/>
                  <a:pt x="143" y="472"/>
                  <a:pt x="132" y="472"/>
                </a:cubicBezTo>
                <a:cubicBezTo>
                  <a:pt x="122" y="472"/>
                  <a:pt x="114" y="480"/>
                  <a:pt x="114" y="490"/>
                </a:cubicBezTo>
                <a:cubicBezTo>
                  <a:pt x="114" y="500"/>
                  <a:pt x="122" y="509"/>
                  <a:pt x="132" y="509"/>
                </a:cubicBezTo>
                <a:cubicBezTo>
                  <a:pt x="143" y="509"/>
                  <a:pt x="151" y="500"/>
                  <a:pt x="151" y="490"/>
                </a:cubicBezTo>
                <a:cubicBezTo>
                  <a:pt x="151" y="490"/>
                  <a:pt x="151" y="490"/>
                  <a:pt x="151" y="490"/>
                </a:cubicBezTo>
                <a:moveTo>
                  <a:pt x="132" y="605"/>
                </a:moveTo>
                <a:cubicBezTo>
                  <a:pt x="132" y="605"/>
                  <a:pt x="132" y="605"/>
                  <a:pt x="132" y="605"/>
                </a:cubicBezTo>
                <a:cubicBezTo>
                  <a:pt x="121" y="605"/>
                  <a:pt x="112" y="614"/>
                  <a:pt x="112" y="625"/>
                </a:cubicBezTo>
                <a:cubicBezTo>
                  <a:pt x="112" y="637"/>
                  <a:pt x="112" y="637"/>
                  <a:pt x="112" y="637"/>
                </a:cubicBezTo>
                <a:cubicBezTo>
                  <a:pt x="112" y="648"/>
                  <a:pt x="121" y="657"/>
                  <a:pt x="132" y="657"/>
                </a:cubicBezTo>
                <a:cubicBezTo>
                  <a:pt x="143" y="657"/>
                  <a:pt x="152" y="648"/>
                  <a:pt x="152" y="637"/>
                </a:cubicBezTo>
                <a:cubicBezTo>
                  <a:pt x="152" y="625"/>
                  <a:pt x="152" y="625"/>
                  <a:pt x="152" y="625"/>
                </a:cubicBezTo>
                <a:cubicBezTo>
                  <a:pt x="152" y="614"/>
                  <a:pt x="143" y="605"/>
                  <a:pt x="132" y="605"/>
                </a:cubicBezTo>
                <a:moveTo>
                  <a:pt x="154" y="767"/>
                </a:moveTo>
                <a:cubicBezTo>
                  <a:pt x="154" y="755"/>
                  <a:pt x="144" y="746"/>
                  <a:pt x="132" y="746"/>
                </a:cubicBezTo>
                <a:cubicBezTo>
                  <a:pt x="121" y="746"/>
                  <a:pt x="111" y="755"/>
                  <a:pt x="111" y="767"/>
                </a:cubicBezTo>
                <a:cubicBezTo>
                  <a:pt x="111" y="783"/>
                  <a:pt x="111" y="783"/>
                  <a:pt x="111" y="783"/>
                </a:cubicBezTo>
                <a:cubicBezTo>
                  <a:pt x="111" y="795"/>
                  <a:pt x="121" y="805"/>
                  <a:pt x="132" y="805"/>
                </a:cubicBezTo>
                <a:cubicBezTo>
                  <a:pt x="144" y="805"/>
                  <a:pt x="154" y="795"/>
                  <a:pt x="154" y="783"/>
                </a:cubicBezTo>
                <a:cubicBezTo>
                  <a:pt x="154" y="767"/>
                  <a:pt x="154" y="767"/>
                  <a:pt x="154" y="767"/>
                </a:cubicBezTo>
                <a:moveTo>
                  <a:pt x="132" y="887"/>
                </a:moveTo>
                <a:cubicBezTo>
                  <a:pt x="132" y="887"/>
                  <a:pt x="132" y="887"/>
                  <a:pt x="132" y="887"/>
                </a:cubicBezTo>
                <a:cubicBezTo>
                  <a:pt x="120" y="887"/>
                  <a:pt x="110" y="897"/>
                  <a:pt x="110" y="910"/>
                </a:cubicBezTo>
                <a:cubicBezTo>
                  <a:pt x="110" y="930"/>
                  <a:pt x="110" y="930"/>
                  <a:pt x="110" y="930"/>
                </a:cubicBezTo>
                <a:cubicBezTo>
                  <a:pt x="110" y="943"/>
                  <a:pt x="120" y="953"/>
                  <a:pt x="132" y="953"/>
                </a:cubicBezTo>
                <a:cubicBezTo>
                  <a:pt x="145" y="953"/>
                  <a:pt x="155" y="943"/>
                  <a:pt x="155" y="930"/>
                </a:cubicBezTo>
                <a:cubicBezTo>
                  <a:pt x="155" y="910"/>
                  <a:pt x="155" y="910"/>
                  <a:pt x="155" y="910"/>
                </a:cubicBezTo>
                <a:cubicBezTo>
                  <a:pt x="155" y="897"/>
                  <a:pt x="145" y="887"/>
                  <a:pt x="132" y="887"/>
                </a:cubicBezTo>
                <a:moveTo>
                  <a:pt x="157" y="1052"/>
                </a:moveTo>
                <a:cubicBezTo>
                  <a:pt x="157" y="1039"/>
                  <a:pt x="146" y="1028"/>
                  <a:pt x="132" y="1028"/>
                </a:cubicBezTo>
                <a:cubicBezTo>
                  <a:pt x="119" y="1028"/>
                  <a:pt x="108" y="1039"/>
                  <a:pt x="108" y="1052"/>
                </a:cubicBezTo>
                <a:cubicBezTo>
                  <a:pt x="108" y="1077"/>
                  <a:pt x="108" y="1077"/>
                  <a:pt x="108" y="1077"/>
                </a:cubicBezTo>
                <a:cubicBezTo>
                  <a:pt x="108" y="1090"/>
                  <a:pt x="119" y="1101"/>
                  <a:pt x="132" y="1101"/>
                </a:cubicBezTo>
                <a:cubicBezTo>
                  <a:pt x="146" y="1101"/>
                  <a:pt x="157" y="1090"/>
                  <a:pt x="157" y="1077"/>
                </a:cubicBezTo>
                <a:cubicBezTo>
                  <a:pt x="157" y="1052"/>
                  <a:pt x="157" y="1052"/>
                  <a:pt x="157" y="1052"/>
                </a:cubicBezTo>
                <a:moveTo>
                  <a:pt x="132" y="1169"/>
                </a:moveTo>
                <a:cubicBezTo>
                  <a:pt x="132" y="1169"/>
                  <a:pt x="132" y="1169"/>
                  <a:pt x="132" y="1169"/>
                </a:cubicBezTo>
                <a:cubicBezTo>
                  <a:pt x="118" y="1169"/>
                  <a:pt x="107" y="1180"/>
                  <a:pt x="107" y="1194"/>
                </a:cubicBezTo>
                <a:cubicBezTo>
                  <a:pt x="107" y="1223"/>
                  <a:pt x="107" y="1223"/>
                  <a:pt x="107" y="1223"/>
                </a:cubicBezTo>
                <a:cubicBezTo>
                  <a:pt x="107" y="1238"/>
                  <a:pt x="118" y="1249"/>
                  <a:pt x="132" y="1249"/>
                </a:cubicBezTo>
                <a:cubicBezTo>
                  <a:pt x="147" y="1249"/>
                  <a:pt x="158" y="1238"/>
                  <a:pt x="158" y="1223"/>
                </a:cubicBezTo>
                <a:cubicBezTo>
                  <a:pt x="158" y="1194"/>
                  <a:pt x="158" y="1194"/>
                  <a:pt x="158" y="1194"/>
                </a:cubicBezTo>
                <a:cubicBezTo>
                  <a:pt x="158" y="1180"/>
                  <a:pt x="147" y="1169"/>
                  <a:pt x="132" y="1169"/>
                </a:cubicBezTo>
                <a:moveTo>
                  <a:pt x="159" y="1337"/>
                </a:moveTo>
                <a:cubicBezTo>
                  <a:pt x="159" y="1322"/>
                  <a:pt x="147" y="1310"/>
                  <a:pt x="132" y="1310"/>
                </a:cubicBezTo>
                <a:cubicBezTo>
                  <a:pt x="117" y="1310"/>
                  <a:pt x="105" y="1322"/>
                  <a:pt x="105" y="1337"/>
                </a:cubicBezTo>
                <a:cubicBezTo>
                  <a:pt x="105" y="1370"/>
                  <a:pt x="105" y="1370"/>
                  <a:pt x="105" y="1370"/>
                </a:cubicBezTo>
                <a:cubicBezTo>
                  <a:pt x="105" y="1385"/>
                  <a:pt x="117" y="1397"/>
                  <a:pt x="132" y="1397"/>
                </a:cubicBezTo>
                <a:cubicBezTo>
                  <a:pt x="147" y="1397"/>
                  <a:pt x="159" y="1385"/>
                  <a:pt x="159" y="1370"/>
                </a:cubicBezTo>
                <a:cubicBezTo>
                  <a:pt x="159" y="1337"/>
                  <a:pt x="159" y="1337"/>
                  <a:pt x="159" y="1337"/>
                </a:cubicBezTo>
                <a:moveTo>
                  <a:pt x="162" y="1629"/>
                </a:moveTo>
                <a:cubicBezTo>
                  <a:pt x="162" y="1613"/>
                  <a:pt x="149" y="1599"/>
                  <a:pt x="132" y="1599"/>
                </a:cubicBezTo>
                <a:cubicBezTo>
                  <a:pt x="116" y="1599"/>
                  <a:pt x="102" y="1613"/>
                  <a:pt x="102" y="1629"/>
                </a:cubicBezTo>
                <a:cubicBezTo>
                  <a:pt x="102" y="1687"/>
                  <a:pt x="102" y="1687"/>
                  <a:pt x="102" y="1687"/>
                </a:cubicBezTo>
                <a:cubicBezTo>
                  <a:pt x="102" y="1703"/>
                  <a:pt x="116" y="1717"/>
                  <a:pt x="132" y="1717"/>
                </a:cubicBezTo>
                <a:cubicBezTo>
                  <a:pt x="149" y="1717"/>
                  <a:pt x="162" y="1703"/>
                  <a:pt x="162" y="1687"/>
                </a:cubicBezTo>
                <a:cubicBezTo>
                  <a:pt x="162" y="1629"/>
                  <a:pt x="162" y="1629"/>
                  <a:pt x="162" y="1629"/>
                </a:cubicBezTo>
                <a:moveTo>
                  <a:pt x="132" y="1756"/>
                </a:moveTo>
                <a:cubicBezTo>
                  <a:pt x="132" y="1756"/>
                  <a:pt x="132" y="1756"/>
                  <a:pt x="132" y="1756"/>
                </a:cubicBezTo>
                <a:cubicBezTo>
                  <a:pt x="115" y="1756"/>
                  <a:pt x="101" y="1770"/>
                  <a:pt x="101" y="1787"/>
                </a:cubicBezTo>
                <a:cubicBezTo>
                  <a:pt x="101" y="1857"/>
                  <a:pt x="101" y="1857"/>
                  <a:pt x="101" y="1857"/>
                </a:cubicBezTo>
                <a:cubicBezTo>
                  <a:pt x="101" y="1874"/>
                  <a:pt x="115" y="1888"/>
                  <a:pt x="132" y="1888"/>
                </a:cubicBezTo>
                <a:cubicBezTo>
                  <a:pt x="150" y="1888"/>
                  <a:pt x="164" y="1874"/>
                  <a:pt x="164" y="1857"/>
                </a:cubicBezTo>
                <a:cubicBezTo>
                  <a:pt x="164" y="1787"/>
                  <a:pt x="164" y="1787"/>
                  <a:pt x="164" y="1787"/>
                </a:cubicBezTo>
                <a:cubicBezTo>
                  <a:pt x="164" y="1770"/>
                  <a:pt x="150" y="1756"/>
                  <a:pt x="132" y="1756"/>
                </a:cubicBezTo>
                <a:moveTo>
                  <a:pt x="165" y="1953"/>
                </a:moveTo>
                <a:cubicBezTo>
                  <a:pt x="165" y="1935"/>
                  <a:pt x="150" y="1920"/>
                  <a:pt x="132" y="1920"/>
                </a:cubicBezTo>
                <a:cubicBezTo>
                  <a:pt x="114" y="1920"/>
                  <a:pt x="100" y="1935"/>
                  <a:pt x="100" y="1953"/>
                </a:cubicBezTo>
                <a:cubicBezTo>
                  <a:pt x="100" y="2042"/>
                  <a:pt x="100" y="2042"/>
                  <a:pt x="100" y="2042"/>
                </a:cubicBezTo>
                <a:cubicBezTo>
                  <a:pt x="100" y="2060"/>
                  <a:pt x="114" y="2075"/>
                  <a:pt x="132" y="2075"/>
                </a:cubicBezTo>
                <a:cubicBezTo>
                  <a:pt x="150" y="2075"/>
                  <a:pt x="165" y="2060"/>
                  <a:pt x="165" y="2042"/>
                </a:cubicBezTo>
                <a:cubicBezTo>
                  <a:pt x="165" y="1953"/>
                  <a:pt x="165" y="1953"/>
                  <a:pt x="165" y="1953"/>
                </a:cubicBezTo>
                <a:moveTo>
                  <a:pt x="151" y="369"/>
                </a:moveTo>
                <a:cubicBezTo>
                  <a:pt x="151" y="359"/>
                  <a:pt x="143" y="351"/>
                  <a:pt x="132" y="351"/>
                </a:cubicBezTo>
                <a:cubicBezTo>
                  <a:pt x="122" y="351"/>
                  <a:pt x="114" y="359"/>
                  <a:pt x="114" y="369"/>
                </a:cubicBezTo>
                <a:cubicBezTo>
                  <a:pt x="114" y="379"/>
                  <a:pt x="122" y="387"/>
                  <a:pt x="132" y="387"/>
                </a:cubicBezTo>
                <a:cubicBezTo>
                  <a:pt x="143" y="387"/>
                  <a:pt x="151" y="379"/>
                  <a:pt x="151" y="369"/>
                </a:cubicBezTo>
                <a:cubicBezTo>
                  <a:pt x="151" y="369"/>
                  <a:pt x="151" y="369"/>
                  <a:pt x="151" y="369"/>
                </a:cubicBezTo>
                <a:moveTo>
                  <a:pt x="151" y="252"/>
                </a:moveTo>
                <a:cubicBezTo>
                  <a:pt x="151" y="242"/>
                  <a:pt x="143" y="234"/>
                  <a:pt x="132" y="234"/>
                </a:cubicBezTo>
                <a:cubicBezTo>
                  <a:pt x="122" y="234"/>
                  <a:pt x="114" y="242"/>
                  <a:pt x="114" y="252"/>
                </a:cubicBezTo>
                <a:cubicBezTo>
                  <a:pt x="114" y="262"/>
                  <a:pt x="122" y="271"/>
                  <a:pt x="132" y="271"/>
                </a:cubicBezTo>
                <a:cubicBezTo>
                  <a:pt x="143" y="271"/>
                  <a:pt x="151" y="262"/>
                  <a:pt x="151" y="252"/>
                </a:cubicBezTo>
                <a:cubicBezTo>
                  <a:pt x="151" y="252"/>
                  <a:pt x="151" y="252"/>
                  <a:pt x="151" y="252"/>
                </a:cubicBezTo>
                <a:moveTo>
                  <a:pt x="151" y="135"/>
                </a:moveTo>
                <a:cubicBezTo>
                  <a:pt x="151" y="125"/>
                  <a:pt x="143" y="117"/>
                  <a:pt x="132" y="117"/>
                </a:cubicBezTo>
                <a:cubicBezTo>
                  <a:pt x="122" y="117"/>
                  <a:pt x="114" y="125"/>
                  <a:pt x="114" y="135"/>
                </a:cubicBezTo>
                <a:cubicBezTo>
                  <a:pt x="114" y="146"/>
                  <a:pt x="122" y="154"/>
                  <a:pt x="132" y="154"/>
                </a:cubicBezTo>
                <a:cubicBezTo>
                  <a:pt x="143" y="154"/>
                  <a:pt x="151" y="146"/>
                  <a:pt x="151" y="135"/>
                </a:cubicBezTo>
                <a:cubicBezTo>
                  <a:pt x="151" y="135"/>
                  <a:pt x="151" y="135"/>
                  <a:pt x="151" y="135"/>
                </a:cubicBezTo>
                <a:moveTo>
                  <a:pt x="151" y="19"/>
                </a:moveTo>
                <a:cubicBezTo>
                  <a:pt x="151" y="9"/>
                  <a:pt x="143" y="0"/>
                  <a:pt x="132" y="0"/>
                </a:cubicBezTo>
                <a:cubicBezTo>
                  <a:pt x="122" y="0"/>
                  <a:pt x="114" y="9"/>
                  <a:pt x="114" y="19"/>
                </a:cubicBezTo>
                <a:cubicBezTo>
                  <a:pt x="114" y="29"/>
                  <a:pt x="122" y="37"/>
                  <a:pt x="132" y="37"/>
                </a:cubicBezTo>
                <a:cubicBezTo>
                  <a:pt x="143" y="37"/>
                  <a:pt x="151" y="29"/>
                  <a:pt x="151" y="19"/>
                </a:cubicBezTo>
                <a:cubicBezTo>
                  <a:pt x="151" y="19"/>
                  <a:pt x="151" y="19"/>
                  <a:pt x="151" y="19"/>
                </a:cubicBezTo>
                <a:moveTo>
                  <a:pt x="132" y="1451"/>
                </a:moveTo>
                <a:cubicBezTo>
                  <a:pt x="132" y="1451"/>
                  <a:pt x="132" y="1451"/>
                  <a:pt x="132" y="1451"/>
                </a:cubicBezTo>
                <a:cubicBezTo>
                  <a:pt x="117" y="1451"/>
                  <a:pt x="104" y="1463"/>
                  <a:pt x="104" y="1479"/>
                </a:cubicBezTo>
                <a:cubicBezTo>
                  <a:pt x="104" y="1525"/>
                  <a:pt x="104" y="1525"/>
                  <a:pt x="104" y="1525"/>
                </a:cubicBezTo>
                <a:cubicBezTo>
                  <a:pt x="104" y="1540"/>
                  <a:pt x="117" y="1553"/>
                  <a:pt x="132" y="1553"/>
                </a:cubicBezTo>
                <a:cubicBezTo>
                  <a:pt x="148" y="1553"/>
                  <a:pt x="161" y="1540"/>
                  <a:pt x="161" y="1525"/>
                </a:cubicBezTo>
                <a:cubicBezTo>
                  <a:pt x="161" y="1479"/>
                  <a:pt x="161" y="1479"/>
                  <a:pt x="161" y="1479"/>
                </a:cubicBezTo>
                <a:cubicBezTo>
                  <a:pt x="161" y="1463"/>
                  <a:pt x="148" y="1451"/>
                  <a:pt x="132" y="1451"/>
                </a:cubicBezTo>
                <a:moveTo>
                  <a:pt x="250" y="490"/>
                </a:moveTo>
                <a:cubicBezTo>
                  <a:pt x="250" y="480"/>
                  <a:pt x="242" y="472"/>
                  <a:pt x="231" y="472"/>
                </a:cubicBezTo>
                <a:cubicBezTo>
                  <a:pt x="221" y="472"/>
                  <a:pt x="213" y="480"/>
                  <a:pt x="213" y="490"/>
                </a:cubicBezTo>
                <a:cubicBezTo>
                  <a:pt x="213" y="500"/>
                  <a:pt x="221" y="509"/>
                  <a:pt x="231" y="509"/>
                </a:cubicBezTo>
                <a:cubicBezTo>
                  <a:pt x="242" y="509"/>
                  <a:pt x="250" y="500"/>
                  <a:pt x="250" y="490"/>
                </a:cubicBezTo>
                <a:cubicBezTo>
                  <a:pt x="250" y="490"/>
                  <a:pt x="250" y="490"/>
                  <a:pt x="250" y="490"/>
                </a:cubicBezTo>
                <a:moveTo>
                  <a:pt x="231" y="605"/>
                </a:moveTo>
                <a:cubicBezTo>
                  <a:pt x="231" y="605"/>
                  <a:pt x="231" y="605"/>
                  <a:pt x="231" y="605"/>
                </a:cubicBezTo>
                <a:cubicBezTo>
                  <a:pt x="220" y="605"/>
                  <a:pt x="211" y="614"/>
                  <a:pt x="211" y="625"/>
                </a:cubicBezTo>
                <a:cubicBezTo>
                  <a:pt x="211" y="637"/>
                  <a:pt x="211" y="637"/>
                  <a:pt x="211" y="637"/>
                </a:cubicBezTo>
                <a:cubicBezTo>
                  <a:pt x="211" y="648"/>
                  <a:pt x="220" y="657"/>
                  <a:pt x="231" y="657"/>
                </a:cubicBezTo>
                <a:cubicBezTo>
                  <a:pt x="242" y="657"/>
                  <a:pt x="251" y="648"/>
                  <a:pt x="251" y="637"/>
                </a:cubicBezTo>
                <a:cubicBezTo>
                  <a:pt x="251" y="625"/>
                  <a:pt x="251" y="625"/>
                  <a:pt x="251" y="625"/>
                </a:cubicBezTo>
                <a:cubicBezTo>
                  <a:pt x="251" y="614"/>
                  <a:pt x="242" y="605"/>
                  <a:pt x="231" y="605"/>
                </a:cubicBezTo>
                <a:moveTo>
                  <a:pt x="253" y="767"/>
                </a:moveTo>
                <a:cubicBezTo>
                  <a:pt x="253" y="755"/>
                  <a:pt x="243" y="746"/>
                  <a:pt x="231" y="746"/>
                </a:cubicBezTo>
                <a:cubicBezTo>
                  <a:pt x="220" y="746"/>
                  <a:pt x="210" y="755"/>
                  <a:pt x="210" y="767"/>
                </a:cubicBezTo>
                <a:cubicBezTo>
                  <a:pt x="210" y="783"/>
                  <a:pt x="210" y="783"/>
                  <a:pt x="210" y="783"/>
                </a:cubicBezTo>
                <a:cubicBezTo>
                  <a:pt x="210" y="795"/>
                  <a:pt x="220" y="805"/>
                  <a:pt x="231" y="805"/>
                </a:cubicBezTo>
                <a:cubicBezTo>
                  <a:pt x="243" y="805"/>
                  <a:pt x="253" y="795"/>
                  <a:pt x="253" y="783"/>
                </a:cubicBezTo>
                <a:cubicBezTo>
                  <a:pt x="253" y="767"/>
                  <a:pt x="253" y="767"/>
                  <a:pt x="253" y="767"/>
                </a:cubicBezTo>
                <a:moveTo>
                  <a:pt x="231" y="887"/>
                </a:moveTo>
                <a:cubicBezTo>
                  <a:pt x="231" y="887"/>
                  <a:pt x="231" y="887"/>
                  <a:pt x="231" y="887"/>
                </a:cubicBezTo>
                <a:cubicBezTo>
                  <a:pt x="219" y="887"/>
                  <a:pt x="209" y="897"/>
                  <a:pt x="209" y="910"/>
                </a:cubicBezTo>
                <a:cubicBezTo>
                  <a:pt x="209" y="930"/>
                  <a:pt x="209" y="930"/>
                  <a:pt x="209" y="930"/>
                </a:cubicBezTo>
                <a:cubicBezTo>
                  <a:pt x="209" y="943"/>
                  <a:pt x="219" y="953"/>
                  <a:pt x="231" y="953"/>
                </a:cubicBezTo>
                <a:cubicBezTo>
                  <a:pt x="244" y="953"/>
                  <a:pt x="254" y="943"/>
                  <a:pt x="254" y="930"/>
                </a:cubicBezTo>
                <a:cubicBezTo>
                  <a:pt x="254" y="910"/>
                  <a:pt x="254" y="910"/>
                  <a:pt x="254" y="910"/>
                </a:cubicBezTo>
                <a:cubicBezTo>
                  <a:pt x="254" y="897"/>
                  <a:pt x="244" y="887"/>
                  <a:pt x="231" y="887"/>
                </a:cubicBezTo>
                <a:moveTo>
                  <a:pt x="256" y="1052"/>
                </a:moveTo>
                <a:cubicBezTo>
                  <a:pt x="256" y="1039"/>
                  <a:pt x="245" y="1028"/>
                  <a:pt x="231" y="1028"/>
                </a:cubicBezTo>
                <a:cubicBezTo>
                  <a:pt x="218" y="1028"/>
                  <a:pt x="207" y="1039"/>
                  <a:pt x="207" y="1052"/>
                </a:cubicBezTo>
                <a:cubicBezTo>
                  <a:pt x="207" y="1077"/>
                  <a:pt x="207" y="1077"/>
                  <a:pt x="207" y="1077"/>
                </a:cubicBezTo>
                <a:cubicBezTo>
                  <a:pt x="207" y="1090"/>
                  <a:pt x="218" y="1101"/>
                  <a:pt x="231" y="1101"/>
                </a:cubicBezTo>
                <a:cubicBezTo>
                  <a:pt x="245" y="1101"/>
                  <a:pt x="256" y="1090"/>
                  <a:pt x="256" y="1077"/>
                </a:cubicBezTo>
                <a:cubicBezTo>
                  <a:pt x="256" y="1052"/>
                  <a:pt x="256" y="1052"/>
                  <a:pt x="256" y="1052"/>
                </a:cubicBezTo>
                <a:moveTo>
                  <a:pt x="231" y="1169"/>
                </a:moveTo>
                <a:cubicBezTo>
                  <a:pt x="231" y="1169"/>
                  <a:pt x="231" y="1169"/>
                  <a:pt x="231" y="1169"/>
                </a:cubicBezTo>
                <a:cubicBezTo>
                  <a:pt x="217" y="1169"/>
                  <a:pt x="206" y="1180"/>
                  <a:pt x="206" y="1194"/>
                </a:cubicBezTo>
                <a:cubicBezTo>
                  <a:pt x="206" y="1223"/>
                  <a:pt x="206" y="1223"/>
                  <a:pt x="206" y="1223"/>
                </a:cubicBezTo>
                <a:cubicBezTo>
                  <a:pt x="206" y="1238"/>
                  <a:pt x="217" y="1249"/>
                  <a:pt x="231" y="1249"/>
                </a:cubicBezTo>
                <a:cubicBezTo>
                  <a:pt x="246" y="1249"/>
                  <a:pt x="257" y="1238"/>
                  <a:pt x="257" y="1223"/>
                </a:cubicBezTo>
                <a:cubicBezTo>
                  <a:pt x="257" y="1194"/>
                  <a:pt x="257" y="1194"/>
                  <a:pt x="257" y="1194"/>
                </a:cubicBezTo>
                <a:cubicBezTo>
                  <a:pt x="257" y="1180"/>
                  <a:pt x="246" y="1169"/>
                  <a:pt x="231" y="1169"/>
                </a:cubicBezTo>
                <a:moveTo>
                  <a:pt x="259" y="1337"/>
                </a:moveTo>
                <a:cubicBezTo>
                  <a:pt x="259" y="1322"/>
                  <a:pt x="246" y="1310"/>
                  <a:pt x="231" y="1310"/>
                </a:cubicBezTo>
                <a:cubicBezTo>
                  <a:pt x="216" y="1310"/>
                  <a:pt x="204" y="1322"/>
                  <a:pt x="204" y="1337"/>
                </a:cubicBezTo>
                <a:cubicBezTo>
                  <a:pt x="204" y="1370"/>
                  <a:pt x="204" y="1370"/>
                  <a:pt x="204" y="1370"/>
                </a:cubicBezTo>
                <a:cubicBezTo>
                  <a:pt x="204" y="1385"/>
                  <a:pt x="216" y="1397"/>
                  <a:pt x="231" y="1397"/>
                </a:cubicBezTo>
                <a:cubicBezTo>
                  <a:pt x="246" y="1397"/>
                  <a:pt x="259" y="1385"/>
                  <a:pt x="259" y="1370"/>
                </a:cubicBezTo>
                <a:cubicBezTo>
                  <a:pt x="259" y="1337"/>
                  <a:pt x="259" y="1337"/>
                  <a:pt x="259" y="1337"/>
                </a:cubicBezTo>
                <a:moveTo>
                  <a:pt x="261" y="1629"/>
                </a:moveTo>
                <a:cubicBezTo>
                  <a:pt x="261" y="1613"/>
                  <a:pt x="248" y="1599"/>
                  <a:pt x="231" y="1599"/>
                </a:cubicBezTo>
                <a:cubicBezTo>
                  <a:pt x="215" y="1599"/>
                  <a:pt x="202" y="1613"/>
                  <a:pt x="202" y="1629"/>
                </a:cubicBezTo>
                <a:cubicBezTo>
                  <a:pt x="202" y="1687"/>
                  <a:pt x="202" y="1687"/>
                  <a:pt x="202" y="1687"/>
                </a:cubicBezTo>
                <a:cubicBezTo>
                  <a:pt x="202" y="1703"/>
                  <a:pt x="215" y="1717"/>
                  <a:pt x="231" y="1717"/>
                </a:cubicBezTo>
                <a:cubicBezTo>
                  <a:pt x="248" y="1717"/>
                  <a:pt x="261" y="1703"/>
                  <a:pt x="261" y="1687"/>
                </a:cubicBezTo>
                <a:cubicBezTo>
                  <a:pt x="261" y="1629"/>
                  <a:pt x="261" y="1629"/>
                  <a:pt x="261" y="1629"/>
                </a:cubicBezTo>
                <a:moveTo>
                  <a:pt x="231" y="1756"/>
                </a:moveTo>
                <a:cubicBezTo>
                  <a:pt x="231" y="1756"/>
                  <a:pt x="231" y="1756"/>
                  <a:pt x="231" y="1756"/>
                </a:cubicBezTo>
                <a:cubicBezTo>
                  <a:pt x="214" y="1756"/>
                  <a:pt x="200" y="1770"/>
                  <a:pt x="200" y="1787"/>
                </a:cubicBezTo>
                <a:cubicBezTo>
                  <a:pt x="200" y="1857"/>
                  <a:pt x="200" y="1857"/>
                  <a:pt x="200" y="1857"/>
                </a:cubicBezTo>
                <a:cubicBezTo>
                  <a:pt x="200" y="1874"/>
                  <a:pt x="214" y="1888"/>
                  <a:pt x="231" y="1888"/>
                </a:cubicBezTo>
                <a:cubicBezTo>
                  <a:pt x="249" y="1888"/>
                  <a:pt x="263" y="1874"/>
                  <a:pt x="263" y="1857"/>
                </a:cubicBezTo>
                <a:cubicBezTo>
                  <a:pt x="263" y="1787"/>
                  <a:pt x="263" y="1787"/>
                  <a:pt x="263" y="1787"/>
                </a:cubicBezTo>
                <a:cubicBezTo>
                  <a:pt x="263" y="1770"/>
                  <a:pt x="249" y="1756"/>
                  <a:pt x="231" y="1756"/>
                </a:cubicBezTo>
                <a:moveTo>
                  <a:pt x="264" y="1953"/>
                </a:moveTo>
                <a:cubicBezTo>
                  <a:pt x="264" y="1935"/>
                  <a:pt x="250" y="1920"/>
                  <a:pt x="231" y="1920"/>
                </a:cubicBezTo>
                <a:cubicBezTo>
                  <a:pt x="213" y="1920"/>
                  <a:pt x="199" y="1935"/>
                  <a:pt x="199" y="1953"/>
                </a:cubicBezTo>
                <a:cubicBezTo>
                  <a:pt x="199" y="2042"/>
                  <a:pt x="199" y="2042"/>
                  <a:pt x="199" y="2042"/>
                </a:cubicBezTo>
                <a:cubicBezTo>
                  <a:pt x="199" y="2060"/>
                  <a:pt x="213" y="2075"/>
                  <a:pt x="231" y="2075"/>
                </a:cubicBezTo>
                <a:cubicBezTo>
                  <a:pt x="250" y="2075"/>
                  <a:pt x="264" y="2060"/>
                  <a:pt x="264" y="2042"/>
                </a:cubicBezTo>
                <a:cubicBezTo>
                  <a:pt x="264" y="1953"/>
                  <a:pt x="264" y="1953"/>
                  <a:pt x="264" y="1953"/>
                </a:cubicBezTo>
                <a:moveTo>
                  <a:pt x="250" y="369"/>
                </a:moveTo>
                <a:cubicBezTo>
                  <a:pt x="250" y="359"/>
                  <a:pt x="242" y="351"/>
                  <a:pt x="231" y="351"/>
                </a:cubicBezTo>
                <a:cubicBezTo>
                  <a:pt x="221" y="351"/>
                  <a:pt x="213" y="359"/>
                  <a:pt x="213" y="369"/>
                </a:cubicBezTo>
                <a:cubicBezTo>
                  <a:pt x="213" y="379"/>
                  <a:pt x="221" y="387"/>
                  <a:pt x="231" y="387"/>
                </a:cubicBezTo>
                <a:cubicBezTo>
                  <a:pt x="242" y="387"/>
                  <a:pt x="250" y="379"/>
                  <a:pt x="250" y="369"/>
                </a:cubicBezTo>
                <a:cubicBezTo>
                  <a:pt x="250" y="369"/>
                  <a:pt x="250" y="369"/>
                  <a:pt x="250" y="369"/>
                </a:cubicBezTo>
                <a:moveTo>
                  <a:pt x="250" y="252"/>
                </a:moveTo>
                <a:cubicBezTo>
                  <a:pt x="250" y="242"/>
                  <a:pt x="242" y="234"/>
                  <a:pt x="231" y="234"/>
                </a:cubicBezTo>
                <a:cubicBezTo>
                  <a:pt x="221" y="234"/>
                  <a:pt x="213" y="242"/>
                  <a:pt x="213" y="252"/>
                </a:cubicBezTo>
                <a:cubicBezTo>
                  <a:pt x="213" y="262"/>
                  <a:pt x="221" y="271"/>
                  <a:pt x="231" y="271"/>
                </a:cubicBezTo>
                <a:cubicBezTo>
                  <a:pt x="242" y="271"/>
                  <a:pt x="250" y="262"/>
                  <a:pt x="250" y="252"/>
                </a:cubicBezTo>
                <a:cubicBezTo>
                  <a:pt x="250" y="252"/>
                  <a:pt x="250" y="252"/>
                  <a:pt x="250" y="252"/>
                </a:cubicBezTo>
                <a:moveTo>
                  <a:pt x="250" y="135"/>
                </a:moveTo>
                <a:cubicBezTo>
                  <a:pt x="250" y="125"/>
                  <a:pt x="242" y="117"/>
                  <a:pt x="231" y="117"/>
                </a:cubicBezTo>
                <a:cubicBezTo>
                  <a:pt x="221" y="117"/>
                  <a:pt x="213" y="125"/>
                  <a:pt x="213" y="135"/>
                </a:cubicBezTo>
                <a:cubicBezTo>
                  <a:pt x="213" y="146"/>
                  <a:pt x="221" y="154"/>
                  <a:pt x="231" y="154"/>
                </a:cubicBezTo>
                <a:cubicBezTo>
                  <a:pt x="242" y="154"/>
                  <a:pt x="250" y="146"/>
                  <a:pt x="250" y="135"/>
                </a:cubicBezTo>
                <a:cubicBezTo>
                  <a:pt x="250" y="135"/>
                  <a:pt x="250" y="135"/>
                  <a:pt x="250" y="135"/>
                </a:cubicBezTo>
                <a:moveTo>
                  <a:pt x="250" y="19"/>
                </a:moveTo>
                <a:cubicBezTo>
                  <a:pt x="250" y="9"/>
                  <a:pt x="242" y="0"/>
                  <a:pt x="231" y="0"/>
                </a:cubicBezTo>
                <a:cubicBezTo>
                  <a:pt x="221" y="0"/>
                  <a:pt x="213" y="9"/>
                  <a:pt x="213" y="19"/>
                </a:cubicBezTo>
                <a:cubicBezTo>
                  <a:pt x="213" y="29"/>
                  <a:pt x="221" y="37"/>
                  <a:pt x="231" y="37"/>
                </a:cubicBezTo>
                <a:cubicBezTo>
                  <a:pt x="242" y="37"/>
                  <a:pt x="250" y="29"/>
                  <a:pt x="250" y="19"/>
                </a:cubicBezTo>
                <a:cubicBezTo>
                  <a:pt x="250" y="19"/>
                  <a:pt x="250" y="19"/>
                  <a:pt x="250" y="19"/>
                </a:cubicBezTo>
                <a:moveTo>
                  <a:pt x="231" y="1451"/>
                </a:moveTo>
                <a:cubicBezTo>
                  <a:pt x="231" y="1451"/>
                  <a:pt x="231" y="1451"/>
                  <a:pt x="231" y="1451"/>
                </a:cubicBezTo>
                <a:cubicBezTo>
                  <a:pt x="216" y="1451"/>
                  <a:pt x="203" y="1463"/>
                  <a:pt x="203" y="1479"/>
                </a:cubicBezTo>
                <a:cubicBezTo>
                  <a:pt x="203" y="1525"/>
                  <a:pt x="203" y="1525"/>
                  <a:pt x="203" y="1525"/>
                </a:cubicBezTo>
                <a:cubicBezTo>
                  <a:pt x="203" y="1540"/>
                  <a:pt x="216" y="1553"/>
                  <a:pt x="231" y="1553"/>
                </a:cubicBezTo>
                <a:cubicBezTo>
                  <a:pt x="247" y="1553"/>
                  <a:pt x="260" y="1540"/>
                  <a:pt x="260" y="1525"/>
                </a:cubicBezTo>
                <a:cubicBezTo>
                  <a:pt x="260" y="1479"/>
                  <a:pt x="260" y="1479"/>
                  <a:pt x="260" y="1479"/>
                </a:cubicBezTo>
                <a:cubicBezTo>
                  <a:pt x="260" y="1463"/>
                  <a:pt x="247" y="1451"/>
                  <a:pt x="231" y="1451"/>
                </a:cubicBezTo>
                <a:moveTo>
                  <a:pt x="349" y="490"/>
                </a:moveTo>
                <a:cubicBezTo>
                  <a:pt x="349" y="480"/>
                  <a:pt x="341" y="472"/>
                  <a:pt x="331" y="472"/>
                </a:cubicBezTo>
                <a:cubicBezTo>
                  <a:pt x="320" y="472"/>
                  <a:pt x="312" y="480"/>
                  <a:pt x="312" y="490"/>
                </a:cubicBezTo>
                <a:cubicBezTo>
                  <a:pt x="312" y="500"/>
                  <a:pt x="320" y="509"/>
                  <a:pt x="331" y="509"/>
                </a:cubicBezTo>
                <a:cubicBezTo>
                  <a:pt x="341" y="509"/>
                  <a:pt x="349" y="500"/>
                  <a:pt x="349" y="490"/>
                </a:cubicBezTo>
                <a:cubicBezTo>
                  <a:pt x="349" y="490"/>
                  <a:pt x="349" y="490"/>
                  <a:pt x="349" y="490"/>
                </a:cubicBezTo>
                <a:moveTo>
                  <a:pt x="331" y="605"/>
                </a:moveTo>
                <a:cubicBezTo>
                  <a:pt x="331" y="605"/>
                  <a:pt x="331" y="605"/>
                  <a:pt x="331" y="605"/>
                </a:cubicBezTo>
                <a:cubicBezTo>
                  <a:pt x="320" y="605"/>
                  <a:pt x="311" y="614"/>
                  <a:pt x="311" y="625"/>
                </a:cubicBezTo>
                <a:cubicBezTo>
                  <a:pt x="311" y="637"/>
                  <a:pt x="311" y="637"/>
                  <a:pt x="311" y="637"/>
                </a:cubicBezTo>
                <a:cubicBezTo>
                  <a:pt x="311" y="648"/>
                  <a:pt x="320" y="657"/>
                  <a:pt x="331" y="657"/>
                </a:cubicBezTo>
                <a:cubicBezTo>
                  <a:pt x="342" y="657"/>
                  <a:pt x="351" y="648"/>
                  <a:pt x="351" y="637"/>
                </a:cubicBezTo>
                <a:cubicBezTo>
                  <a:pt x="351" y="625"/>
                  <a:pt x="351" y="625"/>
                  <a:pt x="351" y="625"/>
                </a:cubicBezTo>
                <a:cubicBezTo>
                  <a:pt x="351" y="614"/>
                  <a:pt x="342" y="605"/>
                  <a:pt x="331" y="605"/>
                </a:cubicBezTo>
                <a:moveTo>
                  <a:pt x="352" y="767"/>
                </a:moveTo>
                <a:cubicBezTo>
                  <a:pt x="352" y="755"/>
                  <a:pt x="342" y="746"/>
                  <a:pt x="331" y="746"/>
                </a:cubicBezTo>
                <a:cubicBezTo>
                  <a:pt x="319" y="746"/>
                  <a:pt x="309" y="755"/>
                  <a:pt x="309" y="767"/>
                </a:cubicBezTo>
                <a:cubicBezTo>
                  <a:pt x="309" y="783"/>
                  <a:pt x="309" y="783"/>
                  <a:pt x="309" y="783"/>
                </a:cubicBezTo>
                <a:cubicBezTo>
                  <a:pt x="309" y="795"/>
                  <a:pt x="319" y="805"/>
                  <a:pt x="331" y="805"/>
                </a:cubicBezTo>
                <a:cubicBezTo>
                  <a:pt x="342" y="805"/>
                  <a:pt x="352" y="795"/>
                  <a:pt x="352" y="783"/>
                </a:cubicBezTo>
                <a:cubicBezTo>
                  <a:pt x="352" y="767"/>
                  <a:pt x="352" y="767"/>
                  <a:pt x="352" y="767"/>
                </a:cubicBezTo>
                <a:moveTo>
                  <a:pt x="331" y="887"/>
                </a:moveTo>
                <a:cubicBezTo>
                  <a:pt x="331" y="887"/>
                  <a:pt x="331" y="887"/>
                  <a:pt x="331" y="887"/>
                </a:cubicBezTo>
                <a:cubicBezTo>
                  <a:pt x="318" y="887"/>
                  <a:pt x="308" y="897"/>
                  <a:pt x="308" y="910"/>
                </a:cubicBezTo>
                <a:cubicBezTo>
                  <a:pt x="308" y="930"/>
                  <a:pt x="308" y="930"/>
                  <a:pt x="308" y="930"/>
                </a:cubicBezTo>
                <a:cubicBezTo>
                  <a:pt x="308" y="943"/>
                  <a:pt x="318" y="953"/>
                  <a:pt x="331" y="953"/>
                </a:cubicBezTo>
                <a:cubicBezTo>
                  <a:pt x="343" y="953"/>
                  <a:pt x="353" y="943"/>
                  <a:pt x="353" y="930"/>
                </a:cubicBezTo>
                <a:cubicBezTo>
                  <a:pt x="353" y="910"/>
                  <a:pt x="353" y="910"/>
                  <a:pt x="353" y="910"/>
                </a:cubicBezTo>
                <a:cubicBezTo>
                  <a:pt x="353" y="897"/>
                  <a:pt x="343" y="887"/>
                  <a:pt x="331" y="887"/>
                </a:cubicBezTo>
                <a:moveTo>
                  <a:pt x="355" y="1052"/>
                </a:moveTo>
                <a:cubicBezTo>
                  <a:pt x="355" y="1039"/>
                  <a:pt x="344" y="1028"/>
                  <a:pt x="331" y="1028"/>
                </a:cubicBezTo>
                <a:cubicBezTo>
                  <a:pt x="317" y="1028"/>
                  <a:pt x="306" y="1039"/>
                  <a:pt x="306" y="1052"/>
                </a:cubicBezTo>
                <a:cubicBezTo>
                  <a:pt x="306" y="1077"/>
                  <a:pt x="306" y="1077"/>
                  <a:pt x="306" y="1077"/>
                </a:cubicBezTo>
                <a:cubicBezTo>
                  <a:pt x="306" y="1090"/>
                  <a:pt x="317" y="1101"/>
                  <a:pt x="331" y="1101"/>
                </a:cubicBezTo>
                <a:cubicBezTo>
                  <a:pt x="344" y="1101"/>
                  <a:pt x="355" y="1090"/>
                  <a:pt x="355" y="1077"/>
                </a:cubicBezTo>
                <a:cubicBezTo>
                  <a:pt x="355" y="1052"/>
                  <a:pt x="355" y="1052"/>
                  <a:pt x="355" y="1052"/>
                </a:cubicBezTo>
                <a:moveTo>
                  <a:pt x="331" y="1169"/>
                </a:moveTo>
                <a:cubicBezTo>
                  <a:pt x="331" y="1169"/>
                  <a:pt x="331" y="1169"/>
                  <a:pt x="331" y="1169"/>
                </a:cubicBezTo>
                <a:cubicBezTo>
                  <a:pt x="316" y="1169"/>
                  <a:pt x="305" y="1180"/>
                  <a:pt x="305" y="1194"/>
                </a:cubicBezTo>
                <a:cubicBezTo>
                  <a:pt x="305" y="1223"/>
                  <a:pt x="305" y="1223"/>
                  <a:pt x="305" y="1223"/>
                </a:cubicBezTo>
                <a:cubicBezTo>
                  <a:pt x="305" y="1238"/>
                  <a:pt x="316" y="1249"/>
                  <a:pt x="331" y="1249"/>
                </a:cubicBezTo>
                <a:cubicBezTo>
                  <a:pt x="345" y="1249"/>
                  <a:pt x="356" y="1238"/>
                  <a:pt x="356" y="1223"/>
                </a:cubicBezTo>
                <a:cubicBezTo>
                  <a:pt x="356" y="1194"/>
                  <a:pt x="356" y="1194"/>
                  <a:pt x="356" y="1194"/>
                </a:cubicBezTo>
                <a:cubicBezTo>
                  <a:pt x="356" y="1180"/>
                  <a:pt x="345" y="1169"/>
                  <a:pt x="331" y="1169"/>
                </a:cubicBezTo>
                <a:moveTo>
                  <a:pt x="358" y="1337"/>
                </a:moveTo>
                <a:cubicBezTo>
                  <a:pt x="358" y="1322"/>
                  <a:pt x="346" y="1310"/>
                  <a:pt x="331" y="1310"/>
                </a:cubicBezTo>
                <a:cubicBezTo>
                  <a:pt x="316" y="1310"/>
                  <a:pt x="303" y="1322"/>
                  <a:pt x="303" y="1337"/>
                </a:cubicBezTo>
                <a:cubicBezTo>
                  <a:pt x="303" y="1370"/>
                  <a:pt x="303" y="1370"/>
                  <a:pt x="303" y="1370"/>
                </a:cubicBezTo>
                <a:cubicBezTo>
                  <a:pt x="303" y="1385"/>
                  <a:pt x="316" y="1397"/>
                  <a:pt x="331" y="1397"/>
                </a:cubicBezTo>
                <a:cubicBezTo>
                  <a:pt x="346" y="1397"/>
                  <a:pt x="358" y="1385"/>
                  <a:pt x="358" y="1370"/>
                </a:cubicBezTo>
                <a:cubicBezTo>
                  <a:pt x="358" y="1337"/>
                  <a:pt x="358" y="1337"/>
                  <a:pt x="358" y="1337"/>
                </a:cubicBezTo>
                <a:moveTo>
                  <a:pt x="361" y="1629"/>
                </a:moveTo>
                <a:cubicBezTo>
                  <a:pt x="361" y="1613"/>
                  <a:pt x="347" y="1599"/>
                  <a:pt x="331" y="1599"/>
                </a:cubicBezTo>
                <a:cubicBezTo>
                  <a:pt x="314" y="1599"/>
                  <a:pt x="301" y="1613"/>
                  <a:pt x="301" y="1629"/>
                </a:cubicBezTo>
                <a:cubicBezTo>
                  <a:pt x="301" y="1687"/>
                  <a:pt x="301" y="1687"/>
                  <a:pt x="301" y="1687"/>
                </a:cubicBezTo>
                <a:cubicBezTo>
                  <a:pt x="301" y="1703"/>
                  <a:pt x="314" y="1717"/>
                  <a:pt x="331" y="1717"/>
                </a:cubicBezTo>
                <a:cubicBezTo>
                  <a:pt x="347" y="1717"/>
                  <a:pt x="361" y="1703"/>
                  <a:pt x="361" y="1687"/>
                </a:cubicBezTo>
                <a:cubicBezTo>
                  <a:pt x="361" y="1629"/>
                  <a:pt x="361" y="1629"/>
                  <a:pt x="361" y="1629"/>
                </a:cubicBezTo>
                <a:moveTo>
                  <a:pt x="331" y="1756"/>
                </a:moveTo>
                <a:cubicBezTo>
                  <a:pt x="331" y="1756"/>
                  <a:pt x="331" y="1756"/>
                  <a:pt x="331" y="1756"/>
                </a:cubicBezTo>
                <a:cubicBezTo>
                  <a:pt x="313" y="1756"/>
                  <a:pt x="299" y="1770"/>
                  <a:pt x="299" y="1787"/>
                </a:cubicBezTo>
                <a:cubicBezTo>
                  <a:pt x="299" y="1857"/>
                  <a:pt x="299" y="1857"/>
                  <a:pt x="299" y="1857"/>
                </a:cubicBezTo>
                <a:cubicBezTo>
                  <a:pt x="299" y="1874"/>
                  <a:pt x="313" y="1888"/>
                  <a:pt x="331" y="1888"/>
                </a:cubicBezTo>
                <a:cubicBezTo>
                  <a:pt x="348" y="1888"/>
                  <a:pt x="362" y="1874"/>
                  <a:pt x="362" y="1857"/>
                </a:cubicBezTo>
                <a:cubicBezTo>
                  <a:pt x="362" y="1787"/>
                  <a:pt x="362" y="1787"/>
                  <a:pt x="362" y="1787"/>
                </a:cubicBezTo>
                <a:cubicBezTo>
                  <a:pt x="362" y="1770"/>
                  <a:pt x="348" y="1756"/>
                  <a:pt x="331" y="1756"/>
                </a:cubicBezTo>
                <a:moveTo>
                  <a:pt x="363" y="1953"/>
                </a:moveTo>
                <a:cubicBezTo>
                  <a:pt x="363" y="1935"/>
                  <a:pt x="349" y="1920"/>
                  <a:pt x="331" y="1920"/>
                </a:cubicBezTo>
                <a:cubicBezTo>
                  <a:pt x="312" y="1920"/>
                  <a:pt x="298" y="1935"/>
                  <a:pt x="298" y="1953"/>
                </a:cubicBezTo>
                <a:cubicBezTo>
                  <a:pt x="298" y="2042"/>
                  <a:pt x="298" y="2042"/>
                  <a:pt x="298" y="2042"/>
                </a:cubicBezTo>
                <a:cubicBezTo>
                  <a:pt x="298" y="2060"/>
                  <a:pt x="312" y="2075"/>
                  <a:pt x="331" y="2075"/>
                </a:cubicBezTo>
                <a:cubicBezTo>
                  <a:pt x="349" y="2075"/>
                  <a:pt x="363" y="2060"/>
                  <a:pt x="363" y="2042"/>
                </a:cubicBezTo>
                <a:cubicBezTo>
                  <a:pt x="363" y="1953"/>
                  <a:pt x="363" y="1953"/>
                  <a:pt x="363" y="1953"/>
                </a:cubicBezTo>
                <a:moveTo>
                  <a:pt x="349" y="369"/>
                </a:moveTo>
                <a:cubicBezTo>
                  <a:pt x="349" y="359"/>
                  <a:pt x="341" y="351"/>
                  <a:pt x="331" y="351"/>
                </a:cubicBezTo>
                <a:cubicBezTo>
                  <a:pt x="320" y="351"/>
                  <a:pt x="312" y="359"/>
                  <a:pt x="312" y="369"/>
                </a:cubicBezTo>
                <a:cubicBezTo>
                  <a:pt x="312" y="379"/>
                  <a:pt x="320" y="387"/>
                  <a:pt x="331" y="387"/>
                </a:cubicBezTo>
                <a:cubicBezTo>
                  <a:pt x="341" y="387"/>
                  <a:pt x="349" y="379"/>
                  <a:pt x="349" y="369"/>
                </a:cubicBezTo>
                <a:cubicBezTo>
                  <a:pt x="349" y="369"/>
                  <a:pt x="349" y="369"/>
                  <a:pt x="349" y="369"/>
                </a:cubicBezTo>
                <a:moveTo>
                  <a:pt x="349" y="252"/>
                </a:moveTo>
                <a:cubicBezTo>
                  <a:pt x="349" y="242"/>
                  <a:pt x="341" y="234"/>
                  <a:pt x="331" y="234"/>
                </a:cubicBezTo>
                <a:cubicBezTo>
                  <a:pt x="320" y="234"/>
                  <a:pt x="312" y="242"/>
                  <a:pt x="312" y="252"/>
                </a:cubicBezTo>
                <a:cubicBezTo>
                  <a:pt x="312" y="262"/>
                  <a:pt x="320" y="271"/>
                  <a:pt x="331" y="271"/>
                </a:cubicBezTo>
                <a:cubicBezTo>
                  <a:pt x="341" y="271"/>
                  <a:pt x="349" y="262"/>
                  <a:pt x="349" y="252"/>
                </a:cubicBezTo>
                <a:cubicBezTo>
                  <a:pt x="349" y="252"/>
                  <a:pt x="349" y="252"/>
                  <a:pt x="349" y="252"/>
                </a:cubicBezTo>
                <a:moveTo>
                  <a:pt x="349" y="135"/>
                </a:moveTo>
                <a:cubicBezTo>
                  <a:pt x="349" y="125"/>
                  <a:pt x="341" y="117"/>
                  <a:pt x="331" y="117"/>
                </a:cubicBezTo>
                <a:cubicBezTo>
                  <a:pt x="320" y="117"/>
                  <a:pt x="312" y="125"/>
                  <a:pt x="312" y="135"/>
                </a:cubicBezTo>
                <a:cubicBezTo>
                  <a:pt x="312" y="146"/>
                  <a:pt x="320" y="154"/>
                  <a:pt x="331" y="154"/>
                </a:cubicBezTo>
                <a:cubicBezTo>
                  <a:pt x="341" y="154"/>
                  <a:pt x="349" y="146"/>
                  <a:pt x="349" y="135"/>
                </a:cubicBezTo>
                <a:cubicBezTo>
                  <a:pt x="349" y="135"/>
                  <a:pt x="349" y="135"/>
                  <a:pt x="349" y="135"/>
                </a:cubicBezTo>
                <a:moveTo>
                  <a:pt x="349" y="19"/>
                </a:moveTo>
                <a:cubicBezTo>
                  <a:pt x="349" y="9"/>
                  <a:pt x="341" y="0"/>
                  <a:pt x="331" y="0"/>
                </a:cubicBezTo>
                <a:cubicBezTo>
                  <a:pt x="320" y="0"/>
                  <a:pt x="312" y="9"/>
                  <a:pt x="312" y="19"/>
                </a:cubicBezTo>
                <a:cubicBezTo>
                  <a:pt x="312" y="29"/>
                  <a:pt x="320" y="37"/>
                  <a:pt x="331" y="37"/>
                </a:cubicBezTo>
                <a:cubicBezTo>
                  <a:pt x="341" y="37"/>
                  <a:pt x="349" y="29"/>
                  <a:pt x="349" y="19"/>
                </a:cubicBezTo>
                <a:cubicBezTo>
                  <a:pt x="349" y="19"/>
                  <a:pt x="349" y="19"/>
                  <a:pt x="349" y="19"/>
                </a:cubicBezTo>
                <a:moveTo>
                  <a:pt x="331" y="1451"/>
                </a:moveTo>
                <a:cubicBezTo>
                  <a:pt x="331" y="1451"/>
                  <a:pt x="331" y="1451"/>
                  <a:pt x="331" y="1451"/>
                </a:cubicBezTo>
                <a:cubicBezTo>
                  <a:pt x="315" y="1451"/>
                  <a:pt x="302" y="1463"/>
                  <a:pt x="302" y="1479"/>
                </a:cubicBezTo>
                <a:cubicBezTo>
                  <a:pt x="302" y="1525"/>
                  <a:pt x="302" y="1525"/>
                  <a:pt x="302" y="1525"/>
                </a:cubicBezTo>
                <a:cubicBezTo>
                  <a:pt x="302" y="1540"/>
                  <a:pt x="315" y="1553"/>
                  <a:pt x="331" y="1553"/>
                </a:cubicBezTo>
                <a:cubicBezTo>
                  <a:pt x="346" y="1553"/>
                  <a:pt x="359" y="1540"/>
                  <a:pt x="359" y="1525"/>
                </a:cubicBezTo>
                <a:cubicBezTo>
                  <a:pt x="359" y="1479"/>
                  <a:pt x="359" y="1479"/>
                  <a:pt x="359" y="1479"/>
                </a:cubicBezTo>
                <a:cubicBezTo>
                  <a:pt x="359" y="1463"/>
                  <a:pt x="346" y="1451"/>
                  <a:pt x="331" y="1451"/>
                </a:cubicBezTo>
                <a:moveTo>
                  <a:pt x="448" y="490"/>
                </a:moveTo>
                <a:cubicBezTo>
                  <a:pt x="448" y="480"/>
                  <a:pt x="440" y="472"/>
                  <a:pt x="430" y="472"/>
                </a:cubicBezTo>
                <a:cubicBezTo>
                  <a:pt x="419" y="472"/>
                  <a:pt x="411" y="480"/>
                  <a:pt x="411" y="490"/>
                </a:cubicBezTo>
                <a:cubicBezTo>
                  <a:pt x="411" y="500"/>
                  <a:pt x="419" y="509"/>
                  <a:pt x="430" y="509"/>
                </a:cubicBezTo>
                <a:cubicBezTo>
                  <a:pt x="440" y="509"/>
                  <a:pt x="448" y="500"/>
                  <a:pt x="448" y="490"/>
                </a:cubicBezTo>
                <a:cubicBezTo>
                  <a:pt x="448" y="490"/>
                  <a:pt x="448" y="490"/>
                  <a:pt x="448" y="490"/>
                </a:cubicBezTo>
                <a:moveTo>
                  <a:pt x="430" y="605"/>
                </a:moveTo>
                <a:cubicBezTo>
                  <a:pt x="430" y="605"/>
                  <a:pt x="430" y="605"/>
                  <a:pt x="430" y="605"/>
                </a:cubicBezTo>
                <a:cubicBezTo>
                  <a:pt x="419" y="605"/>
                  <a:pt x="410" y="614"/>
                  <a:pt x="410" y="625"/>
                </a:cubicBezTo>
                <a:cubicBezTo>
                  <a:pt x="410" y="637"/>
                  <a:pt x="410" y="637"/>
                  <a:pt x="410" y="637"/>
                </a:cubicBezTo>
                <a:cubicBezTo>
                  <a:pt x="410" y="648"/>
                  <a:pt x="419" y="657"/>
                  <a:pt x="430" y="657"/>
                </a:cubicBezTo>
                <a:cubicBezTo>
                  <a:pt x="441" y="657"/>
                  <a:pt x="450" y="648"/>
                  <a:pt x="450" y="637"/>
                </a:cubicBezTo>
                <a:cubicBezTo>
                  <a:pt x="450" y="625"/>
                  <a:pt x="450" y="625"/>
                  <a:pt x="450" y="625"/>
                </a:cubicBezTo>
                <a:cubicBezTo>
                  <a:pt x="450" y="614"/>
                  <a:pt x="441" y="605"/>
                  <a:pt x="430" y="605"/>
                </a:cubicBezTo>
                <a:moveTo>
                  <a:pt x="451" y="767"/>
                </a:moveTo>
                <a:cubicBezTo>
                  <a:pt x="451" y="755"/>
                  <a:pt x="442" y="746"/>
                  <a:pt x="430" y="746"/>
                </a:cubicBezTo>
                <a:cubicBezTo>
                  <a:pt x="418" y="746"/>
                  <a:pt x="408" y="755"/>
                  <a:pt x="408" y="767"/>
                </a:cubicBezTo>
                <a:cubicBezTo>
                  <a:pt x="408" y="783"/>
                  <a:pt x="408" y="783"/>
                  <a:pt x="408" y="783"/>
                </a:cubicBezTo>
                <a:cubicBezTo>
                  <a:pt x="408" y="795"/>
                  <a:pt x="418" y="805"/>
                  <a:pt x="430" y="805"/>
                </a:cubicBezTo>
                <a:cubicBezTo>
                  <a:pt x="442" y="805"/>
                  <a:pt x="451" y="795"/>
                  <a:pt x="451" y="783"/>
                </a:cubicBezTo>
                <a:cubicBezTo>
                  <a:pt x="451" y="767"/>
                  <a:pt x="451" y="767"/>
                  <a:pt x="451" y="767"/>
                </a:cubicBezTo>
                <a:moveTo>
                  <a:pt x="430" y="887"/>
                </a:moveTo>
                <a:cubicBezTo>
                  <a:pt x="430" y="887"/>
                  <a:pt x="430" y="887"/>
                  <a:pt x="430" y="887"/>
                </a:cubicBezTo>
                <a:cubicBezTo>
                  <a:pt x="417" y="887"/>
                  <a:pt x="407" y="897"/>
                  <a:pt x="407" y="910"/>
                </a:cubicBezTo>
                <a:cubicBezTo>
                  <a:pt x="407" y="930"/>
                  <a:pt x="407" y="930"/>
                  <a:pt x="407" y="930"/>
                </a:cubicBezTo>
                <a:cubicBezTo>
                  <a:pt x="407" y="943"/>
                  <a:pt x="417" y="953"/>
                  <a:pt x="430" y="953"/>
                </a:cubicBezTo>
                <a:cubicBezTo>
                  <a:pt x="442" y="953"/>
                  <a:pt x="453" y="943"/>
                  <a:pt x="453" y="930"/>
                </a:cubicBezTo>
                <a:cubicBezTo>
                  <a:pt x="453" y="910"/>
                  <a:pt x="453" y="910"/>
                  <a:pt x="453" y="910"/>
                </a:cubicBezTo>
                <a:cubicBezTo>
                  <a:pt x="453" y="897"/>
                  <a:pt x="442" y="887"/>
                  <a:pt x="430" y="887"/>
                </a:cubicBezTo>
                <a:moveTo>
                  <a:pt x="454" y="1052"/>
                </a:moveTo>
                <a:cubicBezTo>
                  <a:pt x="454" y="1039"/>
                  <a:pt x="443" y="1028"/>
                  <a:pt x="430" y="1028"/>
                </a:cubicBezTo>
                <a:cubicBezTo>
                  <a:pt x="416" y="1028"/>
                  <a:pt x="405" y="1039"/>
                  <a:pt x="405" y="1052"/>
                </a:cubicBezTo>
                <a:cubicBezTo>
                  <a:pt x="405" y="1077"/>
                  <a:pt x="405" y="1077"/>
                  <a:pt x="405" y="1077"/>
                </a:cubicBezTo>
                <a:cubicBezTo>
                  <a:pt x="405" y="1090"/>
                  <a:pt x="416" y="1101"/>
                  <a:pt x="430" y="1101"/>
                </a:cubicBezTo>
                <a:cubicBezTo>
                  <a:pt x="443" y="1101"/>
                  <a:pt x="454" y="1090"/>
                  <a:pt x="454" y="1077"/>
                </a:cubicBezTo>
                <a:cubicBezTo>
                  <a:pt x="454" y="1052"/>
                  <a:pt x="454" y="1052"/>
                  <a:pt x="454" y="1052"/>
                </a:cubicBezTo>
                <a:moveTo>
                  <a:pt x="430" y="1169"/>
                </a:moveTo>
                <a:cubicBezTo>
                  <a:pt x="430" y="1169"/>
                  <a:pt x="430" y="1169"/>
                  <a:pt x="430" y="1169"/>
                </a:cubicBezTo>
                <a:cubicBezTo>
                  <a:pt x="416" y="1169"/>
                  <a:pt x="404" y="1180"/>
                  <a:pt x="404" y="1194"/>
                </a:cubicBezTo>
                <a:cubicBezTo>
                  <a:pt x="404" y="1223"/>
                  <a:pt x="404" y="1223"/>
                  <a:pt x="404" y="1223"/>
                </a:cubicBezTo>
                <a:cubicBezTo>
                  <a:pt x="404" y="1238"/>
                  <a:pt x="416" y="1249"/>
                  <a:pt x="430" y="1249"/>
                </a:cubicBezTo>
                <a:cubicBezTo>
                  <a:pt x="444" y="1249"/>
                  <a:pt x="455" y="1238"/>
                  <a:pt x="455" y="1223"/>
                </a:cubicBezTo>
                <a:cubicBezTo>
                  <a:pt x="455" y="1194"/>
                  <a:pt x="455" y="1194"/>
                  <a:pt x="455" y="1194"/>
                </a:cubicBezTo>
                <a:cubicBezTo>
                  <a:pt x="455" y="1180"/>
                  <a:pt x="444" y="1169"/>
                  <a:pt x="430" y="1169"/>
                </a:cubicBezTo>
                <a:moveTo>
                  <a:pt x="457" y="1337"/>
                </a:moveTo>
                <a:cubicBezTo>
                  <a:pt x="457" y="1322"/>
                  <a:pt x="445" y="1310"/>
                  <a:pt x="430" y="1310"/>
                </a:cubicBezTo>
                <a:cubicBezTo>
                  <a:pt x="415" y="1310"/>
                  <a:pt x="403" y="1322"/>
                  <a:pt x="403" y="1337"/>
                </a:cubicBezTo>
                <a:cubicBezTo>
                  <a:pt x="403" y="1370"/>
                  <a:pt x="403" y="1370"/>
                  <a:pt x="403" y="1370"/>
                </a:cubicBezTo>
                <a:cubicBezTo>
                  <a:pt x="403" y="1385"/>
                  <a:pt x="415" y="1397"/>
                  <a:pt x="430" y="1397"/>
                </a:cubicBezTo>
                <a:cubicBezTo>
                  <a:pt x="445" y="1397"/>
                  <a:pt x="457" y="1385"/>
                  <a:pt x="457" y="1370"/>
                </a:cubicBezTo>
                <a:cubicBezTo>
                  <a:pt x="457" y="1337"/>
                  <a:pt x="457" y="1337"/>
                  <a:pt x="457" y="1337"/>
                </a:cubicBezTo>
                <a:moveTo>
                  <a:pt x="460" y="1629"/>
                </a:moveTo>
                <a:cubicBezTo>
                  <a:pt x="460" y="1613"/>
                  <a:pt x="446" y="1599"/>
                  <a:pt x="430" y="1599"/>
                </a:cubicBezTo>
                <a:cubicBezTo>
                  <a:pt x="413" y="1599"/>
                  <a:pt x="400" y="1613"/>
                  <a:pt x="400" y="1629"/>
                </a:cubicBezTo>
                <a:cubicBezTo>
                  <a:pt x="400" y="1687"/>
                  <a:pt x="400" y="1687"/>
                  <a:pt x="400" y="1687"/>
                </a:cubicBezTo>
                <a:cubicBezTo>
                  <a:pt x="400" y="1703"/>
                  <a:pt x="413" y="1717"/>
                  <a:pt x="430" y="1717"/>
                </a:cubicBezTo>
                <a:cubicBezTo>
                  <a:pt x="446" y="1717"/>
                  <a:pt x="460" y="1703"/>
                  <a:pt x="460" y="1687"/>
                </a:cubicBezTo>
                <a:cubicBezTo>
                  <a:pt x="460" y="1629"/>
                  <a:pt x="460" y="1629"/>
                  <a:pt x="460" y="1629"/>
                </a:cubicBezTo>
                <a:moveTo>
                  <a:pt x="430" y="1756"/>
                </a:moveTo>
                <a:cubicBezTo>
                  <a:pt x="430" y="1756"/>
                  <a:pt x="430" y="1756"/>
                  <a:pt x="430" y="1756"/>
                </a:cubicBezTo>
                <a:cubicBezTo>
                  <a:pt x="412" y="1756"/>
                  <a:pt x="398" y="1770"/>
                  <a:pt x="398" y="1787"/>
                </a:cubicBezTo>
                <a:cubicBezTo>
                  <a:pt x="398" y="1857"/>
                  <a:pt x="398" y="1857"/>
                  <a:pt x="398" y="1857"/>
                </a:cubicBezTo>
                <a:cubicBezTo>
                  <a:pt x="398" y="1874"/>
                  <a:pt x="412" y="1888"/>
                  <a:pt x="430" y="1888"/>
                </a:cubicBezTo>
                <a:cubicBezTo>
                  <a:pt x="447" y="1888"/>
                  <a:pt x="461" y="1874"/>
                  <a:pt x="461" y="1857"/>
                </a:cubicBezTo>
                <a:cubicBezTo>
                  <a:pt x="461" y="1787"/>
                  <a:pt x="461" y="1787"/>
                  <a:pt x="461" y="1787"/>
                </a:cubicBezTo>
                <a:cubicBezTo>
                  <a:pt x="461" y="1770"/>
                  <a:pt x="447" y="1756"/>
                  <a:pt x="430" y="1756"/>
                </a:cubicBezTo>
                <a:moveTo>
                  <a:pt x="463" y="1953"/>
                </a:moveTo>
                <a:cubicBezTo>
                  <a:pt x="463" y="1935"/>
                  <a:pt x="448" y="1920"/>
                  <a:pt x="430" y="1920"/>
                </a:cubicBezTo>
                <a:cubicBezTo>
                  <a:pt x="412" y="1920"/>
                  <a:pt x="397" y="1935"/>
                  <a:pt x="397" y="1953"/>
                </a:cubicBezTo>
                <a:cubicBezTo>
                  <a:pt x="397" y="2042"/>
                  <a:pt x="397" y="2042"/>
                  <a:pt x="397" y="2042"/>
                </a:cubicBezTo>
                <a:cubicBezTo>
                  <a:pt x="397" y="2060"/>
                  <a:pt x="412" y="2075"/>
                  <a:pt x="430" y="2075"/>
                </a:cubicBezTo>
                <a:cubicBezTo>
                  <a:pt x="448" y="2075"/>
                  <a:pt x="463" y="2060"/>
                  <a:pt x="463" y="2042"/>
                </a:cubicBezTo>
                <a:cubicBezTo>
                  <a:pt x="463" y="1953"/>
                  <a:pt x="463" y="1953"/>
                  <a:pt x="463" y="1953"/>
                </a:cubicBezTo>
                <a:moveTo>
                  <a:pt x="448" y="369"/>
                </a:moveTo>
                <a:cubicBezTo>
                  <a:pt x="448" y="359"/>
                  <a:pt x="440" y="351"/>
                  <a:pt x="430" y="351"/>
                </a:cubicBezTo>
                <a:cubicBezTo>
                  <a:pt x="419" y="351"/>
                  <a:pt x="411" y="359"/>
                  <a:pt x="411" y="369"/>
                </a:cubicBezTo>
                <a:cubicBezTo>
                  <a:pt x="411" y="379"/>
                  <a:pt x="419" y="387"/>
                  <a:pt x="430" y="387"/>
                </a:cubicBezTo>
                <a:cubicBezTo>
                  <a:pt x="440" y="387"/>
                  <a:pt x="448" y="379"/>
                  <a:pt x="448" y="369"/>
                </a:cubicBezTo>
                <a:cubicBezTo>
                  <a:pt x="448" y="369"/>
                  <a:pt x="448" y="369"/>
                  <a:pt x="448" y="369"/>
                </a:cubicBezTo>
                <a:moveTo>
                  <a:pt x="448" y="252"/>
                </a:moveTo>
                <a:cubicBezTo>
                  <a:pt x="448" y="242"/>
                  <a:pt x="440" y="234"/>
                  <a:pt x="430" y="234"/>
                </a:cubicBezTo>
                <a:cubicBezTo>
                  <a:pt x="419" y="234"/>
                  <a:pt x="411" y="242"/>
                  <a:pt x="411" y="252"/>
                </a:cubicBezTo>
                <a:cubicBezTo>
                  <a:pt x="411" y="262"/>
                  <a:pt x="419" y="271"/>
                  <a:pt x="430" y="271"/>
                </a:cubicBezTo>
                <a:cubicBezTo>
                  <a:pt x="440" y="271"/>
                  <a:pt x="448" y="262"/>
                  <a:pt x="448" y="252"/>
                </a:cubicBezTo>
                <a:cubicBezTo>
                  <a:pt x="448" y="252"/>
                  <a:pt x="448" y="252"/>
                  <a:pt x="448" y="252"/>
                </a:cubicBezTo>
                <a:moveTo>
                  <a:pt x="448" y="135"/>
                </a:moveTo>
                <a:cubicBezTo>
                  <a:pt x="448" y="125"/>
                  <a:pt x="440" y="117"/>
                  <a:pt x="430" y="117"/>
                </a:cubicBezTo>
                <a:cubicBezTo>
                  <a:pt x="419" y="117"/>
                  <a:pt x="411" y="125"/>
                  <a:pt x="411" y="135"/>
                </a:cubicBezTo>
                <a:cubicBezTo>
                  <a:pt x="411" y="146"/>
                  <a:pt x="419" y="154"/>
                  <a:pt x="430" y="154"/>
                </a:cubicBezTo>
                <a:cubicBezTo>
                  <a:pt x="440" y="154"/>
                  <a:pt x="448" y="146"/>
                  <a:pt x="448" y="135"/>
                </a:cubicBezTo>
                <a:cubicBezTo>
                  <a:pt x="448" y="135"/>
                  <a:pt x="448" y="135"/>
                  <a:pt x="448" y="135"/>
                </a:cubicBezTo>
                <a:moveTo>
                  <a:pt x="448" y="19"/>
                </a:moveTo>
                <a:cubicBezTo>
                  <a:pt x="448" y="9"/>
                  <a:pt x="440" y="0"/>
                  <a:pt x="430" y="0"/>
                </a:cubicBezTo>
                <a:cubicBezTo>
                  <a:pt x="419" y="0"/>
                  <a:pt x="411" y="9"/>
                  <a:pt x="411" y="19"/>
                </a:cubicBezTo>
                <a:cubicBezTo>
                  <a:pt x="411" y="29"/>
                  <a:pt x="419" y="37"/>
                  <a:pt x="430" y="37"/>
                </a:cubicBezTo>
                <a:cubicBezTo>
                  <a:pt x="440" y="37"/>
                  <a:pt x="448" y="29"/>
                  <a:pt x="448" y="19"/>
                </a:cubicBezTo>
                <a:cubicBezTo>
                  <a:pt x="448" y="19"/>
                  <a:pt x="448" y="19"/>
                  <a:pt x="448" y="19"/>
                </a:cubicBezTo>
                <a:moveTo>
                  <a:pt x="430" y="1451"/>
                </a:moveTo>
                <a:cubicBezTo>
                  <a:pt x="430" y="1451"/>
                  <a:pt x="430" y="1451"/>
                  <a:pt x="430" y="1451"/>
                </a:cubicBezTo>
                <a:cubicBezTo>
                  <a:pt x="414" y="1451"/>
                  <a:pt x="401" y="1463"/>
                  <a:pt x="401" y="1479"/>
                </a:cubicBezTo>
                <a:cubicBezTo>
                  <a:pt x="401" y="1525"/>
                  <a:pt x="401" y="1525"/>
                  <a:pt x="401" y="1525"/>
                </a:cubicBezTo>
                <a:cubicBezTo>
                  <a:pt x="401" y="1540"/>
                  <a:pt x="414" y="1553"/>
                  <a:pt x="430" y="1553"/>
                </a:cubicBezTo>
                <a:cubicBezTo>
                  <a:pt x="445" y="1553"/>
                  <a:pt x="458" y="1540"/>
                  <a:pt x="458" y="1525"/>
                </a:cubicBezTo>
                <a:cubicBezTo>
                  <a:pt x="458" y="1479"/>
                  <a:pt x="458" y="1479"/>
                  <a:pt x="458" y="1479"/>
                </a:cubicBezTo>
                <a:cubicBezTo>
                  <a:pt x="458" y="1463"/>
                  <a:pt x="445" y="1451"/>
                  <a:pt x="430" y="1451"/>
                </a:cubicBezTo>
                <a:moveTo>
                  <a:pt x="547" y="490"/>
                </a:moveTo>
                <a:cubicBezTo>
                  <a:pt x="547" y="480"/>
                  <a:pt x="539" y="472"/>
                  <a:pt x="529" y="472"/>
                </a:cubicBezTo>
                <a:cubicBezTo>
                  <a:pt x="519" y="472"/>
                  <a:pt x="510" y="480"/>
                  <a:pt x="510" y="490"/>
                </a:cubicBezTo>
                <a:cubicBezTo>
                  <a:pt x="510" y="500"/>
                  <a:pt x="519" y="509"/>
                  <a:pt x="529" y="509"/>
                </a:cubicBezTo>
                <a:cubicBezTo>
                  <a:pt x="539" y="509"/>
                  <a:pt x="547" y="500"/>
                  <a:pt x="547" y="490"/>
                </a:cubicBezTo>
                <a:cubicBezTo>
                  <a:pt x="547" y="490"/>
                  <a:pt x="547" y="490"/>
                  <a:pt x="547" y="490"/>
                </a:cubicBezTo>
                <a:moveTo>
                  <a:pt x="529" y="605"/>
                </a:moveTo>
                <a:cubicBezTo>
                  <a:pt x="529" y="605"/>
                  <a:pt x="529" y="605"/>
                  <a:pt x="529" y="605"/>
                </a:cubicBezTo>
                <a:cubicBezTo>
                  <a:pt x="518" y="605"/>
                  <a:pt x="509" y="614"/>
                  <a:pt x="509" y="625"/>
                </a:cubicBezTo>
                <a:cubicBezTo>
                  <a:pt x="509" y="637"/>
                  <a:pt x="509" y="637"/>
                  <a:pt x="509" y="637"/>
                </a:cubicBezTo>
                <a:cubicBezTo>
                  <a:pt x="509" y="648"/>
                  <a:pt x="518" y="657"/>
                  <a:pt x="529" y="657"/>
                </a:cubicBezTo>
                <a:cubicBezTo>
                  <a:pt x="540" y="657"/>
                  <a:pt x="549" y="648"/>
                  <a:pt x="549" y="637"/>
                </a:cubicBezTo>
                <a:cubicBezTo>
                  <a:pt x="549" y="625"/>
                  <a:pt x="549" y="625"/>
                  <a:pt x="549" y="625"/>
                </a:cubicBezTo>
                <a:cubicBezTo>
                  <a:pt x="549" y="614"/>
                  <a:pt x="540" y="605"/>
                  <a:pt x="529" y="605"/>
                </a:cubicBezTo>
                <a:moveTo>
                  <a:pt x="550" y="767"/>
                </a:moveTo>
                <a:cubicBezTo>
                  <a:pt x="550" y="755"/>
                  <a:pt x="541" y="746"/>
                  <a:pt x="529" y="746"/>
                </a:cubicBezTo>
                <a:cubicBezTo>
                  <a:pt x="517" y="746"/>
                  <a:pt x="507" y="755"/>
                  <a:pt x="507" y="767"/>
                </a:cubicBezTo>
                <a:cubicBezTo>
                  <a:pt x="507" y="783"/>
                  <a:pt x="507" y="783"/>
                  <a:pt x="507" y="783"/>
                </a:cubicBezTo>
                <a:cubicBezTo>
                  <a:pt x="507" y="795"/>
                  <a:pt x="517" y="805"/>
                  <a:pt x="529" y="805"/>
                </a:cubicBezTo>
                <a:cubicBezTo>
                  <a:pt x="541" y="805"/>
                  <a:pt x="550" y="795"/>
                  <a:pt x="550" y="783"/>
                </a:cubicBezTo>
                <a:cubicBezTo>
                  <a:pt x="550" y="767"/>
                  <a:pt x="550" y="767"/>
                  <a:pt x="550" y="767"/>
                </a:cubicBezTo>
                <a:moveTo>
                  <a:pt x="529" y="887"/>
                </a:moveTo>
                <a:cubicBezTo>
                  <a:pt x="529" y="887"/>
                  <a:pt x="529" y="887"/>
                  <a:pt x="529" y="887"/>
                </a:cubicBezTo>
                <a:cubicBezTo>
                  <a:pt x="516" y="887"/>
                  <a:pt x="506" y="897"/>
                  <a:pt x="506" y="910"/>
                </a:cubicBezTo>
                <a:cubicBezTo>
                  <a:pt x="506" y="930"/>
                  <a:pt x="506" y="930"/>
                  <a:pt x="506" y="930"/>
                </a:cubicBezTo>
                <a:cubicBezTo>
                  <a:pt x="506" y="943"/>
                  <a:pt x="516" y="953"/>
                  <a:pt x="529" y="953"/>
                </a:cubicBezTo>
                <a:cubicBezTo>
                  <a:pt x="541" y="953"/>
                  <a:pt x="552" y="943"/>
                  <a:pt x="552" y="930"/>
                </a:cubicBezTo>
                <a:cubicBezTo>
                  <a:pt x="552" y="910"/>
                  <a:pt x="552" y="910"/>
                  <a:pt x="552" y="910"/>
                </a:cubicBezTo>
                <a:cubicBezTo>
                  <a:pt x="552" y="897"/>
                  <a:pt x="541" y="887"/>
                  <a:pt x="529" y="887"/>
                </a:cubicBezTo>
                <a:moveTo>
                  <a:pt x="553" y="1052"/>
                </a:moveTo>
                <a:cubicBezTo>
                  <a:pt x="553" y="1039"/>
                  <a:pt x="542" y="1028"/>
                  <a:pt x="529" y="1028"/>
                </a:cubicBezTo>
                <a:cubicBezTo>
                  <a:pt x="515" y="1028"/>
                  <a:pt x="505" y="1039"/>
                  <a:pt x="505" y="1052"/>
                </a:cubicBezTo>
                <a:cubicBezTo>
                  <a:pt x="505" y="1077"/>
                  <a:pt x="505" y="1077"/>
                  <a:pt x="505" y="1077"/>
                </a:cubicBezTo>
                <a:cubicBezTo>
                  <a:pt x="505" y="1090"/>
                  <a:pt x="515" y="1101"/>
                  <a:pt x="529" y="1101"/>
                </a:cubicBezTo>
                <a:cubicBezTo>
                  <a:pt x="542" y="1101"/>
                  <a:pt x="553" y="1090"/>
                  <a:pt x="553" y="1077"/>
                </a:cubicBezTo>
                <a:cubicBezTo>
                  <a:pt x="553" y="1052"/>
                  <a:pt x="553" y="1052"/>
                  <a:pt x="553" y="1052"/>
                </a:cubicBezTo>
                <a:moveTo>
                  <a:pt x="529" y="1169"/>
                </a:moveTo>
                <a:cubicBezTo>
                  <a:pt x="529" y="1169"/>
                  <a:pt x="529" y="1169"/>
                  <a:pt x="529" y="1169"/>
                </a:cubicBezTo>
                <a:cubicBezTo>
                  <a:pt x="515" y="1169"/>
                  <a:pt x="503" y="1180"/>
                  <a:pt x="503" y="1194"/>
                </a:cubicBezTo>
                <a:cubicBezTo>
                  <a:pt x="503" y="1223"/>
                  <a:pt x="503" y="1223"/>
                  <a:pt x="503" y="1223"/>
                </a:cubicBezTo>
                <a:cubicBezTo>
                  <a:pt x="503" y="1238"/>
                  <a:pt x="515" y="1249"/>
                  <a:pt x="529" y="1249"/>
                </a:cubicBezTo>
                <a:cubicBezTo>
                  <a:pt x="543" y="1249"/>
                  <a:pt x="554" y="1238"/>
                  <a:pt x="554" y="1223"/>
                </a:cubicBezTo>
                <a:cubicBezTo>
                  <a:pt x="554" y="1194"/>
                  <a:pt x="554" y="1194"/>
                  <a:pt x="554" y="1194"/>
                </a:cubicBezTo>
                <a:cubicBezTo>
                  <a:pt x="554" y="1180"/>
                  <a:pt x="543" y="1169"/>
                  <a:pt x="529" y="1169"/>
                </a:cubicBezTo>
                <a:moveTo>
                  <a:pt x="556" y="1337"/>
                </a:moveTo>
                <a:cubicBezTo>
                  <a:pt x="556" y="1322"/>
                  <a:pt x="544" y="1310"/>
                  <a:pt x="529" y="1310"/>
                </a:cubicBezTo>
                <a:cubicBezTo>
                  <a:pt x="514" y="1310"/>
                  <a:pt x="502" y="1322"/>
                  <a:pt x="502" y="1337"/>
                </a:cubicBezTo>
                <a:cubicBezTo>
                  <a:pt x="502" y="1370"/>
                  <a:pt x="502" y="1370"/>
                  <a:pt x="502" y="1370"/>
                </a:cubicBezTo>
                <a:cubicBezTo>
                  <a:pt x="502" y="1385"/>
                  <a:pt x="514" y="1397"/>
                  <a:pt x="529" y="1397"/>
                </a:cubicBezTo>
                <a:cubicBezTo>
                  <a:pt x="544" y="1397"/>
                  <a:pt x="556" y="1385"/>
                  <a:pt x="556" y="1370"/>
                </a:cubicBezTo>
                <a:cubicBezTo>
                  <a:pt x="556" y="1337"/>
                  <a:pt x="556" y="1337"/>
                  <a:pt x="556" y="1337"/>
                </a:cubicBezTo>
                <a:moveTo>
                  <a:pt x="559" y="1629"/>
                </a:moveTo>
                <a:cubicBezTo>
                  <a:pt x="559" y="1613"/>
                  <a:pt x="545" y="1599"/>
                  <a:pt x="529" y="1599"/>
                </a:cubicBezTo>
                <a:cubicBezTo>
                  <a:pt x="512" y="1599"/>
                  <a:pt x="499" y="1613"/>
                  <a:pt x="499" y="1629"/>
                </a:cubicBezTo>
                <a:cubicBezTo>
                  <a:pt x="499" y="1687"/>
                  <a:pt x="499" y="1687"/>
                  <a:pt x="499" y="1687"/>
                </a:cubicBezTo>
                <a:cubicBezTo>
                  <a:pt x="499" y="1703"/>
                  <a:pt x="512" y="1717"/>
                  <a:pt x="529" y="1717"/>
                </a:cubicBezTo>
                <a:cubicBezTo>
                  <a:pt x="545" y="1717"/>
                  <a:pt x="559" y="1703"/>
                  <a:pt x="559" y="1687"/>
                </a:cubicBezTo>
                <a:cubicBezTo>
                  <a:pt x="559" y="1629"/>
                  <a:pt x="559" y="1629"/>
                  <a:pt x="559" y="1629"/>
                </a:cubicBezTo>
                <a:moveTo>
                  <a:pt x="529" y="1756"/>
                </a:moveTo>
                <a:cubicBezTo>
                  <a:pt x="529" y="1756"/>
                  <a:pt x="529" y="1756"/>
                  <a:pt x="529" y="1756"/>
                </a:cubicBezTo>
                <a:cubicBezTo>
                  <a:pt x="511" y="1756"/>
                  <a:pt x="497" y="1770"/>
                  <a:pt x="497" y="1787"/>
                </a:cubicBezTo>
                <a:cubicBezTo>
                  <a:pt x="497" y="1857"/>
                  <a:pt x="497" y="1857"/>
                  <a:pt x="497" y="1857"/>
                </a:cubicBezTo>
                <a:cubicBezTo>
                  <a:pt x="497" y="1874"/>
                  <a:pt x="511" y="1888"/>
                  <a:pt x="529" y="1888"/>
                </a:cubicBezTo>
                <a:cubicBezTo>
                  <a:pt x="546" y="1888"/>
                  <a:pt x="560" y="1874"/>
                  <a:pt x="560" y="1857"/>
                </a:cubicBezTo>
                <a:cubicBezTo>
                  <a:pt x="560" y="1787"/>
                  <a:pt x="560" y="1787"/>
                  <a:pt x="560" y="1787"/>
                </a:cubicBezTo>
                <a:cubicBezTo>
                  <a:pt x="560" y="1770"/>
                  <a:pt x="546" y="1756"/>
                  <a:pt x="529" y="1756"/>
                </a:cubicBezTo>
                <a:moveTo>
                  <a:pt x="562" y="1953"/>
                </a:moveTo>
                <a:cubicBezTo>
                  <a:pt x="562" y="1935"/>
                  <a:pt x="547" y="1920"/>
                  <a:pt x="529" y="1920"/>
                </a:cubicBezTo>
                <a:cubicBezTo>
                  <a:pt x="511" y="1920"/>
                  <a:pt x="496" y="1935"/>
                  <a:pt x="496" y="1953"/>
                </a:cubicBezTo>
                <a:cubicBezTo>
                  <a:pt x="496" y="2042"/>
                  <a:pt x="496" y="2042"/>
                  <a:pt x="496" y="2042"/>
                </a:cubicBezTo>
                <a:cubicBezTo>
                  <a:pt x="496" y="2060"/>
                  <a:pt x="511" y="2075"/>
                  <a:pt x="529" y="2075"/>
                </a:cubicBezTo>
                <a:cubicBezTo>
                  <a:pt x="547" y="2075"/>
                  <a:pt x="562" y="2060"/>
                  <a:pt x="562" y="2042"/>
                </a:cubicBezTo>
                <a:cubicBezTo>
                  <a:pt x="562" y="1953"/>
                  <a:pt x="562" y="1953"/>
                  <a:pt x="562" y="1953"/>
                </a:cubicBezTo>
                <a:moveTo>
                  <a:pt x="547" y="369"/>
                </a:moveTo>
                <a:cubicBezTo>
                  <a:pt x="547" y="359"/>
                  <a:pt x="539" y="351"/>
                  <a:pt x="529" y="351"/>
                </a:cubicBezTo>
                <a:cubicBezTo>
                  <a:pt x="519" y="351"/>
                  <a:pt x="510" y="359"/>
                  <a:pt x="510" y="369"/>
                </a:cubicBezTo>
                <a:cubicBezTo>
                  <a:pt x="510" y="379"/>
                  <a:pt x="519" y="387"/>
                  <a:pt x="529" y="387"/>
                </a:cubicBezTo>
                <a:cubicBezTo>
                  <a:pt x="539" y="387"/>
                  <a:pt x="547" y="379"/>
                  <a:pt x="547" y="369"/>
                </a:cubicBezTo>
                <a:cubicBezTo>
                  <a:pt x="547" y="369"/>
                  <a:pt x="547" y="369"/>
                  <a:pt x="547" y="369"/>
                </a:cubicBezTo>
                <a:moveTo>
                  <a:pt x="547" y="252"/>
                </a:moveTo>
                <a:cubicBezTo>
                  <a:pt x="547" y="242"/>
                  <a:pt x="539" y="234"/>
                  <a:pt x="529" y="234"/>
                </a:cubicBezTo>
                <a:cubicBezTo>
                  <a:pt x="519" y="234"/>
                  <a:pt x="510" y="242"/>
                  <a:pt x="510" y="252"/>
                </a:cubicBezTo>
                <a:cubicBezTo>
                  <a:pt x="510" y="262"/>
                  <a:pt x="519" y="271"/>
                  <a:pt x="529" y="271"/>
                </a:cubicBezTo>
                <a:cubicBezTo>
                  <a:pt x="539" y="271"/>
                  <a:pt x="547" y="262"/>
                  <a:pt x="547" y="252"/>
                </a:cubicBezTo>
                <a:cubicBezTo>
                  <a:pt x="547" y="252"/>
                  <a:pt x="547" y="252"/>
                  <a:pt x="547" y="252"/>
                </a:cubicBezTo>
                <a:moveTo>
                  <a:pt x="547" y="135"/>
                </a:moveTo>
                <a:cubicBezTo>
                  <a:pt x="547" y="125"/>
                  <a:pt x="539" y="117"/>
                  <a:pt x="529" y="117"/>
                </a:cubicBezTo>
                <a:cubicBezTo>
                  <a:pt x="519" y="117"/>
                  <a:pt x="510" y="125"/>
                  <a:pt x="510" y="135"/>
                </a:cubicBezTo>
                <a:cubicBezTo>
                  <a:pt x="510" y="146"/>
                  <a:pt x="519" y="154"/>
                  <a:pt x="529" y="154"/>
                </a:cubicBezTo>
                <a:cubicBezTo>
                  <a:pt x="539" y="154"/>
                  <a:pt x="547" y="146"/>
                  <a:pt x="547" y="135"/>
                </a:cubicBezTo>
                <a:cubicBezTo>
                  <a:pt x="547" y="135"/>
                  <a:pt x="547" y="135"/>
                  <a:pt x="547" y="135"/>
                </a:cubicBezTo>
                <a:moveTo>
                  <a:pt x="547" y="19"/>
                </a:moveTo>
                <a:cubicBezTo>
                  <a:pt x="547" y="9"/>
                  <a:pt x="539" y="0"/>
                  <a:pt x="529" y="0"/>
                </a:cubicBezTo>
                <a:cubicBezTo>
                  <a:pt x="519" y="0"/>
                  <a:pt x="510" y="9"/>
                  <a:pt x="510" y="19"/>
                </a:cubicBezTo>
                <a:cubicBezTo>
                  <a:pt x="510" y="29"/>
                  <a:pt x="519" y="37"/>
                  <a:pt x="529" y="37"/>
                </a:cubicBezTo>
                <a:cubicBezTo>
                  <a:pt x="539" y="37"/>
                  <a:pt x="547" y="29"/>
                  <a:pt x="547" y="19"/>
                </a:cubicBezTo>
                <a:cubicBezTo>
                  <a:pt x="547" y="19"/>
                  <a:pt x="547" y="19"/>
                  <a:pt x="547" y="19"/>
                </a:cubicBezTo>
                <a:moveTo>
                  <a:pt x="529" y="1451"/>
                </a:moveTo>
                <a:cubicBezTo>
                  <a:pt x="529" y="1451"/>
                  <a:pt x="529" y="1451"/>
                  <a:pt x="529" y="1451"/>
                </a:cubicBezTo>
                <a:cubicBezTo>
                  <a:pt x="513" y="1451"/>
                  <a:pt x="500" y="1463"/>
                  <a:pt x="500" y="1479"/>
                </a:cubicBezTo>
                <a:cubicBezTo>
                  <a:pt x="500" y="1525"/>
                  <a:pt x="500" y="1525"/>
                  <a:pt x="500" y="1525"/>
                </a:cubicBezTo>
                <a:cubicBezTo>
                  <a:pt x="500" y="1540"/>
                  <a:pt x="513" y="1553"/>
                  <a:pt x="529" y="1553"/>
                </a:cubicBezTo>
                <a:cubicBezTo>
                  <a:pt x="545" y="1553"/>
                  <a:pt x="557" y="1540"/>
                  <a:pt x="557" y="1525"/>
                </a:cubicBezTo>
                <a:cubicBezTo>
                  <a:pt x="557" y="1479"/>
                  <a:pt x="557" y="1479"/>
                  <a:pt x="557" y="1479"/>
                </a:cubicBezTo>
                <a:cubicBezTo>
                  <a:pt x="557" y="1463"/>
                  <a:pt x="545" y="1451"/>
                  <a:pt x="529" y="1451"/>
                </a:cubicBezTo>
                <a:moveTo>
                  <a:pt x="646" y="490"/>
                </a:moveTo>
                <a:cubicBezTo>
                  <a:pt x="646" y="480"/>
                  <a:pt x="638" y="472"/>
                  <a:pt x="628" y="472"/>
                </a:cubicBezTo>
                <a:cubicBezTo>
                  <a:pt x="618" y="472"/>
                  <a:pt x="609" y="480"/>
                  <a:pt x="609" y="490"/>
                </a:cubicBezTo>
                <a:cubicBezTo>
                  <a:pt x="609" y="500"/>
                  <a:pt x="618" y="509"/>
                  <a:pt x="628" y="509"/>
                </a:cubicBezTo>
                <a:cubicBezTo>
                  <a:pt x="638" y="509"/>
                  <a:pt x="646" y="500"/>
                  <a:pt x="646" y="490"/>
                </a:cubicBezTo>
                <a:cubicBezTo>
                  <a:pt x="646" y="490"/>
                  <a:pt x="646" y="490"/>
                  <a:pt x="646" y="490"/>
                </a:cubicBezTo>
                <a:moveTo>
                  <a:pt x="628" y="605"/>
                </a:moveTo>
                <a:cubicBezTo>
                  <a:pt x="628" y="605"/>
                  <a:pt x="628" y="605"/>
                  <a:pt x="628" y="605"/>
                </a:cubicBezTo>
                <a:cubicBezTo>
                  <a:pt x="617" y="605"/>
                  <a:pt x="608" y="614"/>
                  <a:pt x="608" y="625"/>
                </a:cubicBezTo>
                <a:cubicBezTo>
                  <a:pt x="608" y="637"/>
                  <a:pt x="608" y="637"/>
                  <a:pt x="608" y="637"/>
                </a:cubicBezTo>
                <a:cubicBezTo>
                  <a:pt x="608" y="648"/>
                  <a:pt x="617" y="657"/>
                  <a:pt x="628" y="657"/>
                </a:cubicBezTo>
                <a:cubicBezTo>
                  <a:pt x="639" y="657"/>
                  <a:pt x="648" y="648"/>
                  <a:pt x="648" y="637"/>
                </a:cubicBezTo>
                <a:cubicBezTo>
                  <a:pt x="648" y="625"/>
                  <a:pt x="648" y="625"/>
                  <a:pt x="648" y="625"/>
                </a:cubicBezTo>
                <a:cubicBezTo>
                  <a:pt x="648" y="614"/>
                  <a:pt x="639" y="605"/>
                  <a:pt x="628" y="605"/>
                </a:cubicBezTo>
                <a:moveTo>
                  <a:pt x="649" y="767"/>
                </a:moveTo>
                <a:cubicBezTo>
                  <a:pt x="649" y="755"/>
                  <a:pt x="640" y="746"/>
                  <a:pt x="628" y="746"/>
                </a:cubicBezTo>
                <a:cubicBezTo>
                  <a:pt x="616" y="746"/>
                  <a:pt x="607" y="755"/>
                  <a:pt x="607" y="767"/>
                </a:cubicBezTo>
                <a:cubicBezTo>
                  <a:pt x="607" y="783"/>
                  <a:pt x="607" y="783"/>
                  <a:pt x="607" y="783"/>
                </a:cubicBezTo>
                <a:cubicBezTo>
                  <a:pt x="607" y="795"/>
                  <a:pt x="616" y="805"/>
                  <a:pt x="628" y="805"/>
                </a:cubicBezTo>
                <a:cubicBezTo>
                  <a:pt x="640" y="805"/>
                  <a:pt x="649" y="795"/>
                  <a:pt x="649" y="783"/>
                </a:cubicBezTo>
                <a:cubicBezTo>
                  <a:pt x="649" y="767"/>
                  <a:pt x="649" y="767"/>
                  <a:pt x="649" y="767"/>
                </a:cubicBezTo>
                <a:moveTo>
                  <a:pt x="628" y="887"/>
                </a:moveTo>
                <a:cubicBezTo>
                  <a:pt x="628" y="887"/>
                  <a:pt x="628" y="887"/>
                  <a:pt x="628" y="887"/>
                </a:cubicBezTo>
                <a:cubicBezTo>
                  <a:pt x="615" y="887"/>
                  <a:pt x="605" y="897"/>
                  <a:pt x="605" y="910"/>
                </a:cubicBezTo>
                <a:cubicBezTo>
                  <a:pt x="605" y="930"/>
                  <a:pt x="605" y="930"/>
                  <a:pt x="605" y="930"/>
                </a:cubicBezTo>
                <a:cubicBezTo>
                  <a:pt x="605" y="943"/>
                  <a:pt x="615" y="953"/>
                  <a:pt x="628" y="953"/>
                </a:cubicBezTo>
                <a:cubicBezTo>
                  <a:pt x="641" y="953"/>
                  <a:pt x="651" y="943"/>
                  <a:pt x="651" y="930"/>
                </a:cubicBezTo>
                <a:cubicBezTo>
                  <a:pt x="651" y="910"/>
                  <a:pt x="651" y="910"/>
                  <a:pt x="651" y="910"/>
                </a:cubicBezTo>
                <a:cubicBezTo>
                  <a:pt x="651" y="897"/>
                  <a:pt x="641" y="887"/>
                  <a:pt x="628" y="887"/>
                </a:cubicBezTo>
                <a:moveTo>
                  <a:pt x="652" y="1052"/>
                </a:moveTo>
                <a:cubicBezTo>
                  <a:pt x="652" y="1039"/>
                  <a:pt x="641" y="1028"/>
                  <a:pt x="628" y="1028"/>
                </a:cubicBezTo>
                <a:cubicBezTo>
                  <a:pt x="615" y="1028"/>
                  <a:pt x="604" y="1039"/>
                  <a:pt x="604" y="1052"/>
                </a:cubicBezTo>
                <a:cubicBezTo>
                  <a:pt x="604" y="1077"/>
                  <a:pt x="604" y="1077"/>
                  <a:pt x="604" y="1077"/>
                </a:cubicBezTo>
                <a:cubicBezTo>
                  <a:pt x="604" y="1090"/>
                  <a:pt x="615" y="1101"/>
                  <a:pt x="628" y="1101"/>
                </a:cubicBezTo>
                <a:cubicBezTo>
                  <a:pt x="641" y="1101"/>
                  <a:pt x="652" y="1090"/>
                  <a:pt x="652" y="1077"/>
                </a:cubicBezTo>
                <a:cubicBezTo>
                  <a:pt x="652" y="1052"/>
                  <a:pt x="652" y="1052"/>
                  <a:pt x="652" y="1052"/>
                </a:cubicBezTo>
                <a:moveTo>
                  <a:pt x="628" y="1169"/>
                </a:moveTo>
                <a:cubicBezTo>
                  <a:pt x="628" y="1169"/>
                  <a:pt x="628" y="1169"/>
                  <a:pt x="628" y="1169"/>
                </a:cubicBezTo>
                <a:cubicBezTo>
                  <a:pt x="614" y="1169"/>
                  <a:pt x="602" y="1180"/>
                  <a:pt x="602" y="1194"/>
                </a:cubicBezTo>
                <a:cubicBezTo>
                  <a:pt x="602" y="1223"/>
                  <a:pt x="602" y="1223"/>
                  <a:pt x="602" y="1223"/>
                </a:cubicBezTo>
                <a:cubicBezTo>
                  <a:pt x="602" y="1238"/>
                  <a:pt x="614" y="1249"/>
                  <a:pt x="628" y="1249"/>
                </a:cubicBezTo>
                <a:cubicBezTo>
                  <a:pt x="642" y="1249"/>
                  <a:pt x="654" y="1238"/>
                  <a:pt x="654" y="1223"/>
                </a:cubicBezTo>
                <a:cubicBezTo>
                  <a:pt x="654" y="1194"/>
                  <a:pt x="654" y="1194"/>
                  <a:pt x="654" y="1194"/>
                </a:cubicBezTo>
                <a:cubicBezTo>
                  <a:pt x="654" y="1180"/>
                  <a:pt x="642" y="1169"/>
                  <a:pt x="628" y="1169"/>
                </a:cubicBezTo>
                <a:moveTo>
                  <a:pt x="655" y="1337"/>
                </a:moveTo>
                <a:cubicBezTo>
                  <a:pt x="655" y="1322"/>
                  <a:pt x="643" y="1310"/>
                  <a:pt x="628" y="1310"/>
                </a:cubicBezTo>
                <a:cubicBezTo>
                  <a:pt x="613" y="1310"/>
                  <a:pt x="601" y="1322"/>
                  <a:pt x="601" y="1337"/>
                </a:cubicBezTo>
                <a:cubicBezTo>
                  <a:pt x="601" y="1370"/>
                  <a:pt x="601" y="1370"/>
                  <a:pt x="601" y="1370"/>
                </a:cubicBezTo>
                <a:cubicBezTo>
                  <a:pt x="601" y="1385"/>
                  <a:pt x="613" y="1397"/>
                  <a:pt x="628" y="1397"/>
                </a:cubicBezTo>
                <a:cubicBezTo>
                  <a:pt x="643" y="1397"/>
                  <a:pt x="655" y="1385"/>
                  <a:pt x="655" y="1370"/>
                </a:cubicBezTo>
                <a:cubicBezTo>
                  <a:pt x="655" y="1337"/>
                  <a:pt x="655" y="1337"/>
                  <a:pt x="655" y="1337"/>
                </a:cubicBezTo>
                <a:moveTo>
                  <a:pt x="658" y="1629"/>
                </a:moveTo>
                <a:cubicBezTo>
                  <a:pt x="658" y="1613"/>
                  <a:pt x="644" y="1599"/>
                  <a:pt x="628" y="1599"/>
                </a:cubicBezTo>
                <a:cubicBezTo>
                  <a:pt x="611" y="1599"/>
                  <a:pt x="598" y="1613"/>
                  <a:pt x="598" y="1629"/>
                </a:cubicBezTo>
                <a:cubicBezTo>
                  <a:pt x="598" y="1687"/>
                  <a:pt x="598" y="1687"/>
                  <a:pt x="598" y="1687"/>
                </a:cubicBezTo>
                <a:cubicBezTo>
                  <a:pt x="598" y="1703"/>
                  <a:pt x="611" y="1717"/>
                  <a:pt x="628" y="1717"/>
                </a:cubicBezTo>
                <a:cubicBezTo>
                  <a:pt x="644" y="1717"/>
                  <a:pt x="658" y="1703"/>
                  <a:pt x="658" y="1687"/>
                </a:cubicBezTo>
                <a:cubicBezTo>
                  <a:pt x="658" y="1629"/>
                  <a:pt x="658" y="1629"/>
                  <a:pt x="658" y="1629"/>
                </a:cubicBezTo>
                <a:moveTo>
                  <a:pt x="628" y="1756"/>
                </a:moveTo>
                <a:cubicBezTo>
                  <a:pt x="628" y="1756"/>
                  <a:pt x="628" y="1756"/>
                  <a:pt x="628" y="1756"/>
                </a:cubicBezTo>
                <a:cubicBezTo>
                  <a:pt x="611" y="1756"/>
                  <a:pt x="597" y="1770"/>
                  <a:pt x="597" y="1787"/>
                </a:cubicBezTo>
                <a:cubicBezTo>
                  <a:pt x="597" y="1857"/>
                  <a:pt x="597" y="1857"/>
                  <a:pt x="597" y="1857"/>
                </a:cubicBezTo>
                <a:cubicBezTo>
                  <a:pt x="597" y="1874"/>
                  <a:pt x="611" y="1888"/>
                  <a:pt x="628" y="1888"/>
                </a:cubicBezTo>
                <a:cubicBezTo>
                  <a:pt x="645" y="1888"/>
                  <a:pt x="659" y="1874"/>
                  <a:pt x="659" y="1857"/>
                </a:cubicBezTo>
                <a:cubicBezTo>
                  <a:pt x="659" y="1787"/>
                  <a:pt x="659" y="1787"/>
                  <a:pt x="659" y="1787"/>
                </a:cubicBezTo>
                <a:cubicBezTo>
                  <a:pt x="659" y="1770"/>
                  <a:pt x="645" y="1756"/>
                  <a:pt x="628" y="1756"/>
                </a:cubicBezTo>
                <a:moveTo>
                  <a:pt x="661" y="1953"/>
                </a:moveTo>
                <a:cubicBezTo>
                  <a:pt x="661" y="1935"/>
                  <a:pt x="646" y="1920"/>
                  <a:pt x="628" y="1920"/>
                </a:cubicBezTo>
                <a:cubicBezTo>
                  <a:pt x="610" y="1920"/>
                  <a:pt x="595" y="1935"/>
                  <a:pt x="595" y="1953"/>
                </a:cubicBezTo>
                <a:cubicBezTo>
                  <a:pt x="595" y="2042"/>
                  <a:pt x="595" y="2042"/>
                  <a:pt x="595" y="2042"/>
                </a:cubicBezTo>
                <a:cubicBezTo>
                  <a:pt x="595" y="2060"/>
                  <a:pt x="610" y="2075"/>
                  <a:pt x="628" y="2075"/>
                </a:cubicBezTo>
                <a:cubicBezTo>
                  <a:pt x="646" y="2075"/>
                  <a:pt x="661" y="2060"/>
                  <a:pt x="661" y="2042"/>
                </a:cubicBezTo>
                <a:cubicBezTo>
                  <a:pt x="661" y="1953"/>
                  <a:pt x="661" y="1953"/>
                  <a:pt x="661" y="1953"/>
                </a:cubicBezTo>
                <a:moveTo>
                  <a:pt x="646" y="369"/>
                </a:moveTo>
                <a:cubicBezTo>
                  <a:pt x="646" y="359"/>
                  <a:pt x="638" y="351"/>
                  <a:pt x="628" y="351"/>
                </a:cubicBezTo>
                <a:cubicBezTo>
                  <a:pt x="618" y="351"/>
                  <a:pt x="609" y="359"/>
                  <a:pt x="609" y="369"/>
                </a:cubicBezTo>
                <a:cubicBezTo>
                  <a:pt x="609" y="379"/>
                  <a:pt x="618" y="387"/>
                  <a:pt x="628" y="387"/>
                </a:cubicBezTo>
                <a:cubicBezTo>
                  <a:pt x="638" y="387"/>
                  <a:pt x="646" y="379"/>
                  <a:pt x="646" y="369"/>
                </a:cubicBezTo>
                <a:cubicBezTo>
                  <a:pt x="646" y="369"/>
                  <a:pt x="646" y="369"/>
                  <a:pt x="646" y="369"/>
                </a:cubicBezTo>
                <a:moveTo>
                  <a:pt x="646" y="252"/>
                </a:moveTo>
                <a:cubicBezTo>
                  <a:pt x="646" y="242"/>
                  <a:pt x="638" y="234"/>
                  <a:pt x="628" y="234"/>
                </a:cubicBezTo>
                <a:cubicBezTo>
                  <a:pt x="618" y="234"/>
                  <a:pt x="609" y="242"/>
                  <a:pt x="609" y="252"/>
                </a:cubicBezTo>
                <a:cubicBezTo>
                  <a:pt x="609" y="262"/>
                  <a:pt x="618" y="271"/>
                  <a:pt x="628" y="271"/>
                </a:cubicBezTo>
                <a:cubicBezTo>
                  <a:pt x="638" y="271"/>
                  <a:pt x="646" y="262"/>
                  <a:pt x="646" y="252"/>
                </a:cubicBezTo>
                <a:cubicBezTo>
                  <a:pt x="646" y="252"/>
                  <a:pt x="646" y="252"/>
                  <a:pt x="646" y="252"/>
                </a:cubicBezTo>
                <a:moveTo>
                  <a:pt x="646" y="135"/>
                </a:moveTo>
                <a:cubicBezTo>
                  <a:pt x="646" y="125"/>
                  <a:pt x="638" y="117"/>
                  <a:pt x="628" y="117"/>
                </a:cubicBezTo>
                <a:cubicBezTo>
                  <a:pt x="618" y="117"/>
                  <a:pt x="609" y="125"/>
                  <a:pt x="609" y="135"/>
                </a:cubicBezTo>
                <a:cubicBezTo>
                  <a:pt x="609" y="146"/>
                  <a:pt x="618" y="154"/>
                  <a:pt x="628" y="154"/>
                </a:cubicBezTo>
                <a:cubicBezTo>
                  <a:pt x="638" y="154"/>
                  <a:pt x="646" y="146"/>
                  <a:pt x="646" y="135"/>
                </a:cubicBezTo>
                <a:cubicBezTo>
                  <a:pt x="646" y="135"/>
                  <a:pt x="646" y="135"/>
                  <a:pt x="646" y="135"/>
                </a:cubicBezTo>
                <a:moveTo>
                  <a:pt x="646" y="19"/>
                </a:moveTo>
                <a:cubicBezTo>
                  <a:pt x="646" y="9"/>
                  <a:pt x="638" y="0"/>
                  <a:pt x="628" y="0"/>
                </a:cubicBezTo>
                <a:cubicBezTo>
                  <a:pt x="618" y="0"/>
                  <a:pt x="609" y="9"/>
                  <a:pt x="609" y="19"/>
                </a:cubicBezTo>
                <a:cubicBezTo>
                  <a:pt x="609" y="29"/>
                  <a:pt x="618" y="37"/>
                  <a:pt x="628" y="37"/>
                </a:cubicBezTo>
                <a:cubicBezTo>
                  <a:pt x="638" y="37"/>
                  <a:pt x="646" y="29"/>
                  <a:pt x="646" y="19"/>
                </a:cubicBezTo>
                <a:cubicBezTo>
                  <a:pt x="646" y="19"/>
                  <a:pt x="646" y="19"/>
                  <a:pt x="646" y="19"/>
                </a:cubicBezTo>
                <a:moveTo>
                  <a:pt x="628" y="1451"/>
                </a:moveTo>
                <a:cubicBezTo>
                  <a:pt x="628" y="1451"/>
                  <a:pt x="628" y="1451"/>
                  <a:pt x="628" y="1451"/>
                </a:cubicBezTo>
                <a:cubicBezTo>
                  <a:pt x="612" y="1451"/>
                  <a:pt x="599" y="1463"/>
                  <a:pt x="599" y="1479"/>
                </a:cubicBezTo>
                <a:cubicBezTo>
                  <a:pt x="599" y="1525"/>
                  <a:pt x="599" y="1525"/>
                  <a:pt x="599" y="1525"/>
                </a:cubicBezTo>
                <a:cubicBezTo>
                  <a:pt x="599" y="1540"/>
                  <a:pt x="612" y="1553"/>
                  <a:pt x="628" y="1553"/>
                </a:cubicBezTo>
                <a:cubicBezTo>
                  <a:pt x="644" y="1553"/>
                  <a:pt x="656" y="1540"/>
                  <a:pt x="656" y="1525"/>
                </a:cubicBezTo>
                <a:cubicBezTo>
                  <a:pt x="656" y="1479"/>
                  <a:pt x="656" y="1479"/>
                  <a:pt x="656" y="1479"/>
                </a:cubicBezTo>
                <a:cubicBezTo>
                  <a:pt x="656" y="1463"/>
                  <a:pt x="644" y="1451"/>
                  <a:pt x="628" y="1451"/>
                </a:cubicBezTo>
                <a:moveTo>
                  <a:pt x="746" y="490"/>
                </a:moveTo>
                <a:cubicBezTo>
                  <a:pt x="746" y="480"/>
                  <a:pt x="737" y="472"/>
                  <a:pt x="727" y="472"/>
                </a:cubicBezTo>
                <a:cubicBezTo>
                  <a:pt x="717" y="472"/>
                  <a:pt x="708" y="480"/>
                  <a:pt x="708" y="490"/>
                </a:cubicBezTo>
                <a:cubicBezTo>
                  <a:pt x="708" y="500"/>
                  <a:pt x="717" y="509"/>
                  <a:pt x="727" y="509"/>
                </a:cubicBezTo>
                <a:cubicBezTo>
                  <a:pt x="737" y="509"/>
                  <a:pt x="746" y="500"/>
                  <a:pt x="746" y="490"/>
                </a:cubicBezTo>
                <a:cubicBezTo>
                  <a:pt x="746" y="490"/>
                  <a:pt x="746" y="490"/>
                  <a:pt x="746" y="490"/>
                </a:cubicBezTo>
                <a:moveTo>
                  <a:pt x="727" y="605"/>
                </a:moveTo>
                <a:cubicBezTo>
                  <a:pt x="727" y="605"/>
                  <a:pt x="727" y="605"/>
                  <a:pt x="727" y="605"/>
                </a:cubicBezTo>
                <a:cubicBezTo>
                  <a:pt x="716" y="605"/>
                  <a:pt x="707" y="614"/>
                  <a:pt x="707" y="625"/>
                </a:cubicBezTo>
                <a:cubicBezTo>
                  <a:pt x="707" y="637"/>
                  <a:pt x="707" y="637"/>
                  <a:pt x="707" y="637"/>
                </a:cubicBezTo>
                <a:cubicBezTo>
                  <a:pt x="707" y="648"/>
                  <a:pt x="716" y="657"/>
                  <a:pt x="727" y="657"/>
                </a:cubicBezTo>
                <a:cubicBezTo>
                  <a:pt x="738" y="657"/>
                  <a:pt x="747" y="648"/>
                  <a:pt x="747" y="637"/>
                </a:cubicBezTo>
                <a:cubicBezTo>
                  <a:pt x="747" y="625"/>
                  <a:pt x="747" y="625"/>
                  <a:pt x="747" y="625"/>
                </a:cubicBezTo>
                <a:cubicBezTo>
                  <a:pt x="747" y="614"/>
                  <a:pt x="738" y="605"/>
                  <a:pt x="727" y="605"/>
                </a:cubicBezTo>
                <a:moveTo>
                  <a:pt x="748" y="767"/>
                </a:moveTo>
                <a:cubicBezTo>
                  <a:pt x="748" y="755"/>
                  <a:pt x="739" y="746"/>
                  <a:pt x="727" y="746"/>
                </a:cubicBezTo>
                <a:cubicBezTo>
                  <a:pt x="715" y="746"/>
                  <a:pt x="706" y="755"/>
                  <a:pt x="706" y="767"/>
                </a:cubicBezTo>
                <a:cubicBezTo>
                  <a:pt x="706" y="783"/>
                  <a:pt x="706" y="783"/>
                  <a:pt x="706" y="783"/>
                </a:cubicBezTo>
                <a:cubicBezTo>
                  <a:pt x="706" y="795"/>
                  <a:pt x="715" y="805"/>
                  <a:pt x="727" y="805"/>
                </a:cubicBezTo>
                <a:cubicBezTo>
                  <a:pt x="739" y="805"/>
                  <a:pt x="748" y="795"/>
                  <a:pt x="748" y="783"/>
                </a:cubicBezTo>
                <a:cubicBezTo>
                  <a:pt x="748" y="767"/>
                  <a:pt x="748" y="767"/>
                  <a:pt x="748" y="767"/>
                </a:cubicBezTo>
                <a:moveTo>
                  <a:pt x="727" y="887"/>
                </a:moveTo>
                <a:cubicBezTo>
                  <a:pt x="727" y="887"/>
                  <a:pt x="727" y="887"/>
                  <a:pt x="727" y="887"/>
                </a:cubicBezTo>
                <a:cubicBezTo>
                  <a:pt x="714" y="887"/>
                  <a:pt x="704" y="897"/>
                  <a:pt x="704" y="910"/>
                </a:cubicBezTo>
                <a:cubicBezTo>
                  <a:pt x="704" y="930"/>
                  <a:pt x="704" y="930"/>
                  <a:pt x="704" y="930"/>
                </a:cubicBezTo>
                <a:cubicBezTo>
                  <a:pt x="704" y="943"/>
                  <a:pt x="714" y="953"/>
                  <a:pt x="727" y="953"/>
                </a:cubicBezTo>
                <a:cubicBezTo>
                  <a:pt x="740" y="953"/>
                  <a:pt x="750" y="943"/>
                  <a:pt x="750" y="930"/>
                </a:cubicBezTo>
                <a:cubicBezTo>
                  <a:pt x="750" y="910"/>
                  <a:pt x="750" y="910"/>
                  <a:pt x="750" y="910"/>
                </a:cubicBezTo>
                <a:cubicBezTo>
                  <a:pt x="750" y="897"/>
                  <a:pt x="740" y="887"/>
                  <a:pt x="727" y="887"/>
                </a:cubicBezTo>
                <a:moveTo>
                  <a:pt x="751" y="1052"/>
                </a:moveTo>
                <a:cubicBezTo>
                  <a:pt x="751" y="1039"/>
                  <a:pt x="740" y="1028"/>
                  <a:pt x="727" y="1028"/>
                </a:cubicBezTo>
                <a:cubicBezTo>
                  <a:pt x="714" y="1028"/>
                  <a:pt x="703" y="1039"/>
                  <a:pt x="703" y="1052"/>
                </a:cubicBezTo>
                <a:cubicBezTo>
                  <a:pt x="703" y="1077"/>
                  <a:pt x="703" y="1077"/>
                  <a:pt x="703" y="1077"/>
                </a:cubicBezTo>
                <a:cubicBezTo>
                  <a:pt x="703" y="1090"/>
                  <a:pt x="714" y="1101"/>
                  <a:pt x="727" y="1101"/>
                </a:cubicBezTo>
                <a:cubicBezTo>
                  <a:pt x="740" y="1101"/>
                  <a:pt x="751" y="1090"/>
                  <a:pt x="751" y="1077"/>
                </a:cubicBezTo>
                <a:cubicBezTo>
                  <a:pt x="751" y="1052"/>
                  <a:pt x="751" y="1052"/>
                  <a:pt x="751" y="1052"/>
                </a:cubicBezTo>
                <a:moveTo>
                  <a:pt x="727" y="1169"/>
                </a:moveTo>
                <a:cubicBezTo>
                  <a:pt x="727" y="1169"/>
                  <a:pt x="727" y="1169"/>
                  <a:pt x="727" y="1169"/>
                </a:cubicBezTo>
                <a:cubicBezTo>
                  <a:pt x="713" y="1169"/>
                  <a:pt x="701" y="1180"/>
                  <a:pt x="701" y="1194"/>
                </a:cubicBezTo>
                <a:cubicBezTo>
                  <a:pt x="701" y="1223"/>
                  <a:pt x="701" y="1223"/>
                  <a:pt x="701" y="1223"/>
                </a:cubicBezTo>
                <a:cubicBezTo>
                  <a:pt x="701" y="1238"/>
                  <a:pt x="713" y="1249"/>
                  <a:pt x="727" y="1249"/>
                </a:cubicBezTo>
                <a:cubicBezTo>
                  <a:pt x="741" y="1249"/>
                  <a:pt x="753" y="1238"/>
                  <a:pt x="753" y="1223"/>
                </a:cubicBezTo>
                <a:cubicBezTo>
                  <a:pt x="753" y="1194"/>
                  <a:pt x="753" y="1194"/>
                  <a:pt x="753" y="1194"/>
                </a:cubicBezTo>
                <a:cubicBezTo>
                  <a:pt x="753" y="1180"/>
                  <a:pt x="741" y="1169"/>
                  <a:pt x="727" y="1169"/>
                </a:cubicBezTo>
                <a:moveTo>
                  <a:pt x="754" y="1337"/>
                </a:moveTo>
                <a:cubicBezTo>
                  <a:pt x="754" y="1322"/>
                  <a:pt x="742" y="1310"/>
                  <a:pt x="727" y="1310"/>
                </a:cubicBezTo>
                <a:cubicBezTo>
                  <a:pt x="712" y="1310"/>
                  <a:pt x="700" y="1322"/>
                  <a:pt x="700" y="1337"/>
                </a:cubicBezTo>
                <a:cubicBezTo>
                  <a:pt x="700" y="1370"/>
                  <a:pt x="700" y="1370"/>
                  <a:pt x="700" y="1370"/>
                </a:cubicBezTo>
                <a:cubicBezTo>
                  <a:pt x="700" y="1385"/>
                  <a:pt x="712" y="1397"/>
                  <a:pt x="727" y="1397"/>
                </a:cubicBezTo>
                <a:cubicBezTo>
                  <a:pt x="742" y="1397"/>
                  <a:pt x="754" y="1385"/>
                  <a:pt x="754" y="1370"/>
                </a:cubicBezTo>
                <a:cubicBezTo>
                  <a:pt x="754" y="1337"/>
                  <a:pt x="754" y="1337"/>
                  <a:pt x="754" y="1337"/>
                </a:cubicBezTo>
                <a:moveTo>
                  <a:pt x="757" y="1629"/>
                </a:moveTo>
                <a:cubicBezTo>
                  <a:pt x="757" y="1613"/>
                  <a:pt x="744" y="1599"/>
                  <a:pt x="727" y="1599"/>
                </a:cubicBezTo>
                <a:cubicBezTo>
                  <a:pt x="710" y="1599"/>
                  <a:pt x="697" y="1613"/>
                  <a:pt x="697" y="1629"/>
                </a:cubicBezTo>
                <a:cubicBezTo>
                  <a:pt x="697" y="1687"/>
                  <a:pt x="697" y="1687"/>
                  <a:pt x="697" y="1687"/>
                </a:cubicBezTo>
                <a:cubicBezTo>
                  <a:pt x="697" y="1703"/>
                  <a:pt x="710" y="1717"/>
                  <a:pt x="727" y="1717"/>
                </a:cubicBezTo>
                <a:cubicBezTo>
                  <a:pt x="744" y="1717"/>
                  <a:pt x="757" y="1703"/>
                  <a:pt x="757" y="1687"/>
                </a:cubicBezTo>
                <a:cubicBezTo>
                  <a:pt x="757" y="1629"/>
                  <a:pt x="757" y="1629"/>
                  <a:pt x="757" y="1629"/>
                </a:cubicBezTo>
                <a:moveTo>
                  <a:pt x="727" y="1756"/>
                </a:moveTo>
                <a:cubicBezTo>
                  <a:pt x="727" y="1756"/>
                  <a:pt x="727" y="1756"/>
                  <a:pt x="727" y="1756"/>
                </a:cubicBezTo>
                <a:cubicBezTo>
                  <a:pt x="710" y="1756"/>
                  <a:pt x="696" y="1770"/>
                  <a:pt x="696" y="1787"/>
                </a:cubicBezTo>
                <a:cubicBezTo>
                  <a:pt x="696" y="1857"/>
                  <a:pt x="696" y="1857"/>
                  <a:pt x="696" y="1857"/>
                </a:cubicBezTo>
                <a:cubicBezTo>
                  <a:pt x="696" y="1874"/>
                  <a:pt x="710" y="1888"/>
                  <a:pt x="727" y="1888"/>
                </a:cubicBezTo>
                <a:cubicBezTo>
                  <a:pt x="744" y="1888"/>
                  <a:pt x="758" y="1874"/>
                  <a:pt x="758" y="1857"/>
                </a:cubicBezTo>
                <a:cubicBezTo>
                  <a:pt x="758" y="1787"/>
                  <a:pt x="758" y="1787"/>
                  <a:pt x="758" y="1787"/>
                </a:cubicBezTo>
                <a:cubicBezTo>
                  <a:pt x="758" y="1770"/>
                  <a:pt x="744" y="1756"/>
                  <a:pt x="727" y="1756"/>
                </a:cubicBezTo>
                <a:moveTo>
                  <a:pt x="760" y="1953"/>
                </a:moveTo>
                <a:cubicBezTo>
                  <a:pt x="760" y="1935"/>
                  <a:pt x="745" y="1920"/>
                  <a:pt x="727" y="1920"/>
                </a:cubicBezTo>
                <a:cubicBezTo>
                  <a:pt x="709" y="1920"/>
                  <a:pt x="694" y="1935"/>
                  <a:pt x="694" y="1953"/>
                </a:cubicBezTo>
                <a:cubicBezTo>
                  <a:pt x="694" y="2042"/>
                  <a:pt x="694" y="2042"/>
                  <a:pt x="694" y="2042"/>
                </a:cubicBezTo>
                <a:cubicBezTo>
                  <a:pt x="694" y="2060"/>
                  <a:pt x="709" y="2075"/>
                  <a:pt x="727" y="2075"/>
                </a:cubicBezTo>
                <a:cubicBezTo>
                  <a:pt x="745" y="2075"/>
                  <a:pt x="760" y="2060"/>
                  <a:pt x="760" y="2042"/>
                </a:cubicBezTo>
                <a:cubicBezTo>
                  <a:pt x="760" y="1953"/>
                  <a:pt x="760" y="1953"/>
                  <a:pt x="760" y="1953"/>
                </a:cubicBezTo>
                <a:moveTo>
                  <a:pt x="746" y="369"/>
                </a:moveTo>
                <a:cubicBezTo>
                  <a:pt x="746" y="359"/>
                  <a:pt x="737" y="351"/>
                  <a:pt x="727" y="351"/>
                </a:cubicBezTo>
                <a:cubicBezTo>
                  <a:pt x="717" y="351"/>
                  <a:pt x="708" y="359"/>
                  <a:pt x="708" y="369"/>
                </a:cubicBezTo>
                <a:cubicBezTo>
                  <a:pt x="708" y="379"/>
                  <a:pt x="717" y="387"/>
                  <a:pt x="727" y="387"/>
                </a:cubicBezTo>
                <a:cubicBezTo>
                  <a:pt x="737" y="387"/>
                  <a:pt x="746" y="379"/>
                  <a:pt x="746" y="369"/>
                </a:cubicBezTo>
                <a:cubicBezTo>
                  <a:pt x="746" y="369"/>
                  <a:pt x="746" y="369"/>
                  <a:pt x="746" y="369"/>
                </a:cubicBezTo>
                <a:moveTo>
                  <a:pt x="746" y="252"/>
                </a:moveTo>
                <a:cubicBezTo>
                  <a:pt x="746" y="242"/>
                  <a:pt x="737" y="234"/>
                  <a:pt x="727" y="234"/>
                </a:cubicBezTo>
                <a:cubicBezTo>
                  <a:pt x="717" y="234"/>
                  <a:pt x="708" y="242"/>
                  <a:pt x="708" y="252"/>
                </a:cubicBezTo>
                <a:cubicBezTo>
                  <a:pt x="708" y="262"/>
                  <a:pt x="717" y="271"/>
                  <a:pt x="727" y="271"/>
                </a:cubicBezTo>
                <a:cubicBezTo>
                  <a:pt x="737" y="271"/>
                  <a:pt x="746" y="262"/>
                  <a:pt x="746" y="252"/>
                </a:cubicBezTo>
                <a:cubicBezTo>
                  <a:pt x="746" y="252"/>
                  <a:pt x="746" y="252"/>
                  <a:pt x="746" y="252"/>
                </a:cubicBezTo>
                <a:moveTo>
                  <a:pt x="746" y="135"/>
                </a:moveTo>
                <a:cubicBezTo>
                  <a:pt x="746" y="125"/>
                  <a:pt x="737" y="117"/>
                  <a:pt x="727" y="117"/>
                </a:cubicBezTo>
                <a:cubicBezTo>
                  <a:pt x="717" y="117"/>
                  <a:pt x="708" y="125"/>
                  <a:pt x="708" y="135"/>
                </a:cubicBezTo>
                <a:cubicBezTo>
                  <a:pt x="708" y="146"/>
                  <a:pt x="717" y="154"/>
                  <a:pt x="727" y="154"/>
                </a:cubicBezTo>
                <a:cubicBezTo>
                  <a:pt x="737" y="154"/>
                  <a:pt x="746" y="146"/>
                  <a:pt x="746" y="135"/>
                </a:cubicBezTo>
                <a:cubicBezTo>
                  <a:pt x="746" y="135"/>
                  <a:pt x="746" y="135"/>
                  <a:pt x="746" y="135"/>
                </a:cubicBezTo>
                <a:moveTo>
                  <a:pt x="746" y="19"/>
                </a:moveTo>
                <a:cubicBezTo>
                  <a:pt x="746" y="9"/>
                  <a:pt x="737" y="0"/>
                  <a:pt x="727" y="0"/>
                </a:cubicBezTo>
                <a:cubicBezTo>
                  <a:pt x="717" y="0"/>
                  <a:pt x="708" y="9"/>
                  <a:pt x="708" y="19"/>
                </a:cubicBezTo>
                <a:cubicBezTo>
                  <a:pt x="708" y="29"/>
                  <a:pt x="717" y="37"/>
                  <a:pt x="727" y="37"/>
                </a:cubicBezTo>
                <a:cubicBezTo>
                  <a:pt x="737" y="37"/>
                  <a:pt x="746" y="29"/>
                  <a:pt x="746" y="19"/>
                </a:cubicBezTo>
                <a:cubicBezTo>
                  <a:pt x="746" y="19"/>
                  <a:pt x="746" y="19"/>
                  <a:pt x="746" y="19"/>
                </a:cubicBezTo>
                <a:moveTo>
                  <a:pt x="727" y="1451"/>
                </a:moveTo>
                <a:cubicBezTo>
                  <a:pt x="727" y="1451"/>
                  <a:pt x="727" y="1451"/>
                  <a:pt x="727" y="1451"/>
                </a:cubicBezTo>
                <a:cubicBezTo>
                  <a:pt x="711" y="1451"/>
                  <a:pt x="699" y="1463"/>
                  <a:pt x="699" y="1479"/>
                </a:cubicBezTo>
                <a:cubicBezTo>
                  <a:pt x="699" y="1525"/>
                  <a:pt x="699" y="1525"/>
                  <a:pt x="699" y="1525"/>
                </a:cubicBezTo>
                <a:cubicBezTo>
                  <a:pt x="699" y="1540"/>
                  <a:pt x="711" y="1553"/>
                  <a:pt x="727" y="1553"/>
                </a:cubicBezTo>
                <a:cubicBezTo>
                  <a:pt x="743" y="1553"/>
                  <a:pt x="756" y="1540"/>
                  <a:pt x="756" y="1525"/>
                </a:cubicBezTo>
                <a:cubicBezTo>
                  <a:pt x="756" y="1479"/>
                  <a:pt x="756" y="1479"/>
                  <a:pt x="756" y="1479"/>
                </a:cubicBezTo>
                <a:cubicBezTo>
                  <a:pt x="756" y="1463"/>
                  <a:pt x="743" y="1451"/>
                  <a:pt x="727" y="1451"/>
                </a:cubicBezTo>
                <a:moveTo>
                  <a:pt x="845" y="490"/>
                </a:moveTo>
                <a:cubicBezTo>
                  <a:pt x="845" y="480"/>
                  <a:pt x="836" y="472"/>
                  <a:pt x="826" y="472"/>
                </a:cubicBezTo>
                <a:cubicBezTo>
                  <a:pt x="816" y="472"/>
                  <a:pt x="808" y="480"/>
                  <a:pt x="808" y="490"/>
                </a:cubicBezTo>
                <a:cubicBezTo>
                  <a:pt x="808" y="500"/>
                  <a:pt x="816" y="509"/>
                  <a:pt x="826" y="509"/>
                </a:cubicBezTo>
                <a:cubicBezTo>
                  <a:pt x="836" y="509"/>
                  <a:pt x="845" y="500"/>
                  <a:pt x="845" y="490"/>
                </a:cubicBezTo>
                <a:cubicBezTo>
                  <a:pt x="845" y="490"/>
                  <a:pt x="845" y="490"/>
                  <a:pt x="845" y="490"/>
                </a:cubicBezTo>
                <a:moveTo>
                  <a:pt x="826" y="605"/>
                </a:moveTo>
                <a:cubicBezTo>
                  <a:pt x="826" y="605"/>
                  <a:pt x="826" y="605"/>
                  <a:pt x="826" y="605"/>
                </a:cubicBezTo>
                <a:cubicBezTo>
                  <a:pt x="815" y="605"/>
                  <a:pt x="806" y="614"/>
                  <a:pt x="806" y="625"/>
                </a:cubicBezTo>
                <a:cubicBezTo>
                  <a:pt x="806" y="637"/>
                  <a:pt x="806" y="637"/>
                  <a:pt x="806" y="637"/>
                </a:cubicBezTo>
                <a:cubicBezTo>
                  <a:pt x="806" y="648"/>
                  <a:pt x="815" y="657"/>
                  <a:pt x="826" y="657"/>
                </a:cubicBezTo>
                <a:cubicBezTo>
                  <a:pt x="837" y="657"/>
                  <a:pt x="846" y="648"/>
                  <a:pt x="846" y="637"/>
                </a:cubicBezTo>
                <a:cubicBezTo>
                  <a:pt x="846" y="625"/>
                  <a:pt x="846" y="625"/>
                  <a:pt x="846" y="625"/>
                </a:cubicBezTo>
                <a:cubicBezTo>
                  <a:pt x="846" y="614"/>
                  <a:pt x="837" y="605"/>
                  <a:pt x="826" y="605"/>
                </a:cubicBezTo>
                <a:moveTo>
                  <a:pt x="848" y="767"/>
                </a:moveTo>
                <a:cubicBezTo>
                  <a:pt x="848" y="755"/>
                  <a:pt x="838" y="746"/>
                  <a:pt x="826" y="746"/>
                </a:cubicBezTo>
                <a:cubicBezTo>
                  <a:pt x="814" y="746"/>
                  <a:pt x="805" y="755"/>
                  <a:pt x="805" y="767"/>
                </a:cubicBezTo>
                <a:cubicBezTo>
                  <a:pt x="805" y="783"/>
                  <a:pt x="805" y="783"/>
                  <a:pt x="805" y="783"/>
                </a:cubicBezTo>
                <a:cubicBezTo>
                  <a:pt x="805" y="795"/>
                  <a:pt x="814" y="805"/>
                  <a:pt x="826" y="805"/>
                </a:cubicBezTo>
                <a:cubicBezTo>
                  <a:pt x="838" y="805"/>
                  <a:pt x="848" y="795"/>
                  <a:pt x="848" y="783"/>
                </a:cubicBezTo>
                <a:cubicBezTo>
                  <a:pt x="848" y="767"/>
                  <a:pt x="848" y="767"/>
                  <a:pt x="848" y="767"/>
                </a:cubicBezTo>
                <a:moveTo>
                  <a:pt x="826" y="887"/>
                </a:moveTo>
                <a:cubicBezTo>
                  <a:pt x="826" y="887"/>
                  <a:pt x="826" y="887"/>
                  <a:pt x="826" y="887"/>
                </a:cubicBezTo>
                <a:cubicBezTo>
                  <a:pt x="814" y="887"/>
                  <a:pt x="803" y="897"/>
                  <a:pt x="803" y="910"/>
                </a:cubicBezTo>
                <a:cubicBezTo>
                  <a:pt x="803" y="930"/>
                  <a:pt x="803" y="930"/>
                  <a:pt x="803" y="930"/>
                </a:cubicBezTo>
                <a:cubicBezTo>
                  <a:pt x="803" y="943"/>
                  <a:pt x="814" y="953"/>
                  <a:pt x="826" y="953"/>
                </a:cubicBezTo>
                <a:cubicBezTo>
                  <a:pt x="839" y="953"/>
                  <a:pt x="849" y="943"/>
                  <a:pt x="849" y="930"/>
                </a:cubicBezTo>
                <a:cubicBezTo>
                  <a:pt x="849" y="910"/>
                  <a:pt x="849" y="910"/>
                  <a:pt x="849" y="910"/>
                </a:cubicBezTo>
                <a:cubicBezTo>
                  <a:pt x="849" y="897"/>
                  <a:pt x="839" y="887"/>
                  <a:pt x="826" y="887"/>
                </a:cubicBezTo>
                <a:moveTo>
                  <a:pt x="850" y="1052"/>
                </a:moveTo>
                <a:cubicBezTo>
                  <a:pt x="850" y="1039"/>
                  <a:pt x="840" y="1028"/>
                  <a:pt x="826" y="1028"/>
                </a:cubicBezTo>
                <a:cubicBezTo>
                  <a:pt x="813" y="1028"/>
                  <a:pt x="802" y="1039"/>
                  <a:pt x="802" y="1052"/>
                </a:cubicBezTo>
                <a:cubicBezTo>
                  <a:pt x="802" y="1077"/>
                  <a:pt x="802" y="1077"/>
                  <a:pt x="802" y="1077"/>
                </a:cubicBezTo>
                <a:cubicBezTo>
                  <a:pt x="802" y="1090"/>
                  <a:pt x="813" y="1101"/>
                  <a:pt x="826" y="1101"/>
                </a:cubicBezTo>
                <a:cubicBezTo>
                  <a:pt x="840" y="1101"/>
                  <a:pt x="850" y="1090"/>
                  <a:pt x="850" y="1077"/>
                </a:cubicBezTo>
                <a:cubicBezTo>
                  <a:pt x="850" y="1052"/>
                  <a:pt x="850" y="1052"/>
                  <a:pt x="850" y="1052"/>
                </a:cubicBezTo>
                <a:moveTo>
                  <a:pt x="826" y="1169"/>
                </a:moveTo>
                <a:cubicBezTo>
                  <a:pt x="826" y="1169"/>
                  <a:pt x="826" y="1169"/>
                  <a:pt x="826" y="1169"/>
                </a:cubicBezTo>
                <a:cubicBezTo>
                  <a:pt x="812" y="1169"/>
                  <a:pt x="800" y="1180"/>
                  <a:pt x="800" y="1194"/>
                </a:cubicBezTo>
                <a:cubicBezTo>
                  <a:pt x="800" y="1223"/>
                  <a:pt x="800" y="1223"/>
                  <a:pt x="800" y="1223"/>
                </a:cubicBezTo>
                <a:cubicBezTo>
                  <a:pt x="800" y="1238"/>
                  <a:pt x="812" y="1249"/>
                  <a:pt x="826" y="1249"/>
                </a:cubicBezTo>
                <a:cubicBezTo>
                  <a:pt x="840" y="1249"/>
                  <a:pt x="852" y="1238"/>
                  <a:pt x="852" y="1223"/>
                </a:cubicBezTo>
                <a:cubicBezTo>
                  <a:pt x="852" y="1194"/>
                  <a:pt x="852" y="1194"/>
                  <a:pt x="852" y="1194"/>
                </a:cubicBezTo>
                <a:cubicBezTo>
                  <a:pt x="852" y="1180"/>
                  <a:pt x="840" y="1169"/>
                  <a:pt x="826" y="1169"/>
                </a:cubicBezTo>
                <a:moveTo>
                  <a:pt x="853" y="1337"/>
                </a:moveTo>
                <a:cubicBezTo>
                  <a:pt x="853" y="1322"/>
                  <a:pt x="841" y="1310"/>
                  <a:pt x="826" y="1310"/>
                </a:cubicBezTo>
                <a:cubicBezTo>
                  <a:pt x="811" y="1310"/>
                  <a:pt x="799" y="1322"/>
                  <a:pt x="799" y="1337"/>
                </a:cubicBezTo>
                <a:cubicBezTo>
                  <a:pt x="799" y="1370"/>
                  <a:pt x="799" y="1370"/>
                  <a:pt x="799" y="1370"/>
                </a:cubicBezTo>
                <a:cubicBezTo>
                  <a:pt x="799" y="1385"/>
                  <a:pt x="811" y="1397"/>
                  <a:pt x="826" y="1397"/>
                </a:cubicBezTo>
                <a:cubicBezTo>
                  <a:pt x="841" y="1397"/>
                  <a:pt x="853" y="1385"/>
                  <a:pt x="853" y="1370"/>
                </a:cubicBezTo>
                <a:cubicBezTo>
                  <a:pt x="853" y="1337"/>
                  <a:pt x="853" y="1337"/>
                  <a:pt x="853" y="1337"/>
                </a:cubicBezTo>
                <a:moveTo>
                  <a:pt x="856" y="1629"/>
                </a:moveTo>
                <a:cubicBezTo>
                  <a:pt x="856" y="1613"/>
                  <a:pt x="843" y="1599"/>
                  <a:pt x="826" y="1599"/>
                </a:cubicBezTo>
                <a:cubicBezTo>
                  <a:pt x="810" y="1599"/>
                  <a:pt x="796" y="1613"/>
                  <a:pt x="796" y="1629"/>
                </a:cubicBezTo>
                <a:cubicBezTo>
                  <a:pt x="796" y="1687"/>
                  <a:pt x="796" y="1687"/>
                  <a:pt x="796" y="1687"/>
                </a:cubicBezTo>
                <a:cubicBezTo>
                  <a:pt x="796" y="1703"/>
                  <a:pt x="810" y="1717"/>
                  <a:pt x="826" y="1717"/>
                </a:cubicBezTo>
                <a:cubicBezTo>
                  <a:pt x="843" y="1717"/>
                  <a:pt x="856" y="1703"/>
                  <a:pt x="856" y="1687"/>
                </a:cubicBezTo>
                <a:cubicBezTo>
                  <a:pt x="856" y="1629"/>
                  <a:pt x="856" y="1629"/>
                  <a:pt x="856" y="1629"/>
                </a:cubicBezTo>
                <a:moveTo>
                  <a:pt x="826" y="1756"/>
                </a:moveTo>
                <a:cubicBezTo>
                  <a:pt x="826" y="1756"/>
                  <a:pt x="826" y="1756"/>
                  <a:pt x="826" y="1756"/>
                </a:cubicBezTo>
                <a:cubicBezTo>
                  <a:pt x="809" y="1756"/>
                  <a:pt x="795" y="1770"/>
                  <a:pt x="795" y="1787"/>
                </a:cubicBezTo>
                <a:cubicBezTo>
                  <a:pt x="795" y="1857"/>
                  <a:pt x="795" y="1857"/>
                  <a:pt x="795" y="1857"/>
                </a:cubicBezTo>
                <a:cubicBezTo>
                  <a:pt x="795" y="1874"/>
                  <a:pt x="809" y="1888"/>
                  <a:pt x="826" y="1888"/>
                </a:cubicBezTo>
                <a:cubicBezTo>
                  <a:pt x="843" y="1888"/>
                  <a:pt x="858" y="1874"/>
                  <a:pt x="858" y="1857"/>
                </a:cubicBezTo>
                <a:cubicBezTo>
                  <a:pt x="858" y="1787"/>
                  <a:pt x="858" y="1787"/>
                  <a:pt x="858" y="1787"/>
                </a:cubicBezTo>
                <a:cubicBezTo>
                  <a:pt x="858" y="1770"/>
                  <a:pt x="843" y="1756"/>
                  <a:pt x="826" y="1756"/>
                </a:cubicBezTo>
                <a:moveTo>
                  <a:pt x="859" y="1953"/>
                </a:moveTo>
                <a:cubicBezTo>
                  <a:pt x="859" y="1935"/>
                  <a:pt x="844" y="1920"/>
                  <a:pt x="826" y="1920"/>
                </a:cubicBezTo>
                <a:cubicBezTo>
                  <a:pt x="808" y="1920"/>
                  <a:pt x="793" y="1935"/>
                  <a:pt x="793" y="1953"/>
                </a:cubicBezTo>
                <a:cubicBezTo>
                  <a:pt x="793" y="2042"/>
                  <a:pt x="793" y="2042"/>
                  <a:pt x="793" y="2042"/>
                </a:cubicBezTo>
                <a:cubicBezTo>
                  <a:pt x="793" y="2060"/>
                  <a:pt x="808" y="2075"/>
                  <a:pt x="826" y="2075"/>
                </a:cubicBezTo>
                <a:cubicBezTo>
                  <a:pt x="844" y="2075"/>
                  <a:pt x="859" y="2060"/>
                  <a:pt x="859" y="2042"/>
                </a:cubicBezTo>
                <a:cubicBezTo>
                  <a:pt x="859" y="1953"/>
                  <a:pt x="859" y="1953"/>
                  <a:pt x="859" y="1953"/>
                </a:cubicBezTo>
                <a:moveTo>
                  <a:pt x="845" y="369"/>
                </a:moveTo>
                <a:cubicBezTo>
                  <a:pt x="845" y="359"/>
                  <a:pt x="836" y="351"/>
                  <a:pt x="826" y="351"/>
                </a:cubicBezTo>
                <a:cubicBezTo>
                  <a:pt x="816" y="351"/>
                  <a:pt x="808" y="359"/>
                  <a:pt x="808" y="369"/>
                </a:cubicBezTo>
                <a:cubicBezTo>
                  <a:pt x="808" y="379"/>
                  <a:pt x="816" y="387"/>
                  <a:pt x="826" y="387"/>
                </a:cubicBezTo>
                <a:cubicBezTo>
                  <a:pt x="836" y="387"/>
                  <a:pt x="845" y="379"/>
                  <a:pt x="845" y="369"/>
                </a:cubicBezTo>
                <a:cubicBezTo>
                  <a:pt x="845" y="369"/>
                  <a:pt x="845" y="369"/>
                  <a:pt x="845" y="369"/>
                </a:cubicBezTo>
                <a:moveTo>
                  <a:pt x="845" y="252"/>
                </a:moveTo>
                <a:cubicBezTo>
                  <a:pt x="845" y="242"/>
                  <a:pt x="836" y="234"/>
                  <a:pt x="826" y="234"/>
                </a:cubicBezTo>
                <a:cubicBezTo>
                  <a:pt x="816" y="234"/>
                  <a:pt x="808" y="242"/>
                  <a:pt x="808" y="252"/>
                </a:cubicBezTo>
                <a:cubicBezTo>
                  <a:pt x="808" y="262"/>
                  <a:pt x="816" y="271"/>
                  <a:pt x="826" y="271"/>
                </a:cubicBezTo>
                <a:cubicBezTo>
                  <a:pt x="836" y="271"/>
                  <a:pt x="845" y="262"/>
                  <a:pt x="845" y="252"/>
                </a:cubicBezTo>
                <a:cubicBezTo>
                  <a:pt x="845" y="252"/>
                  <a:pt x="845" y="252"/>
                  <a:pt x="845" y="252"/>
                </a:cubicBezTo>
                <a:moveTo>
                  <a:pt x="845" y="135"/>
                </a:moveTo>
                <a:cubicBezTo>
                  <a:pt x="845" y="125"/>
                  <a:pt x="836" y="117"/>
                  <a:pt x="826" y="117"/>
                </a:cubicBezTo>
                <a:cubicBezTo>
                  <a:pt x="816" y="117"/>
                  <a:pt x="808" y="125"/>
                  <a:pt x="808" y="135"/>
                </a:cubicBezTo>
                <a:cubicBezTo>
                  <a:pt x="808" y="146"/>
                  <a:pt x="816" y="154"/>
                  <a:pt x="826" y="154"/>
                </a:cubicBezTo>
                <a:cubicBezTo>
                  <a:pt x="836" y="154"/>
                  <a:pt x="845" y="146"/>
                  <a:pt x="845" y="135"/>
                </a:cubicBezTo>
                <a:cubicBezTo>
                  <a:pt x="845" y="135"/>
                  <a:pt x="845" y="135"/>
                  <a:pt x="845" y="135"/>
                </a:cubicBezTo>
                <a:moveTo>
                  <a:pt x="845" y="19"/>
                </a:moveTo>
                <a:cubicBezTo>
                  <a:pt x="845" y="9"/>
                  <a:pt x="836" y="0"/>
                  <a:pt x="826" y="0"/>
                </a:cubicBezTo>
                <a:cubicBezTo>
                  <a:pt x="816" y="0"/>
                  <a:pt x="808" y="9"/>
                  <a:pt x="808" y="19"/>
                </a:cubicBezTo>
                <a:cubicBezTo>
                  <a:pt x="808" y="29"/>
                  <a:pt x="816" y="37"/>
                  <a:pt x="826" y="37"/>
                </a:cubicBezTo>
                <a:cubicBezTo>
                  <a:pt x="836" y="37"/>
                  <a:pt x="845" y="29"/>
                  <a:pt x="845" y="19"/>
                </a:cubicBezTo>
                <a:cubicBezTo>
                  <a:pt x="845" y="19"/>
                  <a:pt x="845" y="19"/>
                  <a:pt x="845" y="19"/>
                </a:cubicBezTo>
                <a:moveTo>
                  <a:pt x="826" y="1451"/>
                </a:moveTo>
                <a:cubicBezTo>
                  <a:pt x="826" y="1451"/>
                  <a:pt x="826" y="1451"/>
                  <a:pt x="826" y="1451"/>
                </a:cubicBezTo>
                <a:cubicBezTo>
                  <a:pt x="810" y="1451"/>
                  <a:pt x="798" y="1463"/>
                  <a:pt x="798" y="1479"/>
                </a:cubicBezTo>
                <a:cubicBezTo>
                  <a:pt x="798" y="1525"/>
                  <a:pt x="798" y="1525"/>
                  <a:pt x="798" y="1525"/>
                </a:cubicBezTo>
                <a:cubicBezTo>
                  <a:pt x="798" y="1540"/>
                  <a:pt x="810" y="1553"/>
                  <a:pt x="826" y="1553"/>
                </a:cubicBezTo>
                <a:cubicBezTo>
                  <a:pt x="842" y="1553"/>
                  <a:pt x="855" y="1540"/>
                  <a:pt x="855" y="1525"/>
                </a:cubicBezTo>
                <a:cubicBezTo>
                  <a:pt x="855" y="1479"/>
                  <a:pt x="855" y="1479"/>
                  <a:pt x="855" y="1479"/>
                </a:cubicBezTo>
                <a:cubicBezTo>
                  <a:pt x="855" y="1463"/>
                  <a:pt x="842" y="1451"/>
                  <a:pt x="826" y="1451"/>
                </a:cubicBezTo>
                <a:moveTo>
                  <a:pt x="944" y="490"/>
                </a:moveTo>
                <a:cubicBezTo>
                  <a:pt x="944" y="480"/>
                  <a:pt x="936" y="472"/>
                  <a:pt x="925" y="472"/>
                </a:cubicBezTo>
                <a:cubicBezTo>
                  <a:pt x="915" y="472"/>
                  <a:pt x="907" y="480"/>
                  <a:pt x="907" y="490"/>
                </a:cubicBezTo>
                <a:cubicBezTo>
                  <a:pt x="907" y="500"/>
                  <a:pt x="915" y="509"/>
                  <a:pt x="925" y="509"/>
                </a:cubicBezTo>
                <a:cubicBezTo>
                  <a:pt x="936" y="509"/>
                  <a:pt x="944" y="500"/>
                  <a:pt x="944" y="490"/>
                </a:cubicBezTo>
                <a:cubicBezTo>
                  <a:pt x="944" y="490"/>
                  <a:pt x="944" y="490"/>
                  <a:pt x="944" y="490"/>
                </a:cubicBezTo>
                <a:moveTo>
                  <a:pt x="925" y="605"/>
                </a:moveTo>
                <a:cubicBezTo>
                  <a:pt x="925" y="605"/>
                  <a:pt x="925" y="605"/>
                  <a:pt x="925" y="605"/>
                </a:cubicBezTo>
                <a:cubicBezTo>
                  <a:pt x="914" y="605"/>
                  <a:pt x="905" y="614"/>
                  <a:pt x="905" y="625"/>
                </a:cubicBezTo>
                <a:cubicBezTo>
                  <a:pt x="905" y="637"/>
                  <a:pt x="905" y="637"/>
                  <a:pt x="905" y="637"/>
                </a:cubicBezTo>
                <a:cubicBezTo>
                  <a:pt x="905" y="648"/>
                  <a:pt x="914" y="657"/>
                  <a:pt x="925" y="657"/>
                </a:cubicBezTo>
                <a:cubicBezTo>
                  <a:pt x="936" y="657"/>
                  <a:pt x="945" y="648"/>
                  <a:pt x="945" y="637"/>
                </a:cubicBezTo>
                <a:cubicBezTo>
                  <a:pt x="945" y="625"/>
                  <a:pt x="945" y="625"/>
                  <a:pt x="945" y="625"/>
                </a:cubicBezTo>
                <a:cubicBezTo>
                  <a:pt x="945" y="614"/>
                  <a:pt x="936" y="605"/>
                  <a:pt x="925" y="605"/>
                </a:cubicBezTo>
                <a:moveTo>
                  <a:pt x="947" y="767"/>
                </a:moveTo>
                <a:cubicBezTo>
                  <a:pt x="947" y="755"/>
                  <a:pt x="937" y="746"/>
                  <a:pt x="925" y="746"/>
                </a:cubicBezTo>
                <a:cubicBezTo>
                  <a:pt x="913" y="746"/>
                  <a:pt x="904" y="755"/>
                  <a:pt x="904" y="767"/>
                </a:cubicBezTo>
                <a:cubicBezTo>
                  <a:pt x="904" y="783"/>
                  <a:pt x="904" y="783"/>
                  <a:pt x="904" y="783"/>
                </a:cubicBezTo>
                <a:cubicBezTo>
                  <a:pt x="904" y="795"/>
                  <a:pt x="913" y="805"/>
                  <a:pt x="925" y="805"/>
                </a:cubicBezTo>
                <a:cubicBezTo>
                  <a:pt x="937" y="805"/>
                  <a:pt x="947" y="795"/>
                  <a:pt x="947" y="783"/>
                </a:cubicBezTo>
                <a:cubicBezTo>
                  <a:pt x="947" y="767"/>
                  <a:pt x="947" y="767"/>
                  <a:pt x="947" y="767"/>
                </a:cubicBezTo>
                <a:moveTo>
                  <a:pt x="925" y="887"/>
                </a:moveTo>
                <a:cubicBezTo>
                  <a:pt x="925" y="887"/>
                  <a:pt x="925" y="887"/>
                  <a:pt x="925" y="887"/>
                </a:cubicBezTo>
                <a:cubicBezTo>
                  <a:pt x="913" y="887"/>
                  <a:pt x="902" y="897"/>
                  <a:pt x="902" y="910"/>
                </a:cubicBezTo>
                <a:cubicBezTo>
                  <a:pt x="902" y="930"/>
                  <a:pt x="902" y="930"/>
                  <a:pt x="902" y="930"/>
                </a:cubicBezTo>
                <a:cubicBezTo>
                  <a:pt x="902" y="943"/>
                  <a:pt x="913" y="953"/>
                  <a:pt x="925" y="953"/>
                </a:cubicBezTo>
                <a:cubicBezTo>
                  <a:pt x="938" y="953"/>
                  <a:pt x="948" y="943"/>
                  <a:pt x="948" y="930"/>
                </a:cubicBezTo>
                <a:cubicBezTo>
                  <a:pt x="948" y="910"/>
                  <a:pt x="948" y="910"/>
                  <a:pt x="948" y="910"/>
                </a:cubicBezTo>
                <a:cubicBezTo>
                  <a:pt x="948" y="897"/>
                  <a:pt x="938" y="887"/>
                  <a:pt x="925" y="887"/>
                </a:cubicBezTo>
                <a:moveTo>
                  <a:pt x="950" y="1052"/>
                </a:moveTo>
                <a:cubicBezTo>
                  <a:pt x="950" y="1039"/>
                  <a:pt x="939" y="1028"/>
                  <a:pt x="925" y="1028"/>
                </a:cubicBezTo>
                <a:cubicBezTo>
                  <a:pt x="912" y="1028"/>
                  <a:pt x="901" y="1039"/>
                  <a:pt x="901" y="1052"/>
                </a:cubicBezTo>
                <a:cubicBezTo>
                  <a:pt x="901" y="1077"/>
                  <a:pt x="901" y="1077"/>
                  <a:pt x="901" y="1077"/>
                </a:cubicBezTo>
                <a:cubicBezTo>
                  <a:pt x="901" y="1090"/>
                  <a:pt x="912" y="1101"/>
                  <a:pt x="925" y="1101"/>
                </a:cubicBezTo>
                <a:cubicBezTo>
                  <a:pt x="939" y="1101"/>
                  <a:pt x="950" y="1090"/>
                  <a:pt x="950" y="1077"/>
                </a:cubicBezTo>
                <a:cubicBezTo>
                  <a:pt x="950" y="1052"/>
                  <a:pt x="950" y="1052"/>
                  <a:pt x="950" y="1052"/>
                </a:cubicBezTo>
                <a:moveTo>
                  <a:pt x="925" y="1169"/>
                </a:moveTo>
                <a:cubicBezTo>
                  <a:pt x="925" y="1169"/>
                  <a:pt x="925" y="1169"/>
                  <a:pt x="925" y="1169"/>
                </a:cubicBezTo>
                <a:cubicBezTo>
                  <a:pt x="911" y="1169"/>
                  <a:pt x="900" y="1180"/>
                  <a:pt x="900" y="1194"/>
                </a:cubicBezTo>
                <a:cubicBezTo>
                  <a:pt x="900" y="1223"/>
                  <a:pt x="900" y="1223"/>
                  <a:pt x="900" y="1223"/>
                </a:cubicBezTo>
                <a:cubicBezTo>
                  <a:pt x="900" y="1238"/>
                  <a:pt x="911" y="1249"/>
                  <a:pt x="925" y="1249"/>
                </a:cubicBezTo>
                <a:cubicBezTo>
                  <a:pt x="939" y="1249"/>
                  <a:pt x="951" y="1238"/>
                  <a:pt x="951" y="1223"/>
                </a:cubicBezTo>
                <a:cubicBezTo>
                  <a:pt x="951" y="1194"/>
                  <a:pt x="951" y="1194"/>
                  <a:pt x="951" y="1194"/>
                </a:cubicBezTo>
                <a:cubicBezTo>
                  <a:pt x="951" y="1180"/>
                  <a:pt x="939" y="1169"/>
                  <a:pt x="925" y="1169"/>
                </a:cubicBezTo>
                <a:moveTo>
                  <a:pt x="952" y="1337"/>
                </a:moveTo>
                <a:cubicBezTo>
                  <a:pt x="952" y="1322"/>
                  <a:pt x="940" y="1310"/>
                  <a:pt x="925" y="1310"/>
                </a:cubicBezTo>
                <a:cubicBezTo>
                  <a:pt x="910" y="1310"/>
                  <a:pt x="898" y="1322"/>
                  <a:pt x="898" y="1337"/>
                </a:cubicBezTo>
                <a:cubicBezTo>
                  <a:pt x="898" y="1370"/>
                  <a:pt x="898" y="1370"/>
                  <a:pt x="898" y="1370"/>
                </a:cubicBezTo>
                <a:cubicBezTo>
                  <a:pt x="898" y="1385"/>
                  <a:pt x="910" y="1397"/>
                  <a:pt x="925" y="1397"/>
                </a:cubicBezTo>
                <a:cubicBezTo>
                  <a:pt x="940" y="1397"/>
                  <a:pt x="952" y="1385"/>
                  <a:pt x="952" y="1370"/>
                </a:cubicBezTo>
                <a:cubicBezTo>
                  <a:pt x="952" y="1337"/>
                  <a:pt x="952" y="1337"/>
                  <a:pt x="952" y="1337"/>
                </a:cubicBezTo>
                <a:moveTo>
                  <a:pt x="955" y="1629"/>
                </a:moveTo>
                <a:cubicBezTo>
                  <a:pt x="955" y="1613"/>
                  <a:pt x="942" y="1599"/>
                  <a:pt x="925" y="1599"/>
                </a:cubicBezTo>
                <a:cubicBezTo>
                  <a:pt x="909" y="1599"/>
                  <a:pt x="895" y="1613"/>
                  <a:pt x="895" y="1629"/>
                </a:cubicBezTo>
                <a:cubicBezTo>
                  <a:pt x="895" y="1687"/>
                  <a:pt x="895" y="1687"/>
                  <a:pt x="895" y="1687"/>
                </a:cubicBezTo>
                <a:cubicBezTo>
                  <a:pt x="895" y="1703"/>
                  <a:pt x="909" y="1717"/>
                  <a:pt x="925" y="1717"/>
                </a:cubicBezTo>
                <a:cubicBezTo>
                  <a:pt x="942" y="1717"/>
                  <a:pt x="955" y="1703"/>
                  <a:pt x="955" y="1687"/>
                </a:cubicBezTo>
                <a:cubicBezTo>
                  <a:pt x="955" y="1629"/>
                  <a:pt x="955" y="1629"/>
                  <a:pt x="955" y="1629"/>
                </a:cubicBezTo>
                <a:moveTo>
                  <a:pt x="925" y="1756"/>
                </a:moveTo>
                <a:cubicBezTo>
                  <a:pt x="925" y="1756"/>
                  <a:pt x="925" y="1756"/>
                  <a:pt x="925" y="1756"/>
                </a:cubicBezTo>
                <a:cubicBezTo>
                  <a:pt x="908" y="1756"/>
                  <a:pt x="894" y="1770"/>
                  <a:pt x="894" y="1787"/>
                </a:cubicBezTo>
                <a:cubicBezTo>
                  <a:pt x="894" y="1857"/>
                  <a:pt x="894" y="1857"/>
                  <a:pt x="894" y="1857"/>
                </a:cubicBezTo>
                <a:cubicBezTo>
                  <a:pt x="894" y="1874"/>
                  <a:pt x="908" y="1888"/>
                  <a:pt x="925" y="1888"/>
                </a:cubicBezTo>
                <a:cubicBezTo>
                  <a:pt x="943" y="1888"/>
                  <a:pt x="957" y="1874"/>
                  <a:pt x="957" y="1857"/>
                </a:cubicBezTo>
                <a:cubicBezTo>
                  <a:pt x="957" y="1787"/>
                  <a:pt x="957" y="1787"/>
                  <a:pt x="957" y="1787"/>
                </a:cubicBezTo>
                <a:cubicBezTo>
                  <a:pt x="957" y="1770"/>
                  <a:pt x="943" y="1756"/>
                  <a:pt x="925" y="1756"/>
                </a:cubicBezTo>
                <a:moveTo>
                  <a:pt x="958" y="1953"/>
                </a:moveTo>
                <a:cubicBezTo>
                  <a:pt x="958" y="1935"/>
                  <a:pt x="943" y="1920"/>
                  <a:pt x="925" y="1920"/>
                </a:cubicBezTo>
                <a:cubicBezTo>
                  <a:pt x="907" y="1920"/>
                  <a:pt x="892" y="1935"/>
                  <a:pt x="892" y="1953"/>
                </a:cubicBezTo>
                <a:cubicBezTo>
                  <a:pt x="892" y="2042"/>
                  <a:pt x="892" y="2042"/>
                  <a:pt x="892" y="2042"/>
                </a:cubicBezTo>
                <a:cubicBezTo>
                  <a:pt x="892" y="2060"/>
                  <a:pt x="907" y="2075"/>
                  <a:pt x="925" y="2075"/>
                </a:cubicBezTo>
                <a:cubicBezTo>
                  <a:pt x="943" y="2075"/>
                  <a:pt x="958" y="2060"/>
                  <a:pt x="958" y="2042"/>
                </a:cubicBezTo>
                <a:cubicBezTo>
                  <a:pt x="958" y="1953"/>
                  <a:pt x="958" y="1953"/>
                  <a:pt x="958" y="1953"/>
                </a:cubicBezTo>
                <a:moveTo>
                  <a:pt x="944" y="369"/>
                </a:moveTo>
                <a:cubicBezTo>
                  <a:pt x="944" y="359"/>
                  <a:pt x="936" y="351"/>
                  <a:pt x="925" y="351"/>
                </a:cubicBezTo>
                <a:cubicBezTo>
                  <a:pt x="915" y="351"/>
                  <a:pt x="907" y="359"/>
                  <a:pt x="907" y="369"/>
                </a:cubicBezTo>
                <a:cubicBezTo>
                  <a:pt x="907" y="379"/>
                  <a:pt x="915" y="387"/>
                  <a:pt x="925" y="387"/>
                </a:cubicBezTo>
                <a:cubicBezTo>
                  <a:pt x="936" y="387"/>
                  <a:pt x="944" y="379"/>
                  <a:pt x="944" y="369"/>
                </a:cubicBezTo>
                <a:cubicBezTo>
                  <a:pt x="944" y="369"/>
                  <a:pt x="944" y="369"/>
                  <a:pt x="944" y="369"/>
                </a:cubicBezTo>
                <a:moveTo>
                  <a:pt x="944" y="252"/>
                </a:moveTo>
                <a:cubicBezTo>
                  <a:pt x="944" y="242"/>
                  <a:pt x="936" y="234"/>
                  <a:pt x="925" y="234"/>
                </a:cubicBezTo>
                <a:cubicBezTo>
                  <a:pt x="915" y="234"/>
                  <a:pt x="907" y="242"/>
                  <a:pt x="907" y="252"/>
                </a:cubicBezTo>
                <a:cubicBezTo>
                  <a:pt x="907" y="262"/>
                  <a:pt x="915" y="271"/>
                  <a:pt x="925" y="271"/>
                </a:cubicBezTo>
                <a:cubicBezTo>
                  <a:pt x="936" y="271"/>
                  <a:pt x="944" y="262"/>
                  <a:pt x="944" y="252"/>
                </a:cubicBezTo>
                <a:cubicBezTo>
                  <a:pt x="944" y="252"/>
                  <a:pt x="944" y="252"/>
                  <a:pt x="944" y="252"/>
                </a:cubicBezTo>
                <a:moveTo>
                  <a:pt x="944" y="135"/>
                </a:moveTo>
                <a:cubicBezTo>
                  <a:pt x="944" y="125"/>
                  <a:pt x="936" y="117"/>
                  <a:pt x="925" y="117"/>
                </a:cubicBezTo>
                <a:cubicBezTo>
                  <a:pt x="915" y="117"/>
                  <a:pt x="907" y="125"/>
                  <a:pt x="907" y="135"/>
                </a:cubicBezTo>
                <a:cubicBezTo>
                  <a:pt x="907" y="146"/>
                  <a:pt x="915" y="154"/>
                  <a:pt x="925" y="154"/>
                </a:cubicBezTo>
                <a:cubicBezTo>
                  <a:pt x="936" y="154"/>
                  <a:pt x="944" y="146"/>
                  <a:pt x="944" y="135"/>
                </a:cubicBezTo>
                <a:cubicBezTo>
                  <a:pt x="944" y="135"/>
                  <a:pt x="944" y="135"/>
                  <a:pt x="944" y="135"/>
                </a:cubicBezTo>
                <a:moveTo>
                  <a:pt x="944" y="19"/>
                </a:moveTo>
                <a:cubicBezTo>
                  <a:pt x="944" y="9"/>
                  <a:pt x="936" y="0"/>
                  <a:pt x="925" y="0"/>
                </a:cubicBezTo>
                <a:cubicBezTo>
                  <a:pt x="915" y="0"/>
                  <a:pt x="907" y="9"/>
                  <a:pt x="907" y="19"/>
                </a:cubicBezTo>
                <a:cubicBezTo>
                  <a:pt x="907" y="29"/>
                  <a:pt x="915" y="37"/>
                  <a:pt x="925" y="37"/>
                </a:cubicBezTo>
                <a:cubicBezTo>
                  <a:pt x="936" y="37"/>
                  <a:pt x="944" y="29"/>
                  <a:pt x="944" y="19"/>
                </a:cubicBezTo>
                <a:cubicBezTo>
                  <a:pt x="944" y="19"/>
                  <a:pt x="944" y="19"/>
                  <a:pt x="944" y="19"/>
                </a:cubicBezTo>
                <a:moveTo>
                  <a:pt x="925" y="1451"/>
                </a:moveTo>
                <a:cubicBezTo>
                  <a:pt x="925" y="1451"/>
                  <a:pt x="925" y="1451"/>
                  <a:pt x="925" y="1451"/>
                </a:cubicBezTo>
                <a:cubicBezTo>
                  <a:pt x="910" y="1451"/>
                  <a:pt x="897" y="1463"/>
                  <a:pt x="897" y="1479"/>
                </a:cubicBezTo>
                <a:cubicBezTo>
                  <a:pt x="897" y="1525"/>
                  <a:pt x="897" y="1525"/>
                  <a:pt x="897" y="1525"/>
                </a:cubicBezTo>
                <a:cubicBezTo>
                  <a:pt x="897" y="1540"/>
                  <a:pt x="910" y="1553"/>
                  <a:pt x="925" y="1553"/>
                </a:cubicBezTo>
                <a:cubicBezTo>
                  <a:pt x="941" y="1553"/>
                  <a:pt x="954" y="1540"/>
                  <a:pt x="954" y="1525"/>
                </a:cubicBezTo>
                <a:cubicBezTo>
                  <a:pt x="954" y="1479"/>
                  <a:pt x="954" y="1479"/>
                  <a:pt x="954" y="1479"/>
                </a:cubicBezTo>
                <a:cubicBezTo>
                  <a:pt x="954" y="1463"/>
                  <a:pt x="941" y="1451"/>
                  <a:pt x="925" y="1451"/>
                </a:cubicBezTo>
                <a:moveTo>
                  <a:pt x="1043" y="490"/>
                </a:moveTo>
                <a:cubicBezTo>
                  <a:pt x="1043" y="480"/>
                  <a:pt x="1035" y="472"/>
                  <a:pt x="1024" y="472"/>
                </a:cubicBezTo>
                <a:cubicBezTo>
                  <a:pt x="1014" y="472"/>
                  <a:pt x="1006" y="480"/>
                  <a:pt x="1006" y="490"/>
                </a:cubicBezTo>
                <a:cubicBezTo>
                  <a:pt x="1006" y="500"/>
                  <a:pt x="1014" y="509"/>
                  <a:pt x="1024" y="509"/>
                </a:cubicBezTo>
                <a:cubicBezTo>
                  <a:pt x="1035" y="509"/>
                  <a:pt x="1043" y="500"/>
                  <a:pt x="1043" y="490"/>
                </a:cubicBezTo>
                <a:cubicBezTo>
                  <a:pt x="1043" y="490"/>
                  <a:pt x="1043" y="490"/>
                  <a:pt x="1043" y="490"/>
                </a:cubicBezTo>
                <a:moveTo>
                  <a:pt x="1024" y="605"/>
                </a:moveTo>
                <a:cubicBezTo>
                  <a:pt x="1024" y="605"/>
                  <a:pt x="1024" y="605"/>
                  <a:pt x="1024" y="605"/>
                </a:cubicBezTo>
                <a:cubicBezTo>
                  <a:pt x="1013" y="605"/>
                  <a:pt x="1004" y="614"/>
                  <a:pt x="1004" y="625"/>
                </a:cubicBezTo>
                <a:cubicBezTo>
                  <a:pt x="1004" y="637"/>
                  <a:pt x="1004" y="637"/>
                  <a:pt x="1004" y="637"/>
                </a:cubicBezTo>
                <a:cubicBezTo>
                  <a:pt x="1004" y="648"/>
                  <a:pt x="1013" y="657"/>
                  <a:pt x="1024" y="657"/>
                </a:cubicBezTo>
                <a:cubicBezTo>
                  <a:pt x="1035" y="657"/>
                  <a:pt x="1044" y="648"/>
                  <a:pt x="1044" y="637"/>
                </a:cubicBezTo>
                <a:cubicBezTo>
                  <a:pt x="1044" y="625"/>
                  <a:pt x="1044" y="625"/>
                  <a:pt x="1044" y="625"/>
                </a:cubicBezTo>
                <a:cubicBezTo>
                  <a:pt x="1044" y="614"/>
                  <a:pt x="1035" y="605"/>
                  <a:pt x="1024" y="605"/>
                </a:cubicBezTo>
                <a:moveTo>
                  <a:pt x="1046" y="767"/>
                </a:moveTo>
                <a:cubicBezTo>
                  <a:pt x="1046" y="755"/>
                  <a:pt x="1036" y="746"/>
                  <a:pt x="1024" y="746"/>
                </a:cubicBezTo>
                <a:cubicBezTo>
                  <a:pt x="1013" y="746"/>
                  <a:pt x="1003" y="755"/>
                  <a:pt x="1003" y="767"/>
                </a:cubicBezTo>
                <a:cubicBezTo>
                  <a:pt x="1003" y="783"/>
                  <a:pt x="1003" y="783"/>
                  <a:pt x="1003" y="783"/>
                </a:cubicBezTo>
                <a:cubicBezTo>
                  <a:pt x="1003" y="795"/>
                  <a:pt x="1013" y="805"/>
                  <a:pt x="1024" y="805"/>
                </a:cubicBezTo>
                <a:cubicBezTo>
                  <a:pt x="1036" y="805"/>
                  <a:pt x="1046" y="795"/>
                  <a:pt x="1046" y="783"/>
                </a:cubicBezTo>
                <a:cubicBezTo>
                  <a:pt x="1046" y="767"/>
                  <a:pt x="1046" y="767"/>
                  <a:pt x="1046" y="767"/>
                </a:cubicBezTo>
                <a:moveTo>
                  <a:pt x="1024" y="887"/>
                </a:moveTo>
                <a:cubicBezTo>
                  <a:pt x="1024" y="887"/>
                  <a:pt x="1024" y="887"/>
                  <a:pt x="1024" y="887"/>
                </a:cubicBezTo>
                <a:cubicBezTo>
                  <a:pt x="1012" y="887"/>
                  <a:pt x="1002" y="897"/>
                  <a:pt x="1002" y="910"/>
                </a:cubicBezTo>
                <a:cubicBezTo>
                  <a:pt x="1002" y="930"/>
                  <a:pt x="1002" y="930"/>
                  <a:pt x="1002" y="930"/>
                </a:cubicBezTo>
                <a:cubicBezTo>
                  <a:pt x="1002" y="943"/>
                  <a:pt x="1012" y="953"/>
                  <a:pt x="1024" y="953"/>
                </a:cubicBezTo>
                <a:cubicBezTo>
                  <a:pt x="1037" y="953"/>
                  <a:pt x="1047" y="943"/>
                  <a:pt x="1047" y="930"/>
                </a:cubicBezTo>
                <a:cubicBezTo>
                  <a:pt x="1047" y="910"/>
                  <a:pt x="1047" y="910"/>
                  <a:pt x="1047" y="910"/>
                </a:cubicBezTo>
                <a:cubicBezTo>
                  <a:pt x="1047" y="897"/>
                  <a:pt x="1037" y="887"/>
                  <a:pt x="1024" y="887"/>
                </a:cubicBezTo>
                <a:moveTo>
                  <a:pt x="1049" y="1052"/>
                </a:moveTo>
                <a:cubicBezTo>
                  <a:pt x="1049" y="1039"/>
                  <a:pt x="1038" y="1028"/>
                  <a:pt x="1024" y="1028"/>
                </a:cubicBezTo>
                <a:cubicBezTo>
                  <a:pt x="1011" y="1028"/>
                  <a:pt x="1000" y="1039"/>
                  <a:pt x="1000" y="1052"/>
                </a:cubicBezTo>
                <a:cubicBezTo>
                  <a:pt x="1000" y="1077"/>
                  <a:pt x="1000" y="1077"/>
                  <a:pt x="1000" y="1077"/>
                </a:cubicBezTo>
                <a:cubicBezTo>
                  <a:pt x="1000" y="1090"/>
                  <a:pt x="1011" y="1101"/>
                  <a:pt x="1024" y="1101"/>
                </a:cubicBezTo>
                <a:cubicBezTo>
                  <a:pt x="1038" y="1101"/>
                  <a:pt x="1049" y="1090"/>
                  <a:pt x="1049" y="1077"/>
                </a:cubicBezTo>
                <a:cubicBezTo>
                  <a:pt x="1049" y="1052"/>
                  <a:pt x="1049" y="1052"/>
                  <a:pt x="1049" y="1052"/>
                </a:cubicBezTo>
                <a:moveTo>
                  <a:pt x="1024" y="1169"/>
                </a:moveTo>
                <a:cubicBezTo>
                  <a:pt x="1024" y="1169"/>
                  <a:pt x="1024" y="1169"/>
                  <a:pt x="1024" y="1169"/>
                </a:cubicBezTo>
                <a:cubicBezTo>
                  <a:pt x="1010" y="1169"/>
                  <a:pt x="999" y="1180"/>
                  <a:pt x="999" y="1194"/>
                </a:cubicBezTo>
                <a:cubicBezTo>
                  <a:pt x="999" y="1223"/>
                  <a:pt x="999" y="1223"/>
                  <a:pt x="999" y="1223"/>
                </a:cubicBezTo>
                <a:cubicBezTo>
                  <a:pt x="999" y="1238"/>
                  <a:pt x="1010" y="1249"/>
                  <a:pt x="1024" y="1249"/>
                </a:cubicBezTo>
                <a:cubicBezTo>
                  <a:pt x="1039" y="1249"/>
                  <a:pt x="1050" y="1238"/>
                  <a:pt x="1050" y="1223"/>
                </a:cubicBezTo>
                <a:cubicBezTo>
                  <a:pt x="1050" y="1194"/>
                  <a:pt x="1050" y="1194"/>
                  <a:pt x="1050" y="1194"/>
                </a:cubicBezTo>
                <a:cubicBezTo>
                  <a:pt x="1050" y="1180"/>
                  <a:pt x="1039" y="1169"/>
                  <a:pt x="1024" y="1169"/>
                </a:cubicBezTo>
                <a:moveTo>
                  <a:pt x="1051" y="1337"/>
                </a:moveTo>
                <a:cubicBezTo>
                  <a:pt x="1051" y="1322"/>
                  <a:pt x="1039" y="1310"/>
                  <a:pt x="1024" y="1310"/>
                </a:cubicBezTo>
                <a:cubicBezTo>
                  <a:pt x="1009" y="1310"/>
                  <a:pt x="997" y="1322"/>
                  <a:pt x="997" y="1337"/>
                </a:cubicBezTo>
                <a:cubicBezTo>
                  <a:pt x="997" y="1370"/>
                  <a:pt x="997" y="1370"/>
                  <a:pt x="997" y="1370"/>
                </a:cubicBezTo>
                <a:cubicBezTo>
                  <a:pt x="997" y="1385"/>
                  <a:pt x="1009" y="1397"/>
                  <a:pt x="1024" y="1397"/>
                </a:cubicBezTo>
                <a:cubicBezTo>
                  <a:pt x="1039" y="1397"/>
                  <a:pt x="1051" y="1385"/>
                  <a:pt x="1051" y="1370"/>
                </a:cubicBezTo>
                <a:cubicBezTo>
                  <a:pt x="1051" y="1337"/>
                  <a:pt x="1051" y="1337"/>
                  <a:pt x="1051" y="1337"/>
                </a:cubicBezTo>
                <a:moveTo>
                  <a:pt x="1054" y="1629"/>
                </a:moveTo>
                <a:cubicBezTo>
                  <a:pt x="1054" y="1613"/>
                  <a:pt x="1041" y="1599"/>
                  <a:pt x="1024" y="1599"/>
                </a:cubicBezTo>
                <a:cubicBezTo>
                  <a:pt x="1008" y="1599"/>
                  <a:pt x="994" y="1613"/>
                  <a:pt x="994" y="1629"/>
                </a:cubicBezTo>
                <a:cubicBezTo>
                  <a:pt x="994" y="1687"/>
                  <a:pt x="994" y="1687"/>
                  <a:pt x="994" y="1687"/>
                </a:cubicBezTo>
                <a:cubicBezTo>
                  <a:pt x="994" y="1703"/>
                  <a:pt x="1008" y="1717"/>
                  <a:pt x="1024" y="1717"/>
                </a:cubicBezTo>
                <a:cubicBezTo>
                  <a:pt x="1041" y="1717"/>
                  <a:pt x="1054" y="1703"/>
                  <a:pt x="1054" y="1687"/>
                </a:cubicBezTo>
                <a:cubicBezTo>
                  <a:pt x="1054" y="1629"/>
                  <a:pt x="1054" y="1629"/>
                  <a:pt x="1054" y="1629"/>
                </a:cubicBezTo>
                <a:moveTo>
                  <a:pt x="1024" y="1756"/>
                </a:moveTo>
                <a:cubicBezTo>
                  <a:pt x="1024" y="1756"/>
                  <a:pt x="1024" y="1756"/>
                  <a:pt x="1024" y="1756"/>
                </a:cubicBezTo>
                <a:cubicBezTo>
                  <a:pt x="1007" y="1756"/>
                  <a:pt x="993" y="1770"/>
                  <a:pt x="993" y="1787"/>
                </a:cubicBezTo>
                <a:cubicBezTo>
                  <a:pt x="993" y="1857"/>
                  <a:pt x="993" y="1857"/>
                  <a:pt x="993" y="1857"/>
                </a:cubicBezTo>
                <a:cubicBezTo>
                  <a:pt x="993" y="1874"/>
                  <a:pt x="1007" y="1888"/>
                  <a:pt x="1024" y="1888"/>
                </a:cubicBezTo>
                <a:cubicBezTo>
                  <a:pt x="1042" y="1888"/>
                  <a:pt x="1056" y="1874"/>
                  <a:pt x="1056" y="1857"/>
                </a:cubicBezTo>
                <a:cubicBezTo>
                  <a:pt x="1056" y="1787"/>
                  <a:pt x="1056" y="1787"/>
                  <a:pt x="1056" y="1787"/>
                </a:cubicBezTo>
                <a:cubicBezTo>
                  <a:pt x="1056" y="1770"/>
                  <a:pt x="1042" y="1756"/>
                  <a:pt x="1024" y="1756"/>
                </a:cubicBezTo>
                <a:moveTo>
                  <a:pt x="1057" y="1953"/>
                </a:moveTo>
                <a:cubicBezTo>
                  <a:pt x="1057" y="1935"/>
                  <a:pt x="1043" y="1920"/>
                  <a:pt x="1024" y="1920"/>
                </a:cubicBezTo>
                <a:cubicBezTo>
                  <a:pt x="1006" y="1920"/>
                  <a:pt x="992" y="1935"/>
                  <a:pt x="992" y="1953"/>
                </a:cubicBezTo>
                <a:cubicBezTo>
                  <a:pt x="992" y="2042"/>
                  <a:pt x="992" y="2042"/>
                  <a:pt x="992" y="2042"/>
                </a:cubicBezTo>
                <a:cubicBezTo>
                  <a:pt x="992" y="2060"/>
                  <a:pt x="1006" y="2075"/>
                  <a:pt x="1024" y="2075"/>
                </a:cubicBezTo>
                <a:cubicBezTo>
                  <a:pt x="1043" y="2075"/>
                  <a:pt x="1057" y="2060"/>
                  <a:pt x="1057" y="2042"/>
                </a:cubicBezTo>
                <a:cubicBezTo>
                  <a:pt x="1057" y="1953"/>
                  <a:pt x="1057" y="1953"/>
                  <a:pt x="1057" y="1953"/>
                </a:cubicBezTo>
                <a:moveTo>
                  <a:pt x="1043" y="369"/>
                </a:moveTo>
                <a:cubicBezTo>
                  <a:pt x="1043" y="359"/>
                  <a:pt x="1035" y="351"/>
                  <a:pt x="1024" y="351"/>
                </a:cubicBezTo>
                <a:cubicBezTo>
                  <a:pt x="1014" y="351"/>
                  <a:pt x="1006" y="359"/>
                  <a:pt x="1006" y="369"/>
                </a:cubicBezTo>
                <a:cubicBezTo>
                  <a:pt x="1006" y="379"/>
                  <a:pt x="1014" y="387"/>
                  <a:pt x="1024" y="387"/>
                </a:cubicBezTo>
                <a:cubicBezTo>
                  <a:pt x="1035" y="387"/>
                  <a:pt x="1043" y="379"/>
                  <a:pt x="1043" y="369"/>
                </a:cubicBezTo>
                <a:cubicBezTo>
                  <a:pt x="1043" y="369"/>
                  <a:pt x="1043" y="369"/>
                  <a:pt x="1043" y="369"/>
                </a:cubicBezTo>
                <a:moveTo>
                  <a:pt x="1043" y="252"/>
                </a:moveTo>
                <a:cubicBezTo>
                  <a:pt x="1043" y="242"/>
                  <a:pt x="1035" y="234"/>
                  <a:pt x="1024" y="234"/>
                </a:cubicBezTo>
                <a:cubicBezTo>
                  <a:pt x="1014" y="234"/>
                  <a:pt x="1006" y="242"/>
                  <a:pt x="1006" y="252"/>
                </a:cubicBezTo>
                <a:cubicBezTo>
                  <a:pt x="1006" y="262"/>
                  <a:pt x="1014" y="271"/>
                  <a:pt x="1024" y="271"/>
                </a:cubicBezTo>
                <a:cubicBezTo>
                  <a:pt x="1035" y="271"/>
                  <a:pt x="1043" y="262"/>
                  <a:pt x="1043" y="252"/>
                </a:cubicBezTo>
                <a:cubicBezTo>
                  <a:pt x="1043" y="252"/>
                  <a:pt x="1043" y="252"/>
                  <a:pt x="1043" y="252"/>
                </a:cubicBezTo>
                <a:moveTo>
                  <a:pt x="1043" y="135"/>
                </a:moveTo>
                <a:cubicBezTo>
                  <a:pt x="1043" y="125"/>
                  <a:pt x="1035" y="117"/>
                  <a:pt x="1024" y="117"/>
                </a:cubicBezTo>
                <a:cubicBezTo>
                  <a:pt x="1014" y="117"/>
                  <a:pt x="1006" y="125"/>
                  <a:pt x="1006" y="135"/>
                </a:cubicBezTo>
                <a:cubicBezTo>
                  <a:pt x="1006" y="146"/>
                  <a:pt x="1014" y="154"/>
                  <a:pt x="1024" y="154"/>
                </a:cubicBezTo>
                <a:cubicBezTo>
                  <a:pt x="1035" y="154"/>
                  <a:pt x="1043" y="146"/>
                  <a:pt x="1043" y="135"/>
                </a:cubicBezTo>
                <a:cubicBezTo>
                  <a:pt x="1043" y="135"/>
                  <a:pt x="1043" y="135"/>
                  <a:pt x="1043" y="135"/>
                </a:cubicBezTo>
                <a:moveTo>
                  <a:pt x="1043" y="19"/>
                </a:moveTo>
                <a:cubicBezTo>
                  <a:pt x="1043" y="9"/>
                  <a:pt x="1035" y="0"/>
                  <a:pt x="1024" y="0"/>
                </a:cubicBezTo>
                <a:cubicBezTo>
                  <a:pt x="1014" y="0"/>
                  <a:pt x="1006" y="9"/>
                  <a:pt x="1006" y="19"/>
                </a:cubicBezTo>
                <a:cubicBezTo>
                  <a:pt x="1006" y="29"/>
                  <a:pt x="1014" y="37"/>
                  <a:pt x="1024" y="37"/>
                </a:cubicBezTo>
                <a:cubicBezTo>
                  <a:pt x="1035" y="37"/>
                  <a:pt x="1043" y="29"/>
                  <a:pt x="1043" y="19"/>
                </a:cubicBezTo>
                <a:cubicBezTo>
                  <a:pt x="1043" y="19"/>
                  <a:pt x="1043" y="19"/>
                  <a:pt x="1043" y="19"/>
                </a:cubicBezTo>
                <a:moveTo>
                  <a:pt x="1024" y="1451"/>
                </a:moveTo>
                <a:cubicBezTo>
                  <a:pt x="1024" y="1451"/>
                  <a:pt x="1024" y="1451"/>
                  <a:pt x="1024" y="1451"/>
                </a:cubicBezTo>
                <a:cubicBezTo>
                  <a:pt x="1009" y="1451"/>
                  <a:pt x="996" y="1463"/>
                  <a:pt x="996" y="1479"/>
                </a:cubicBezTo>
                <a:cubicBezTo>
                  <a:pt x="996" y="1525"/>
                  <a:pt x="996" y="1525"/>
                  <a:pt x="996" y="1525"/>
                </a:cubicBezTo>
                <a:cubicBezTo>
                  <a:pt x="996" y="1540"/>
                  <a:pt x="1009" y="1553"/>
                  <a:pt x="1024" y="1553"/>
                </a:cubicBezTo>
                <a:cubicBezTo>
                  <a:pt x="1040" y="1553"/>
                  <a:pt x="1053" y="1540"/>
                  <a:pt x="1053" y="1525"/>
                </a:cubicBezTo>
                <a:cubicBezTo>
                  <a:pt x="1053" y="1479"/>
                  <a:pt x="1053" y="1479"/>
                  <a:pt x="1053" y="1479"/>
                </a:cubicBezTo>
                <a:cubicBezTo>
                  <a:pt x="1053" y="1463"/>
                  <a:pt x="1040" y="1451"/>
                  <a:pt x="1024" y="1451"/>
                </a:cubicBezTo>
                <a:moveTo>
                  <a:pt x="1142" y="490"/>
                </a:moveTo>
                <a:cubicBezTo>
                  <a:pt x="1142" y="480"/>
                  <a:pt x="1134" y="472"/>
                  <a:pt x="1123" y="472"/>
                </a:cubicBezTo>
                <a:cubicBezTo>
                  <a:pt x="1113" y="472"/>
                  <a:pt x="1105" y="480"/>
                  <a:pt x="1105" y="490"/>
                </a:cubicBezTo>
                <a:cubicBezTo>
                  <a:pt x="1105" y="500"/>
                  <a:pt x="1113" y="509"/>
                  <a:pt x="1123" y="509"/>
                </a:cubicBezTo>
                <a:cubicBezTo>
                  <a:pt x="1134" y="509"/>
                  <a:pt x="1142" y="500"/>
                  <a:pt x="1142" y="490"/>
                </a:cubicBezTo>
                <a:cubicBezTo>
                  <a:pt x="1142" y="490"/>
                  <a:pt x="1142" y="490"/>
                  <a:pt x="1142" y="490"/>
                </a:cubicBezTo>
                <a:moveTo>
                  <a:pt x="1123" y="605"/>
                </a:moveTo>
                <a:cubicBezTo>
                  <a:pt x="1123" y="605"/>
                  <a:pt x="1123" y="605"/>
                  <a:pt x="1123" y="605"/>
                </a:cubicBezTo>
                <a:cubicBezTo>
                  <a:pt x="1112" y="605"/>
                  <a:pt x="1104" y="614"/>
                  <a:pt x="1104" y="625"/>
                </a:cubicBezTo>
                <a:cubicBezTo>
                  <a:pt x="1104" y="637"/>
                  <a:pt x="1104" y="637"/>
                  <a:pt x="1104" y="637"/>
                </a:cubicBezTo>
                <a:cubicBezTo>
                  <a:pt x="1104" y="648"/>
                  <a:pt x="1112" y="657"/>
                  <a:pt x="1123" y="657"/>
                </a:cubicBezTo>
                <a:cubicBezTo>
                  <a:pt x="1135" y="657"/>
                  <a:pt x="1143" y="648"/>
                  <a:pt x="1143" y="637"/>
                </a:cubicBezTo>
                <a:cubicBezTo>
                  <a:pt x="1143" y="625"/>
                  <a:pt x="1143" y="625"/>
                  <a:pt x="1143" y="625"/>
                </a:cubicBezTo>
                <a:cubicBezTo>
                  <a:pt x="1143" y="614"/>
                  <a:pt x="1135" y="605"/>
                  <a:pt x="1123" y="605"/>
                </a:cubicBezTo>
                <a:moveTo>
                  <a:pt x="1145" y="767"/>
                </a:moveTo>
                <a:cubicBezTo>
                  <a:pt x="1145" y="755"/>
                  <a:pt x="1135" y="746"/>
                  <a:pt x="1123" y="746"/>
                </a:cubicBezTo>
                <a:cubicBezTo>
                  <a:pt x="1112" y="746"/>
                  <a:pt x="1102" y="755"/>
                  <a:pt x="1102" y="767"/>
                </a:cubicBezTo>
                <a:cubicBezTo>
                  <a:pt x="1102" y="783"/>
                  <a:pt x="1102" y="783"/>
                  <a:pt x="1102" y="783"/>
                </a:cubicBezTo>
                <a:cubicBezTo>
                  <a:pt x="1102" y="795"/>
                  <a:pt x="1112" y="805"/>
                  <a:pt x="1123" y="805"/>
                </a:cubicBezTo>
                <a:cubicBezTo>
                  <a:pt x="1135" y="805"/>
                  <a:pt x="1145" y="795"/>
                  <a:pt x="1145" y="783"/>
                </a:cubicBezTo>
                <a:cubicBezTo>
                  <a:pt x="1145" y="767"/>
                  <a:pt x="1145" y="767"/>
                  <a:pt x="1145" y="767"/>
                </a:cubicBezTo>
                <a:moveTo>
                  <a:pt x="1123" y="887"/>
                </a:moveTo>
                <a:cubicBezTo>
                  <a:pt x="1123" y="887"/>
                  <a:pt x="1123" y="887"/>
                  <a:pt x="1123" y="887"/>
                </a:cubicBezTo>
                <a:cubicBezTo>
                  <a:pt x="1111" y="887"/>
                  <a:pt x="1101" y="897"/>
                  <a:pt x="1101" y="910"/>
                </a:cubicBezTo>
                <a:cubicBezTo>
                  <a:pt x="1101" y="930"/>
                  <a:pt x="1101" y="930"/>
                  <a:pt x="1101" y="930"/>
                </a:cubicBezTo>
                <a:cubicBezTo>
                  <a:pt x="1101" y="943"/>
                  <a:pt x="1111" y="953"/>
                  <a:pt x="1123" y="953"/>
                </a:cubicBezTo>
                <a:cubicBezTo>
                  <a:pt x="1136" y="953"/>
                  <a:pt x="1146" y="943"/>
                  <a:pt x="1146" y="930"/>
                </a:cubicBezTo>
                <a:cubicBezTo>
                  <a:pt x="1146" y="910"/>
                  <a:pt x="1146" y="910"/>
                  <a:pt x="1146" y="910"/>
                </a:cubicBezTo>
                <a:cubicBezTo>
                  <a:pt x="1146" y="897"/>
                  <a:pt x="1136" y="887"/>
                  <a:pt x="1123" y="887"/>
                </a:cubicBezTo>
                <a:moveTo>
                  <a:pt x="1148" y="1052"/>
                </a:moveTo>
                <a:cubicBezTo>
                  <a:pt x="1148" y="1039"/>
                  <a:pt x="1137" y="1028"/>
                  <a:pt x="1123" y="1028"/>
                </a:cubicBezTo>
                <a:cubicBezTo>
                  <a:pt x="1110" y="1028"/>
                  <a:pt x="1099" y="1039"/>
                  <a:pt x="1099" y="1052"/>
                </a:cubicBezTo>
                <a:cubicBezTo>
                  <a:pt x="1099" y="1077"/>
                  <a:pt x="1099" y="1077"/>
                  <a:pt x="1099" y="1077"/>
                </a:cubicBezTo>
                <a:cubicBezTo>
                  <a:pt x="1099" y="1090"/>
                  <a:pt x="1110" y="1101"/>
                  <a:pt x="1123" y="1101"/>
                </a:cubicBezTo>
                <a:cubicBezTo>
                  <a:pt x="1137" y="1101"/>
                  <a:pt x="1148" y="1090"/>
                  <a:pt x="1148" y="1077"/>
                </a:cubicBezTo>
                <a:cubicBezTo>
                  <a:pt x="1148" y="1052"/>
                  <a:pt x="1148" y="1052"/>
                  <a:pt x="1148" y="1052"/>
                </a:cubicBezTo>
                <a:moveTo>
                  <a:pt x="1123" y="1169"/>
                </a:moveTo>
                <a:cubicBezTo>
                  <a:pt x="1123" y="1169"/>
                  <a:pt x="1123" y="1169"/>
                  <a:pt x="1123" y="1169"/>
                </a:cubicBezTo>
                <a:cubicBezTo>
                  <a:pt x="1109" y="1169"/>
                  <a:pt x="1098" y="1180"/>
                  <a:pt x="1098" y="1194"/>
                </a:cubicBezTo>
                <a:cubicBezTo>
                  <a:pt x="1098" y="1223"/>
                  <a:pt x="1098" y="1223"/>
                  <a:pt x="1098" y="1223"/>
                </a:cubicBezTo>
                <a:cubicBezTo>
                  <a:pt x="1098" y="1238"/>
                  <a:pt x="1109" y="1249"/>
                  <a:pt x="1123" y="1249"/>
                </a:cubicBezTo>
                <a:cubicBezTo>
                  <a:pt x="1138" y="1249"/>
                  <a:pt x="1149" y="1238"/>
                  <a:pt x="1149" y="1223"/>
                </a:cubicBezTo>
                <a:cubicBezTo>
                  <a:pt x="1149" y="1194"/>
                  <a:pt x="1149" y="1194"/>
                  <a:pt x="1149" y="1194"/>
                </a:cubicBezTo>
                <a:cubicBezTo>
                  <a:pt x="1149" y="1180"/>
                  <a:pt x="1138" y="1169"/>
                  <a:pt x="1123" y="1169"/>
                </a:cubicBezTo>
                <a:moveTo>
                  <a:pt x="1151" y="1337"/>
                </a:moveTo>
                <a:cubicBezTo>
                  <a:pt x="1151" y="1322"/>
                  <a:pt x="1138" y="1310"/>
                  <a:pt x="1123" y="1310"/>
                </a:cubicBezTo>
                <a:cubicBezTo>
                  <a:pt x="1109" y="1310"/>
                  <a:pt x="1096" y="1322"/>
                  <a:pt x="1096" y="1337"/>
                </a:cubicBezTo>
                <a:cubicBezTo>
                  <a:pt x="1096" y="1370"/>
                  <a:pt x="1096" y="1370"/>
                  <a:pt x="1096" y="1370"/>
                </a:cubicBezTo>
                <a:cubicBezTo>
                  <a:pt x="1096" y="1385"/>
                  <a:pt x="1109" y="1397"/>
                  <a:pt x="1123" y="1397"/>
                </a:cubicBezTo>
                <a:cubicBezTo>
                  <a:pt x="1138" y="1397"/>
                  <a:pt x="1151" y="1385"/>
                  <a:pt x="1151" y="1370"/>
                </a:cubicBezTo>
                <a:cubicBezTo>
                  <a:pt x="1151" y="1337"/>
                  <a:pt x="1151" y="1337"/>
                  <a:pt x="1151" y="1337"/>
                </a:cubicBezTo>
                <a:moveTo>
                  <a:pt x="1153" y="1629"/>
                </a:moveTo>
                <a:cubicBezTo>
                  <a:pt x="1153" y="1613"/>
                  <a:pt x="1140" y="1599"/>
                  <a:pt x="1123" y="1599"/>
                </a:cubicBezTo>
                <a:cubicBezTo>
                  <a:pt x="1107" y="1599"/>
                  <a:pt x="1094" y="1613"/>
                  <a:pt x="1094" y="1629"/>
                </a:cubicBezTo>
                <a:cubicBezTo>
                  <a:pt x="1094" y="1687"/>
                  <a:pt x="1094" y="1687"/>
                  <a:pt x="1094" y="1687"/>
                </a:cubicBezTo>
                <a:cubicBezTo>
                  <a:pt x="1094" y="1703"/>
                  <a:pt x="1107" y="1717"/>
                  <a:pt x="1123" y="1717"/>
                </a:cubicBezTo>
                <a:cubicBezTo>
                  <a:pt x="1140" y="1717"/>
                  <a:pt x="1153" y="1703"/>
                  <a:pt x="1153" y="1687"/>
                </a:cubicBezTo>
                <a:cubicBezTo>
                  <a:pt x="1153" y="1629"/>
                  <a:pt x="1153" y="1629"/>
                  <a:pt x="1153" y="1629"/>
                </a:cubicBezTo>
                <a:moveTo>
                  <a:pt x="1123" y="1756"/>
                </a:moveTo>
                <a:cubicBezTo>
                  <a:pt x="1123" y="1756"/>
                  <a:pt x="1123" y="1756"/>
                  <a:pt x="1123" y="1756"/>
                </a:cubicBezTo>
                <a:cubicBezTo>
                  <a:pt x="1106" y="1756"/>
                  <a:pt x="1092" y="1770"/>
                  <a:pt x="1092" y="1787"/>
                </a:cubicBezTo>
                <a:cubicBezTo>
                  <a:pt x="1092" y="1857"/>
                  <a:pt x="1092" y="1857"/>
                  <a:pt x="1092" y="1857"/>
                </a:cubicBezTo>
                <a:cubicBezTo>
                  <a:pt x="1092" y="1874"/>
                  <a:pt x="1106" y="1888"/>
                  <a:pt x="1123" y="1888"/>
                </a:cubicBezTo>
                <a:cubicBezTo>
                  <a:pt x="1141" y="1888"/>
                  <a:pt x="1155" y="1874"/>
                  <a:pt x="1155" y="1857"/>
                </a:cubicBezTo>
                <a:cubicBezTo>
                  <a:pt x="1155" y="1787"/>
                  <a:pt x="1155" y="1787"/>
                  <a:pt x="1155" y="1787"/>
                </a:cubicBezTo>
                <a:cubicBezTo>
                  <a:pt x="1155" y="1770"/>
                  <a:pt x="1141" y="1756"/>
                  <a:pt x="1123" y="1756"/>
                </a:cubicBezTo>
                <a:moveTo>
                  <a:pt x="1156" y="1953"/>
                </a:moveTo>
                <a:cubicBezTo>
                  <a:pt x="1156" y="1935"/>
                  <a:pt x="1142" y="1920"/>
                  <a:pt x="1123" y="1920"/>
                </a:cubicBezTo>
                <a:cubicBezTo>
                  <a:pt x="1105" y="1920"/>
                  <a:pt x="1091" y="1935"/>
                  <a:pt x="1091" y="1953"/>
                </a:cubicBezTo>
                <a:cubicBezTo>
                  <a:pt x="1091" y="2042"/>
                  <a:pt x="1091" y="2042"/>
                  <a:pt x="1091" y="2042"/>
                </a:cubicBezTo>
                <a:cubicBezTo>
                  <a:pt x="1091" y="2060"/>
                  <a:pt x="1105" y="2075"/>
                  <a:pt x="1123" y="2075"/>
                </a:cubicBezTo>
                <a:cubicBezTo>
                  <a:pt x="1142" y="2075"/>
                  <a:pt x="1156" y="2060"/>
                  <a:pt x="1156" y="2042"/>
                </a:cubicBezTo>
                <a:cubicBezTo>
                  <a:pt x="1156" y="1953"/>
                  <a:pt x="1156" y="1953"/>
                  <a:pt x="1156" y="1953"/>
                </a:cubicBezTo>
                <a:moveTo>
                  <a:pt x="1142" y="369"/>
                </a:moveTo>
                <a:cubicBezTo>
                  <a:pt x="1142" y="359"/>
                  <a:pt x="1134" y="351"/>
                  <a:pt x="1123" y="351"/>
                </a:cubicBezTo>
                <a:cubicBezTo>
                  <a:pt x="1113" y="351"/>
                  <a:pt x="1105" y="359"/>
                  <a:pt x="1105" y="369"/>
                </a:cubicBezTo>
                <a:cubicBezTo>
                  <a:pt x="1105" y="379"/>
                  <a:pt x="1113" y="387"/>
                  <a:pt x="1123" y="387"/>
                </a:cubicBezTo>
                <a:cubicBezTo>
                  <a:pt x="1134" y="387"/>
                  <a:pt x="1142" y="379"/>
                  <a:pt x="1142" y="369"/>
                </a:cubicBezTo>
                <a:cubicBezTo>
                  <a:pt x="1142" y="369"/>
                  <a:pt x="1142" y="369"/>
                  <a:pt x="1142" y="369"/>
                </a:cubicBezTo>
                <a:moveTo>
                  <a:pt x="1142" y="252"/>
                </a:moveTo>
                <a:cubicBezTo>
                  <a:pt x="1142" y="242"/>
                  <a:pt x="1134" y="234"/>
                  <a:pt x="1123" y="234"/>
                </a:cubicBezTo>
                <a:cubicBezTo>
                  <a:pt x="1113" y="234"/>
                  <a:pt x="1105" y="242"/>
                  <a:pt x="1105" y="252"/>
                </a:cubicBezTo>
                <a:cubicBezTo>
                  <a:pt x="1105" y="262"/>
                  <a:pt x="1113" y="271"/>
                  <a:pt x="1123" y="271"/>
                </a:cubicBezTo>
                <a:cubicBezTo>
                  <a:pt x="1134" y="271"/>
                  <a:pt x="1142" y="262"/>
                  <a:pt x="1142" y="252"/>
                </a:cubicBezTo>
                <a:cubicBezTo>
                  <a:pt x="1142" y="252"/>
                  <a:pt x="1142" y="252"/>
                  <a:pt x="1142" y="252"/>
                </a:cubicBezTo>
                <a:moveTo>
                  <a:pt x="1142" y="135"/>
                </a:moveTo>
                <a:cubicBezTo>
                  <a:pt x="1142" y="125"/>
                  <a:pt x="1134" y="117"/>
                  <a:pt x="1123" y="117"/>
                </a:cubicBezTo>
                <a:cubicBezTo>
                  <a:pt x="1113" y="117"/>
                  <a:pt x="1105" y="125"/>
                  <a:pt x="1105" y="135"/>
                </a:cubicBezTo>
                <a:cubicBezTo>
                  <a:pt x="1105" y="146"/>
                  <a:pt x="1113" y="154"/>
                  <a:pt x="1123" y="154"/>
                </a:cubicBezTo>
                <a:cubicBezTo>
                  <a:pt x="1134" y="154"/>
                  <a:pt x="1142" y="146"/>
                  <a:pt x="1142" y="135"/>
                </a:cubicBezTo>
                <a:cubicBezTo>
                  <a:pt x="1142" y="135"/>
                  <a:pt x="1142" y="135"/>
                  <a:pt x="1142" y="135"/>
                </a:cubicBezTo>
                <a:moveTo>
                  <a:pt x="1142" y="19"/>
                </a:moveTo>
                <a:cubicBezTo>
                  <a:pt x="1142" y="9"/>
                  <a:pt x="1134" y="0"/>
                  <a:pt x="1123" y="0"/>
                </a:cubicBezTo>
                <a:cubicBezTo>
                  <a:pt x="1113" y="0"/>
                  <a:pt x="1105" y="9"/>
                  <a:pt x="1105" y="19"/>
                </a:cubicBezTo>
                <a:cubicBezTo>
                  <a:pt x="1105" y="29"/>
                  <a:pt x="1113" y="37"/>
                  <a:pt x="1123" y="37"/>
                </a:cubicBezTo>
                <a:cubicBezTo>
                  <a:pt x="1134" y="37"/>
                  <a:pt x="1142" y="29"/>
                  <a:pt x="1142" y="19"/>
                </a:cubicBezTo>
                <a:cubicBezTo>
                  <a:pt x="1142" y="19"/>
                  <a:pt x="1142" y="19"/>
                  <a:pt x="1142" y="19"/>
                </a:cubicBezTo>
                <a:moveTo>
                  <a:pt x="1123" y="1451"/>
                </a:moveTo>
                <a:cubicBezTo>
                  <a:pt x="1123" y="1451"/>
                  <a:pt x="1123" y="1451"/>
                  <a:pt x="1123" y="1451"/>
                </a:cubicBezTo>
                <a:cubicBezTo>
                  <a:pt x="1108" y="1451"/>
                  <a:pt x="1095" y="1463"/>
                  <a:pt x="1095" y="1479"/>
                </a:cubicBezTo>
                <a:cubicBezTo>
                  <a:pt x="1095" y="1525"/>
                  <a:pt x="1095" y="1525"/>
                  <a:pt x="1095" y="1525"/>
                </a:cubicBezTo>
                <a:cubicBezTo>
                  <a:pt x="1095" y="1540"/>
                  <a:pt x="1108" y="1553"/>
                  <a:pt x="1123" y="1553"/>
                </a:cubicBezTo>
                <a:cubicBezTo>
                  <a:pt x="1139" y="1553"/>
                  <a:pt x="1152" y="1540"/>
                  <a:pt x="1152" y="1525"/>
                </a:cubicBezTo>
                <a:cubicBezTo>
                  <a:pt x="1152" y="1479"/>
                  <a:pt x="1152" y="1479"/>
                  <a:pt x="1152" y="1479"/>
                </a:cubicBezTo>
                <a:cubicBezTo>
                  <a:pt x="1152" y="1463"/>
                  <a:pt x="1139" y="1451"/>
                  <a:pt x="1123" y="1451"/>
                </a:cubicBezTo>
                <a:moveTo>
                  <a:pt x="1241" y="490"/>
                </a:moveTo>
                <a:cubicBezTo>
                  <a:pt x="1241" y="480"/>
                  <a:pt x="1233" y="472"/>
                  <a:pt x="1223" y="472"/>
                </a:cubicBezTo>
                <a:cubicBezTo>
                  <a:pt x="1212" y="472"/>
                  <a:pt x="1204" y="480"/>
                  <a:pt x="1204" y="490"/>
                </a:cubicBezTo>
                <a:cubicBezTo>
                  <a:pt x="1204" y="500"/>
                  <a:pt x="1212" y="509"/>
                  <a:pt x="1223" y="509"/>
                </a:cubicBezTo>
                <a:cubicBezTo>
                  <a:pt x="1233" y="509"/>
                  <a:pt x="1241" y="500"/>
                  <a:pt x="1241" y="490"/>
                </a:cubicBezTo>
                <a:cubicBezTo>
                  <a:pt x="1241" y="490"/>
                  <a:pt x="1241" y="490"/>
                  <a:pt x="1241" y="490"/>
                </a:cubicBezTo>
                <a:moveTo>
                  <a:pt x="1223" y="605"/>
                </a:moveTo>
                <a:cubicBezTo>
                  <a:pt x="1223" y="605"/>
                  <a:pt x="1223" y="605"/>
                  <a:pt x="1223" y="605"/>
                </a:cubicBezTo>
                <a:cubicBezTo>
                  <a:pt x="1212" y="605"/>
                  <a:pt x="1203" y="614"/>
                  <a:pt x="1203" y="625"/>
                </a:cubicBezTo>
                <a:cubicBezTo>
                  <a:pt x="1203" y="637"/>
                  <a:pt x="1203" y="637"/>
                  <a:pt x="1203" y="637"/>
                </a:cubicBezTo>
                <a:cubicBezTo>
                  <a:pt x="1203" y="648"/>
                  <a:pt x="1212" y="657"/>
                  <a:pt x="1223" y="657"/>
                </a:cubicBezTo>
                <a:cubicBezTo>
                  <a:pt x="1234" y="657"/>
                  <a:pt x="1243" y="648"/>
                  <a:pt x="1243" y="637"/>
                </a:cubicBezTo>
                <a:cubicBezTo>
                  <a:pt x="1243" y="625"/>
                  <a:pt x="1243" y="625"/>
                  <a:pt x="1243" y="625"/>
                </a:cubicBezTo>
                <a:cubicBezTo>
                  <a:pt x="1243" y="614"/>
                  <a:pt x="1234" y="605"/>
                  <a:pt x="1223" y="605"/>
                </a:cubicBezTo>
                <a:moveTo>
                  <a:pt x="1244" y="767"/>
                </a:moveTo>
                <a:cubicBezTo>
                  <a:pt x="1244" y="755"/>
                  <a:pt x="1234" y="746"/>
                  <a:pt x="1223" y="746"/>
                </a:cubicBezTo>
                <a:cubicBezTo>
                  <a:pt x="1211" y="746"/>
                  <a:pt x="1201" y="755"/>
                  <a:pt x="1201" y="767"/>
                </a:cubicBezTo>
                <a:cubicBezTo>
                  <a:pt x="1201" y="783"/>
                  <a:pt x="1201" y="783"/>
                  <a:pt x="1201" y="783"/>
                </a:cubicBezTo>
                <a:cubicBezTo>
                  <a:pt x="1201" y="795"/>
                  <a:pt x="1211" y="805"/>
                  <a:pt x="1223" y="805"/>
                </a:cubicBezTo>
                <a:cubicBezTo>
                  <a:pt x="1234" y="805"/>
                  <a:pt x="1244" y="795"/>
                  <a:pt x="1244" y="783"/>
                </a:cubicBezTo>
                <a:cubicBezTo>
                  <a:pt x="1244" y="767"/>
                  <a:pt x="1244" y="767"/>
                  <a:pt x="1244" y="767"/>
                </a:cubicBezTo>
                <a:moveTo>
                  <a:pt x="1223" y="887"/>
                </a:moveTo>
                <a:cubicBezTo>
                  <a:pt x="1223" y="887"/>
                  <a:pt x="1223" y="887"/>
                  <a:pt x="1223" y="887"/>
                </a:cubicBezTo>
                <a:cubicBezTo>
                  <a:pt x="1210" y="887"/>
                  <a:pt x="1200" y="897"/>
                  <a:pt x="1200" y="910"/>
                </a:cubicBezTo>
                <a:cubicBezTo>
                  <a:pt x="1200" y="930"/>
                  <a:pt x="1200" y="930"/>
                  <a:pt x="1200" y="930"/>
                </a:cubicBezTo>
                <a:cubicBezTo>
                  <a:pt x="1200" y="943"/>
                  <a:pt x="1210" y="953"/>
                  <a:pt x="1223" y="953"/>
                </a:cubicBezTo>
                <a:cubicBezTo>
                  <a:pt x="1235" y="953"/>
                  <a:pt x="1245" y="943"/>
                  <a:pt x="1245" y="930"/>
                </a:cubicBezTo>
                <a:cubicBezTo>
                  <a:pt x="1245" y="910"/>
                  <a:pt x="1245" y="910"/>
                  <a:pt x="1245" y="910"/>
                </a:cubicBezTo>
                <a:cubicBezTo>
                  <a:pt x="1245" y="897"/>
                  <a:pt x="1235" y="887"/>
                  <a:pt x="1223" y="887"/>
                </a:cubicBezTo>
                <a:moveTo>
                  <a:pt x="1247" y="1052"/>
                </a:moveTo>
                <a:cubicBezTo>
                  <a:pt x="1247" y="1039"/>
                  <a:pt x="1236" y="1028"/>
                  <a:pt x="1223" y="1028"/>
                </a:cubicBezTo>
                <a:cubicBezTo>
                  <a:pt x="1209" y="1028"/>
                  <a:pt x="1198" y="1039"/>
                  <a:pt x="1198" y="1052"/>
                </a:cubicBezTo>
                <a:cubicBezTo>
                  <a:pt x="1198" y="1077"/>
                  <a:pt x="1198" y="1077"/>
                  <a:pt x="1198" y="1077"/>
                </a:cubicBezTo>
                <a:cubicBezTo>
                  <a:pt x="1198" y="1090"/>
                  <a:pt x="1209" y="1101"/>
                  <a:pt x="1223" y="1101"/>
                </a:cubicBezTo>
                <a:cubicBezTo>
                  <a:pt x="1236" y="1101"/>
                  <a:pt x="1247" y="1090"/>
                  <a:pt x="1247" y="1077"/>
                </a:cubicBezTo>
                <a:cubicBezTo>
                  <a:pt x="1247" y="1052"/>
                  <a:pt x="1247" y="1052"/>
                  <a:pt x="1247" y="1052"/>
                </a:cubicBezTo>
                <a:moveTo>
                  <a:pt x="1223" y="1169"/>
                </a:moveTo>
                <a:cubicBezTo>
                  <a:pt x="1223" y="1169"/>
                  <a:pt x="1223" y="1169"/>
                  <a:pt x="1223" y="1169"/>
                </a:cubicBezTo>
                <a:cubicBezTo>
                  <a:pt x="1208" y="1169"/>
                  <a:pt x="1197" y="1180"/>
                  <a:pt x="1197" y="1194"/>
                </a:cubicBezTo>
                <a:cubicBezTo>
                  <a:pt x="1197" y="1223"/>
                  <a:pt x="1197" y="1223"/>
                  <a:pt x="1197" y="1223"/>
                </a:cubicBezTo>
                <a:cubicBezTo>
                  <a:pt x="1197" y="1238"/>
                  <a:pt x="1208" y="1249"/>
                  <a:pt x="1223" y="1249"/>
                </a:cubicBezTo>
                <a:cubicBezTo>
                  <a:pt x="1237" y="1249"/>
                  <a:pt x="1248" y="1238"/>
                  <a:pt x="1248" y="1223"/>
                </a:cubicBezTo>
                <a:cubicBezTo>
                  <a:pt x="1248" y="1194"/>
                  <a:pt x="1248" y="1194"/>
                  <a:pt x="1248" y="1194"/>
                </a:cubicBezTo>
                <a:cubicBezTo>
                  <a:pt x="1248" y="1180"/>
                  <a:pt x="1237" y="1169"/>
                  <a:pt x="1223" y="1169"/>
                </a:cubicBezTo>
                <a:moveTo>
                  <a:pt x="1250" y="1337"/>
                </a:moveTo>
                <a:cubicBezTo>
                  <a:pt x="1250" y="1322"/>
                  <a:pt x="1238" y="1310"/>
                  <a:pt x="1223" y="1310"/>
                </a:cubicBezTo>
                <a:cubicBezTo>
                  <a:pt x="1208" y="1310"/>
                  <a:pt x="1196" y="1322"/>
                  <a:pt x="1196" y="1337"/>
                </a:cubicBezTo>
                <a:cubicBezTo>
                  <a:pt x="1196" y="1370"/>
                  <a:pt x="1196" y="1370"/>
                  <a:pt x="1196" y="1370"/>
                </a:cubicBezTo>
                <a:cubicBezTo>
                  <a:pt x="1196" y="1385"/>
                  <a:pt x="1208" y="1397"/>
                  <a:pt x="1223" y="1397"/>
                </a:cubicBezTo>
                <a:cubicBezTo>
                  <a:pt x="1238" y="1397"/>
                  <a:pt x="1250" y="1385"/>
                  <a:pt x="1250" y="1370"/>
                </a:cubicBezTo>
                <a:cubicBezTo>
                  <a:pt x="1250" y="1337"/>
                  <a:pt x="1250" y="1337"/>
                  <a:pt x="1250" y="1337"/>
                </a:cubicBezTo>
                <a:moveTo>
                  <a:pt x="1253" y="1629"/>
                </a:moveTo>
                <a:cubicBezTo>
                  <a:pt x="1253" y="1613"/>
                  <a:pt x="1239" y="1599"/>
                  <a:pt x="1223" y="1599"/>
                </a:cubicBezTo>
                <a:cubicBezTo>
                  <a:pt x="1206" y="1599"/>
                  <a:pt x="1193" y="1613"/>
                  <a:pt x="1193" y="1629"/>
                </a:cubicBezTo>
                <a:cubicBezTo>
                  <a:pt x="1193" y="1687"/>
                  <a:pt x="1193" y="1687"/>
                  <a:pt x="1193" y="1687"/>
                </a:cubicBezTo>
                <a:cubicBezTo>
                  <a:pt x="1193" y="1703"/>
                  <a:pt x="1206" y="1717"/>
                  <a:pt x="1223" y="1717"/>
                </a:cubicBezTo>
                <a:cubicBezTo>
                  <a:pt x="1239" y="1717"/>
                  <a:pt x="1253" y="1703"/>
                  <a:pt x="1253" y="1687"/>
                </a:cubicBezTo>
                <a:cubicBezTo>
                  <a:pt x="1253" y="1629"/>
                  <a:pt x="1253" y="1629"/>
                  <a:pt x="1253" y="1629"/>
                </a:cubicBezTo>
                <a:moveTo>
                  <a:pt x="1223" y="1756"/>
                </a:moveTo>
                <a:cubicBezTo>
                  <a:pt x="1223" y="1756"/>
                  <a:pt x="1223" y="1756"/>
                  <a:pt x="1223" y="1756"/>
                </a:cubicBezTo>
                <a:cubicBezTo>
                  <a:pt x="1205" y="1756"/>
                  <a:pt x="1191" y="1770"/>
                  <a:pt x="1191" y="1787"/>
                </a:cubicBezTo>
                <a:cubicBezTo>
                  <a:pt x="1191" y="1857"/>
                  <a:pt x="1191" y="1857"/>
                  <a:pt x="1191" y="1857"/>
                </a:cubicBezTo>
                <a:cubicBezTo>
                  <a:pt x="1191" y="1874"/>
                  <a:pt x="1205" y="1888"/>
                  <a:pt x="1223" y="1888"/>
                </a:cubicBezTo>
                <a:cubicBezTo>
                  <a:pt x="1240" y="1888"/>
                  <a:pt x="1254" y="1874"/>
                  <a:pt x="1254" y="1857"/>
                </a:cubicBezTo>
                <a:cubicBezTo>
                  <a:pt x="1254" y="1787"/>
                  <a:pt x="1254" y="1787"/>
                  <a:pt x="1254" y="1787"/>
                </a:cubicBezTo>
                <a:cubicBezTo>
                  <a:pt x="1254" y="1770"/>
                  <a:pt x="1240" y="1756"/>
                  <a:pt x="1223" y="1756"/>
                </a:cubicBezTo>
                <a:moveTo>
                  <a:pt x="1255" y="1953"/>
                </a:moveTo>
                <a:cubicBezTo>
                  <a:pt x="1255" y="1935"/>
                  <a:pt x="1241" y="1920"/>
                  <a:pt x="1223" y="1920"/>
                </a:cubicBezTo>
                <a:cubicBezTo>
                  <a:pt x="1204" y="1920"/>
                  <a:pt x="1190" y="1935"/>
                  <a:pt x="1190" y="1953"/>
                </a:cubicBezTo>
                <a:cubicBezTo>
                  <a:pt x="1190" y="2042"/>
                  <a:pt x="1190" y="2042"/>
                  <a:pt x="1190" y="2042"/>
                </a:cubicBezTo>
                <a:cubicBezTo>
                  <a:pt x="1190" y="2060"/>
                  <a:pt x="1204" y="2075"/>
                  <a:pt x="1223" y="2075"/>
                </a:cubicBezTo>
                <a:cubicBezTo>
                  <a:pt x="1241" y="2075"/>
                  <a:pt x="1255" y="2060"/>
                  <a:pt x="1255" y="2042"/>
                </a:cubicBezTo>
                <a:cubicBezTo>
                  <a:pt x="1255" y="1953"/>
                  <a:pt x="1255" y="1953"/>
                  <a:pt x="1255" y="1953"/>
                </a:cubicBezTo>
                <a:moveTo>
                  <a:pt x="1241" y="369"/>
                </a:moveTo>
                <a:cubicBezTo>
                  <a:pt x="1241" y="359"/>
                  <a:pt x="1233" y="351"/>
                  <a:pt x="1223" y="351"/>
                </a:cubicBezTo>
                <a:cubicBezTo>
                  <a:pt x="1212" y="351"/>
                  <a:pt x="1204" y="359"/>
                  <a:pt x="1204" y="369"/>
                </a:cubicBezTo>
                <a:cubicBezTo>
                  <a:pt x="1204" y="379"/>
                  <a:pt x="1212" y="387"/>
                  <a:pt x="1223" y="387"/>
                </a:cubicBezTo>
                <a:cubicBezTo>
                  <a:pt x="1233" y="387"/>
                  <a:pt x="1241" y="379"/>
                  <a:pt x="1241" y="369"/>
                </a:cubicBezTo>
                <a:cubicBezTo>
                  <a:pt x="1241" y="369"/>
                  <a:pt x="1241" y="369"/>
                  <a:pt x="1241" y="369"/>
                </a:cubicBezTo>
                <a:moveTo>
                  <a:pt x="1241" y="252"/>
                </a:moveTo>
                <a:cubicBezTo>
                  <a:pt x="1241" y="242"/>
                  <a:pt x="1233" y="234"/>
                  <a:pt x="1223" y="234"/>
                </a:cubicBezTo>
                <a:cubicBezTo>
                  <a:pt x="1212" y="234"/>
                  <a:pt x="1204" y="242"/>
                  <a:pt x="1204" y="252"/>
                </a:cubicBezTo>
                <a:cubicBezTo>
                  <a:pt x="1204" y="262"/>
                  <a:pt x="1212" y="271"/>
                  <a:pt x="1223" y="271"/>
                </a:cubicBezTo>
                <a:cubicBezTo>
                  <a:pt x="1233" y="271"/>
                  <a:pt x="1241" y="262"/>
                  <a:pt x="1241" y="252"/>
                </a:cubicBezTo>
                <a:cubicBezTo>
                  <a:pt x="1241" y="252"/>
                  <a:pt x="1241" y="252"/>
                  <a:pt x="1241" y="252"/>
                </a:cubicBezTo>
                <a:moveTo>
                  <a:pt x="1241" y="135"/>
                </a:moveTo>
                <a:cubicBezTo>
                  <a:pt x="1241" y="125"/>
                  <a:pt x="1233" y="117"/>
                  <a:pt x="1223" y="117"/>
                </a:cubicBezTo>
                <a:cubicBezTo>
                  <a:pt x="1212" y="117"/>
                  <a:pt x="1204" y="125"/>
                  <a:pt x="1204" y="135"/>
                </a:cubicBezTo>
                <a:cubicBezTo>
                  <a:pt x="1204" y="146"/>
                  <a:pt x="1212" y="154"/>
                  <a:pt x="1223" y="154"/>
                </a:cubicBezTo>
                <a:cubicBezTo>
                  <a:pt x="1233" y="154"/>
                  <a:pt x="1241" y="146"/>
                  <a:pt x="1241" y="135"/>
                </a:cubicBezTo>
                <a:cubicBezTo>
                  <a:pt x="1241" y="135"/>
                  <a:pt x="1241" y="135"/>
                  <a:pt x="1241" y="135"/>
                </a:cubicBezTo>
                <a:moveTo>
                  <a:pt x="1241" y="19"/>
                </a:moveTo>
                <a:cubicBezTo>
                  <a:pt x="1241" y="9"/>
                  <a:pt x="1233" y="0"/>
                  <a:pt x="1223" y="0"/>
                </a:cubicBezTo>
                <a:cubicBezTo>
                  <a:pt x="1212" y="0"/>
                  <a:pt x="1204" y="9"/>
                  <a:pt x="1204" y="19"/>
                </a:cubicBezTo>
                <a:cubicBezTo>
                  <a:pt x="1204" y="29"/>
                  <a:pt x="1212" y="37"/>
                  <a:pt x="1223" y="37"/>
                </a:cubicBezTo>
                <a:cubicBezTo>
                  <a:pt x="1233" y="37"/>
                  <a:pt x="1241" y="29"/>
                  <a:pt x="1241" y="19"/>
                </a:cubicBezTo>
                <a:cubicBezTo>
                  <a:pt x="1241" y="19"/>
                  <a:pt x="1241" y="19"/>
                  <a:pt x="1241" y="19"/>
                </a:cubicBezTo>
                <a:moveTo>
                  <a:pt x="1223" y="1451"/>
                </a:moveTo>
                <a:cubicBezTo>
                  <a:pt x="1223" y="1451"/>
                  <a:pt x="1223" y="1451"/>
                  <a:pt x="1223" y="1451"/>
                </a:cubicBezTo>
                <a:cubicBezTo>
                  <a:pt x="1207" y="1451"/>
                  <a:pt x="1194" y="1463"/>
                  <a:pt x="1194" y="1479"/>
                </a:cubicBezTo>
                <a:cubicBezTo>
                  <a:pt x="1194" y="1525"/>
                  <a:pt x="1194" y="1525"/>
                  <a:pt x="1194" y="1525"/>
                </a:cubicBezTo>
                <a:cubicBezTo>
                  <a:pt x="1194" y="1540"/>
                  <a:pt x="1207" y="1553"/>
                  <a:pt x="1223" y="1553"/>
                </a:cubicBezTo>
                <a:cubicBezTo>
                  <a:pt x="1238" y="1553"/>
                  <a:pt x="1251" y="1540"/>
                  <a:pt x="1251" y="1525"/>
                </a:cubicBezTo>
                <a:cubicBezTo>
                  <a:pt x="1251" y="1479"/>
                  <a:pt x="1251" y="1479"/>
                  <a:pt x="1251" y="1479"/>
                </a:cubicBezTo>
                <a:cubicBezTo>
                  <a:pt x="1251" y="1463"/>
                  <a:pt x="1238" y="1451"/>
                  <a:pt x="1223" y="1451"/>
                </a:cubicBezTo>
                <a:moveTo>
                  <a:pt x="1340" y="490"/>
                </a:moveTo>
                <a:cubicBezTo>
                  <a:pt x="1340" y="480"/>
                  <a:pt x="1332" y="472"/>
                  <a:pt x="1322" y="472"/>
                </a:cubicBezTo>
                <a:cubicBezTo>
                  <a:pt x="1311" y="472"/>
                  <a:pt x="1303" y="480"/>
                  <a:pt x="1303" y="490"/>
                </a:cubicBezTo>
                <a:cubicBezTo>
                  <a:pt x="1303" y="500"/>
                  <a:pt x="1311" y="509"/>
                  <a:pt x="1322" y="509"/>
                </a:cubicBezTo>
                <a:cubicBezTo>
                  <a:pt x="1332" y="509"/>
                  <a:pt x="1340" y="500"/>
                  <a:pt x="1340" y="490"/>
                </a:cubicBezTo>
                <a:cubicBezTo>
                  <a:pt x="1340" y="490"/>
                  <a:pt x="1340" y="490"/>
                  <a:pt x="1340" y="490"/>
                </a:cubicBezTo>
                <a:moveTo>
                  <a:pt x="1322" y="605"/>
                </a:moveTo>
                <a:cubicBezTo>
                  <a:pt x="1322" y="605"/>
                  <a:pt x="1322" y="605"/>
                  <a:pt x="1322" y="605"/>
                </a:cubicBezTo>
                <a:cubicBezTo>
                  <a:pt x="1311" y="605"/>
                  <a:pt x="1302" y="614"/>
                  <a:pt x="1302" y="625"/>
                </a:cubicBezTo>
                <a:cubicBezTo>
                  <a:pt x="1302" y="637"/>
                  <a:pt x="1302" y="637"/>
                  <a:pt x="1302" y="637"/>
                </a:cubicBezTo>
                <a:cubicBezTo>
                  <a:pt x="1302" y="648"/>
                  <a:pt x="1311" y="657"/>
                  <a:pt x="1322" y="657"/>
                </a:cubicBezTo>
                <a:cubicBezTo>
                  <a:pt x="1333" y="657"/>
                  <a:pt x="1342" y="648"/>
                  <a:pt x="1342" y="637"/>
                </a:cubicBezTo>
                <a:cubicBezTo>
                  <a:pt x="1342" y="625"/>
                  <a:pt x="1342" y="625"/>
                  <a:pt x="1342" y="625"/>
                </a:cubicBezTo>
                <a:cubicBezTo>
                  <a:pt x="1342" y="614"/>
                  <a:pt x="1333" y="605"/>
                  <a:pt x="1322" y="605"/>
                </a:cubicBezTo>
                <a:moveTo>
                  <a:pt x="1343" y="767"/>
                </a:moveTo>
                <a:cubicBezTo>
                  <a:pt x="1343" y="755"/>
                  <a:pt x="1334" y="746"/>
                  <a:pt x="1322" y="746"/>
                </a:cubicBezTo>
                <a:cubicBezTo>
                  <a:pt x="1310" y="746"/>
                  <a:pt x="1300" y="755"/>
                  <a:pt x="1300" y="767"/>
                </a:cubicBezTo>
                <a:cubicBezTo>
                  <a:pt x="1300" y="783"/>
                  <a:pt x="1300" y="783"/>
                  <a:pt x="1300" y="783"/>
                </a:cubicBezTo>
                <a:cubicBezTo>
                  <a:pt x="1300" y="795"/>
                  <a:pt x="1310" y="805"/>
                  <a:pt x="1322" y="805"/>
                </a:cubicBezTo>
                <a:cubicBezTo>
                  <a:pt x="1334" y="805"/>
                  <a:pt x="1343" y="795"/>
                  <a:pt x="1343" y="783"/>
                </a:cubicBezTo>
                <a:cubicBezTo>
                  <a:pt x="1343" y="767"/>
                  <a:pt x="1343" y="767"/>
                  <a:pt x="1343" y="767"/>
                </a:cubicBezTo>
                <a:moveTo>
                  <a:pt x="1322" y="887"/>
                </a:moveTo>
                <a:cubicBezTo>
                  <a:pt x="1322" y="887"/>
                  <a:pt x="1322" y="887"/>
                  <a:pt x="1322" y="887"/>
                </a:cubicBezTo>
                <a:cubicBezTo>
                  <a:pt x="1309" y="887"/>
                  <a:pt x="1299" y="897"/>
                  <a:pt x="1299" y="910"/>
                </a:cubicBezTo>
                <a:cubicBezTo>
                  <a:pt x="1299" y="930"/>
                  <a:pt x="1299" y="930"/>
                  <a:pt x="1299" y="930"/>
                </a:cubicBezTo>
                <a:cubicBezTo>
                  <a:pt x="1299" y="943"/>
                  <a:pt x="1309" y="953"/>
                  <a:pt x="1322" y="953"/>
                </a:cubicBezTo>
                <a:cubicBezTo>
                  <a:pt x="1334" y="953"/>
                  <a:pt x="1345" y="943"/>
                  <a:pt x="1345" y="930"/>
                </a:cubicBezTo>
                <a:cubicBezTo>
                  <a:pt x="1345" y="910"/>
                  <a:pt x="1345" y="910"/>
                  <a:pt x="1345" y="910"/>
                </a:cubicBezTo>
                <a:cubicBezTo>
                  <a:pt x="1345" y="897"/>
                  <a:pt x="1334" y="887"/>
                  <a:pt x="1322" y="887"/>
                </a:cubicBezTo>
                <a:moveTo>
                  <a:pt x="1346" y="1052"/>
                </a:moveTo>
                <a:cubicBezTo>
                  <a:pt x="1346" y="1039"/>
                  <a:pt x="1335" y="1028"/>
                  <a:pt x="1322" y="1028"/>
                </a:cubicBezTo>
                <a:cubicBezTo>
                  <a:pt x="1308" y="1028"/>
                  <a:pt x="1297" y="1039"/>
                  <a:pt x="1297" y="1052"/>
                </a:cubicBezTo>
                <a:cubicBezTo>
                  <a:pt x="1297" y="1077"/>
                  <a:pt x="1297" y="1077"/>
                  <a:pt x="1297" y="1077"/>
                </a:cubicBezTo>
                <a:cubicBezTo>
                  <a:pt x="1297" y="1090"/>
                  <a:pt x="1308" y="1101"/>
                  <a:pt x="1322" y="1101"/>
                </a:cubicBezTo>
                <a:cubicBezTo>
                  <a:pt x="1335" y="1101"/>
                  <a:pt x="1346" y="1090"/>
                  <a:pt x="1346" y="1077"/>
                </a:cubicBezTo>
                <a:cubicBezTo>
                  <a:pt x="1346" y="1052"/>
                  <a:pt x="1346" y="1052"/>
                  <a:pt x="1346" y="1052"/>
                </a:cubicBezTo>
                <a:moveTo>
                  <a:pt x="1322" y="1169"/>
                </a:moveTo>
                <a:cubicBezTo>
                  <a:pt x="1322" y="1169"/>
                  <a:pt x="1322" y="1169"/>
                  <a:pt x="1322" y="1169"/>
                </a:cubicBezTo>
                <a:cubicBezTo>
                  <a:pt x="1308" y="1169"/>
                  <a:pt x="1296" y="1180"/>
                  <a:pt x="1296" y="1194"/>
                </a:cubicBezTo>
                <a:cubicBezTo>
                  <a:pt x="1296" y="1223"/>
                  <a:pt x="1296" y="1223"/>
                  <a:pt x="1296" y="1223"/>
                </a:cubicBezTo>
                <a:cubicBezTo>
                  <a:pt x="1296" y="1238"/>
                  <a:pt x="1308" y="1249"/>
                  <a:pt x="1322" y="1249"/>
                </a:cubicBezTo>
                <a:cubicBezTo>
                  <a:pt x="1336" y="1249"/>
                  <a:pt x="1347" y="1238"/>
                  <a:pt x="1347" y="1223"/>
                </a:cubicBezTo>
                <a:cubicBezTo>
                  <a:pt x="1347" y="1194"/>
                  <a:pt x="1347" y="1194"/>
                  <a:pt x="1347" y="1194"/>
                </a:cubicBezTo>
                <a:cubicBezTo>
                  <a:pt x="1347" y="1180"/>
                  <a:pt x="1336" y="1169"/>
                  <a:pt x="1322" y="1169"/>
                </a:cubicBezTo>
                <a:moveTo>
                  <a:pt x="1349" y="1337"/>
                </a:moveTo>
                <a:cubicBezTo>
                  <a:pt x="1349" y="1322"/>
                  <a:pt x="1337" y="1310"/>
                  <a:pt x="1322" y="1310"/>
                </a:cubicBezTo>
                <a:cubicBezTo>
                  <a:pt x="1307" y="1310"/>
                  <a:pt x="1295" y="1322"/>
                  <a:pt x="1295" y="1337"/>
                </a:cubicBezTo>
                <a:cubicBezTo>
                  <a:pt x="1295" y="1370"/>
                  <a:pt x="1295" y="1370"/>
                  <a:pt x="1295" y="1370"/>
                </a:cubicBezTo>
                <a:cubicBezTo>
                  <a:pt x="1295" y="1385"/>
                  <a:pt x="1307" y="1397"/>
                  <a:pt x="1322" y="1397"/>
                </a:cubicBezTo>
                <a:cubicBezTo>
                  <a:pt x="1337" y="1397"/>
                  <a:pt x="1349" y="1385"/>
                  <a:pt x="1349" y="1370"/>
                </a:cubicBezTo>
                <a:cubicBezTo>
                  <a:pt x="1349" y="1337"/>
                  <a:pt x="1349" y="1337"/>
                  <a:pt x="1349" y="1337"/>
                </a:cubicBezTo>
                <a:moveTo>
                  <a:pt x="1352" y="1629"/>
                </a:moveTo>
                <a:cubicBezTo>
                  <a:pt x="1352" y="1613"/>
                  <a:pt x="1338" y="1599"/>
                  <a:pt x="1322" y="1599"/>
                </a:cubicBezTo>
                <a:cubicBezTo>
                  <a:pt x="1305" y="1599"/>
                  <a:pt x="1292" y="1613"/>
                  <a:pt x="1292" y="1629"/>
                </a:cubicBezTo>
                <a:cubicBezTo>
                  <a:pt x="1292" y="1687"/>
                  <a:pt x="1292" y="1687"/>
                  <a:pt x="1292" y="1687"/>
                </a:cubicBezTo>
                <a:cubicBezTo>
                  <a:pt x="1292" y="1703"/>
                  <a:pt x="1305" y="1717"/>
                  <a:pt x="1322" y="1717"/>
                </a:cubicBezTo>
                <a:cubicBezTo>
                  <a:pt x="1338" y="1717"/>
                  <a:pt x="1352" y="1703"/>
                  <a:pt x="1352" y="1687"/>
                </a:cubicBezTo>
                <a:cubicBezTo>
                  <a:pt x="1352" y="1629"/>
                  <a:pt x="1352" y="1629"/>
                  <a:pt x="1352" y="1629"/>
                </a:cubicBezTo>
                <a:moveTo>
                  <a:pt x="1322" y="1756"/>
                </a:moveTo>
                <a:cubicBezTo>
                  <a:pt x="1322" y="1756"/>
                  <a:pt x="1322" y="1756"/>
                  <a:pt x="1322" y="1756"/>
                </a:cubicBezTo>
                <a:cubicBezTo>
                  <a:pt x="1304" y="1756"/>
                  <a:pt x="1290" y="1770"/>
                  <a:pt x="1290" y="1787"/>
                </a:cubicBezTo>
                <a:cubicBezTo>
                  <a:pt x="1290" y="1857"/>
                  <a:pt x="1290" y="1857"/>
                  <a:pt x="1290" y="1857"/>
                </a:cubicBezTo>
                <a:cubicBezTo>
                  <a:pt x="1290" y="1874"/>
                  <a:pt x="1304" y="1888"/>
                  <a:pt x="1322" y="1888"/>
                </a:cubicBezTo>
                <a:cubicBezTo>
                  <a:pt x="1339" y="1888"/>
                  <a:pt x="1353" y="1874"/>
                  <a:pt x="1353" y="1857"/>
                </a:cubicBezTo>
                <a:cubicBezTo>
                  <a:pt x="1353" y="1787"/>
                  <a:pt x="1353" y="1787"/>
                  <a:pt x="1353" y="1787"/>
                </a:cubicBezTo>
                <a:cubicBezTo>
                  <a:pt x="1353" y="1770"/>
                  <a:pt x="1339" y="1756"/>
                  <a:pt x="1322" y="1756"/>
                </a:cubicBezTo>
                <a:moveTo>
                  <a:pt x="1355" y="1953"/>
                </a:moveTo>
                <a:cubicBezTo>
                  <a:pt x="1355" y="1935"/>
                  <a:pt x="1340" y="1920"/>
                  <a:pt x="1322" y="1920"/>
                </a:cubicBezTo>
                <a:cubicBezTo>
                  <a:pt x="1304" y="1920"/>
                  <a:pt x="1289" y="1935"/>
                  <a:pt x="1289" y="1953"/>
                </a:cubicBezTo>
                <a:cubicBezTo>
                  <a:pt x="1289" y="2042"/>
                  <a:pt x="1289" y="2042"/>
                  <a:pt x="1289" y="2042"/>
                </a:cubicBezTo>
                <a:cubicBezTo>
                  <a:pt x="1289" y="2060"/>
                  <a:pt x="1304" y="2075"/>
                  <a:pt x="1322" y="2075"/>
                </a:cubicBezTo>
                <a:cubicBezTo>
                  <a:pt x="1340" y="2075"/>
                  <a:pt x="1355" y="2060"/>
                  <a:pt x="1355" y="2042"/>
                </a:cubicBezTo>
                <a:cubicBezTo>
                  <a:pt x="1355" y="1953"/>
                  <a:pt x="1355" y="1953"/>
                  <a:pt x="1355" y="1953"/>
                </a:cubicBezTo>
                <a:moveTo>
                  <a:pt x="1340" y="369"/>
                </a:moveTo>
                <a:cubicBezTo>
                  <a:pt x="1340" y="359"/>
                  <a:pt x="1332" y="351"/>
                  <a:pt x="1322" y="351"/>
                </a:cubicBezTo>
                <a:cubicBezTo>
                  <a:pt x="1311" y="351"/>
                  <a:pt x="1303" y="359"/>
                  <a:pt x="1303" y="369"/>
                </a:cubicBezTo>
                <a:cubicBezTo>
                  <a:pt x="1303" y="379"/>
                  <a:pt x="1311" y="387"/>
                  <a:pt x="1322" y="387"/>
                </a:cubicBezTo>
                <a:cubicBezTo>
                  <a:pt x="1332" y="387"/>
                  <a:pt x="1340" y="379"/>
                  <a:pt x="1340" y="369"/>
                </a:cubicBezTo>
                <a:cubicBezTo>
                  <a:pt x="1340" y="369"/>
                  <a:pt x="1340" y="369"/>
                  <a:pt x="1340" y="369"/>
                </a:cubicBezTo>
                <a:moveTo>
                  <a:pt x="1340" y="252"/>
                </a:moveTo>
                <a:cubicBezTo>
                  <a:pt x="1340" y="242"/>
                  <a:pt x="1332" y="234"/>
                  <a:pt x="1322" y="234"/>
                </a:cubicBezTo>
                <a:cubicBezTo>
                  <a:pt x="1311" y="234"/>
                  <a:pt x="1303" y="242"/>
                  <a:pt x="1303" y="252"/>
                </a:cubicBezTo>
                <a:cubicBezTo>
                  <a:pt x="1303" y="262"/>
                  <a:pt x="1311" y="271"/>
                  <a:pt x="1322" y="271"/>
                </a:cubicBezTo>
                <a:cubicBezTo>
                  <a:pt x="1332" y="271"/>
                  <a:pt x="1340" y="262"/>
                  <a:pt x="1340" y="252"/>
                </a:cubicBezTo>
                <a:cubicBezTo>
                  <a:pt x="1340" y="252"/>
                  <a:pt x="1340" y="252"/>
                  <a:pt x="1340" y="252"/>
                </a:cubicBezTo>
                <a:moveTo>
                  <a:pt x="1340" y="135"/>
                </a:moveTo>
                <a:cubicBezTo>
                  <a:pt x="1340" y="125"/>
                  <a:pt x="1332" y="117"/>
                  <a:pt x="1322" y="117"/>
                </a:cubicBezTo>
                <a:cubicBezTo>
                  <a:pt x="1311" y="117"/>
                  <a:pt x="1303" y="125"/>
                  <a:pt x="1303" y="135"/>
                </a:cubicBezTo>
                <a:cubicBezTo>
                  <a:pt x="1303" y="146"/>
                  <a:pt x="1311" y="154"/>
                  <a:pt x="1322" y="154"/>
                </a:cubicBezTo>
                <a:cubicBezTo>
                  <a:pt x="1332" y="154"/>
                  <a:pt x="1340" y="146"/>
                  <a:pt x="1340" y="135"/>
                </a:cubicBezTo>
                <a:cubicBezTo>
                  <a:pt x="1340" y="135"/>
                  <a:pt x="1340" y="135"/>
                  <a:pt x="1340" y="135"/>
                </a:cubicBezTo>
                <a:moveTo>
                  <a:pt x="1340" y="19"/>
                </a:moveTo>
                <a:cubicBezTo>
                  <a:pt x="1340" y="9"/>
                  <a:pt x="1332" y="0"/>
                  <a:pt x="1322" y="0"/>
                </a:cubicBezTo>
                <a:cubicBezTo>
                  <a:pt x="1311" y="0"/>
                  <a:pt x="1303" y="9"/>
                  <a:pt x="1303" y="19"/>
                </a:cubicBezTo>
                <a:cubicBezTo>
                  <a:pt x="1303" y="29"/>
                  <a:pt x="1311" y="37"/>
                  <a:pt x="1322" y="37"/>
                </a:cubicBezTo>
                <a:cubicBezTo>
                  <a:pt x="1332" y="37"/>
                  <a:pt x="1340" y="29"/>
                  <a:pt x="1340" y="19"/>
                </a:cubicBezTo>
                <a:cubicBezTo>
                  <a:pt x="1340" y="19"/>
                  <a:pt x="1340" y="19"/>
                  <a:pt x="1340" y="19"/>
                </a:cubicBezTo>
                <a:moveTo>
                  <a:pt x="1322" y="1451"/>
                </a:moveTo>
                <a:cubicBezTo>
                  <a:pt x="1322" y="1451"/>
                  <a:pt x="1322" y="1451"/>
                  <a:pt x="1322" y="1451"/>
                </a:cubicBezTo>
                <a:cubicBezTo>
                  <a:pt x="1306" y="1451"/>
                  <a:pt x="1293" y="1463"/>
                  <a:pt x="1293" y="1479"/>
                </a:cubicBezTo>
                <a:cubicBezTo>
                  <a:pt x="1293" y="1525"/>
                  <a:pt x="1293" y="1525"/>
                  <a:pt x="1293" y="1525"/>
                </a:cubicBezTo>
                <a:cubicBezTo>
                  <a:pt x="1293" y="1540"/>
                  <a:pt x="1306" y="1553"/>
                  <a:pt x="1322" y="1553"/>
                </a:cubicBezTo>
                <a:cubicBezTo>
                  <a:pt x="1337" y="1553"/>
                  <a:pt x="1350" y="1540"/>
                  <a:pt x="1350" y="1525"/>
                </a:cubicBezTo>
                <a:cubicBezTo>
                  <a:pt x="1350" y="1479"/>
                  <a:pt x="1350" y="1479"/>
                  <a:pt x="1350" y="1479"/>
                </a:cubicBezTo>
                <a:cubicBezTo>
                  <a:pt x="1350" y="1463"/>
                  <a:pt x="1337" y="1451"/>
                  <a:pt x="1322" y="1451"/>
                </a:cubicBezTo>
                <a:moveTo>
                  <a:pt x="1439" y="490"/>
                </a:moveTo>
                <a:cubicBezTo>
                  <a:pt x="1439" y="480"/>
                  <a:pt x="1431" y="472"/>
                  <a:pt x="1421" y="472"/>
                </a:cubicBezTo>
                <a:cubicBezTo>
                  <a:pt x="1411" y="472"/>
                  <a:pt x="1402" y="480"/>
                  <a:pt x="1402" y="490"/>
                </a:cubicBezTo>
                <a:cubicBezTo>
                  <a:pt x="1402" y="500"/>
                  <a:pt x="1411" y="509"/>
                  <a:pt x="1421" y="509"/>
                </a:cubicBezTo>
                <a:cubicBezTo>
                  <a:pt x="1431" y="509"/>
                  <a:pt x="1439" y="500"/>
                  <a:pt x="1439" y="490"/>
                </a:cubicBezTo>
                <a:cubicBezTo>
                  <a:pt x="1439" y="490"/>
                  <a:pt x="1439" y="490"/>
                  <a:pt x="1439" y="490"/>
                </a:cubicBezTo>
                <a:moveTo>
                  <a:pt x="1421" y="605"/>
                </a:moveTo>
                <a:cubicBezTo>
                  <a:pt x="1421" y="605"/>
                  <a:pt x="1421" y="605"/>
                  <a:pt x="1421" y="605"/>
                </a:cubicBezTo>
                <a:cubicBezTo>
                  <a:pt x="1410" y="605"/>
                  <a:pt x="1401" y="614"/>
                  <a:pt x="1401" y="625"/>
                </a:cubicBezTo>
                <a:cubicBezTo>
                  <a:pt x="1401" y="637"/>
                  <a:pt x="1401" y="637"/>
                  <a:pt x="1401" y="637"/>
                </a:cubicBezTo>
                <a:cubicBezTo>
                  <a:pt x="1401" y="648"/>
                  <a:pt x="1410" y="657"/>
                  <a:pt x="1421" y="657"/>
                </a:cubicBezTo>
                <a:cubicBezTo>
                  <a:pt x="1432" y="657"/>
                  <a:pt x="1441" y="648"/>
                  <a:pt x="1441" y="637"/>
                </a:cubicBezTo>
                <a:cubicBezTo>
                  <a:pt x="1441" y="625"/>
                  <a:pt x="1441" y="625"/>
                  <a:pt x="1441" y="625"/>
                </a:cubicBezTo>
                <a:cubicBezTo>
                  <a:pt x="1441" y="614"/>
                  <a:pt x="1432" y="605"/>
                  <a:pt x="1421" y="605"/>
                </a:cubicBezTo>
                <a:moveTo>
                  <a:pt x="1442" y="767"/>
                </a:moveTo>
                <a:cubicBezTo>
                  <a:pt x="1442" y="755"/>
                  <a:pt x="1433" y="746"/>
                  <a:pt x="1421" y="746"/>
                </a:cubicBezTo>
                <a:cubicBezTo>
                  <a:pt x="1409" y="746"/>
                  <a:pt x="1399" y="755"/>
                  <a:pt x="1399" y="767"/>
                </a:cubicBezTo>
                <a:cubicBezTo>
                  <a:pt x="1399" y="783"/>
                  <a:pt x="1399" y="783"/>
                  <a:pt x="1399" y="783"/>
                </a:cubicBezTo>
                <a:cubicBezTo>
                  <a:pt x="1399" y="795"/>
                  <a:pt x="1409" y="805"/>
                  <a:pt x="1421" y="805"/>
                </a:cubicBezTo>
                <a:cubicBezTo>
                  <a:pt x="1433" y="805"/>
                  <a:pt x="1442" y="795"/>
                  <a:pt x="1442" y="783"/>
                </a:cubicBezTo>
                <a:cubicBezTo>
                  <a:pt x="1442" y="767"/>
                  <a:pt x="1442" y="767"/>
                  <a:pt x="1442" y="767"/>
                </a:cubicBezTo>
                <a:moveTo>
                  <a:pt x="1421" y="887"/>
                </a:moveTo>
                <a:cubicBezTo>
                  <a:pt x="1421" y="887"/>
                  <a:pt x="1421" y="887"/>
                  <a:pt x="1421" y="887"/>
                </a:cubicBezTo>
                <a:cubicBezTo>
                  <a:pt x="1408" y="887"/>
                  <a:pt x="1398" y="897"/>
                  <a:pt x="1398" y="910"/>
                </a:cubicBezTo>
                <a:cubicBezTo>
                  <a:pt x="1398" y="930"/>
                  <a:pt x="1398" y="930"/>
                  <a:pt x="1398" y="930"/>
                </a:cubicBezTo>
                <a:cubicBezTo>
                  <a:pt x="1398" y="943"/>
                  <a:pt x="1408" y="953"/>
                  <a:pt x="1421" y="953"/>
                </a:cubicBezTo>
                <a:cubicBezTo>
                  <a:pt x="1433" y="953"/>
                  <a:pt x="1444" y="943"/>
                  <a:pt x="1444" y="930"/>
                </a:cubicBezTo>
                <a:cubicBezTo>
                  <a:pt x="1444" y="910"/>
                  <a:pt x="1444" y="910"/>
                  <a:pt x="1444" y="910"/>
                </a:cubicBezTo>
                <a:cubicBezTo>
                  <a:pt x="1444" y="897"/>
                  <a:pt x="1433" y="887"/>
                  <a:pt x="1421" y="887"/>
                </a:cubicBezTo>
                <a:moveTo>
                  <a:pt x="1445" y="1052"/>
                </a:moveTo>
                <a:cubicBezTo>
                  <a:pt x="1445" y="1039"/>
                  <a:pt x="1434" y="1028"/>
                  <a:pt x="1421" y="1028"/>
                </a:cubicBezTo>
                <a:cubicBezTo>
                  <a:pt x="1407" y="1028"/>
                  <a:pt x="1397" y="1039"/>
                  <a:pt x="1397" y="1052"/>
                </a:cubicBezTo>
                <a:cubicBezTo>
                  <a:pt x="1397" y="1077"/>
                  <a:pt x="1397" y="1077"/>
                  <a:pt x="1397" y="1077"/>
                </a:cubicBezTo>
                <a:cubicBezTo>
                  <a:pt x="1397" y="1090"/>
                  <a:pt x="1407" y="1101"/>
                  <a:pt x="1421" y="1101"/>
                </a:cubicBezTo>
                <a:cubicBezTo>
                  <a:pt x="1434" y="1101"/>
                  <a:pt x="1445" y="1090"/>
                  <a:pt x="1445" y="1077"/>
                </a:cubicBezTo>
                <a:cubicBezTo>
                  <a:pt x="1445" y="1052"/>
                  <a:pt x="1445" y="1052"/>
                  <a:pt x="1445" y="1052"/>
                </a:cubicBezTo>
                <a:moveTo>
                  <a:pt x="1421" y="1169"/>
                </a:moveTo>
                <a:cubicBezTo>
                  <a:pt x="1421" y="1169"/>
                  <a:pt x="1421" y="1169"/>
                  <a:pt x="1421" y="1169"/>
                </a:cubicBezTo>
                <a:cubicBezTo>
                  <a:pt x="1407" y="1169"/>
                  <a:pt x="1395" y="1180"/>
                  <a:pt x="1395" y="1194"/>
                </a:cubicBezTo>
                <a:cubicBezTo>
                  <a:pt x="1395" y="1223"/>
                  <a:pt x="1395" y="1223"/>
                  <a:pt x="1395" y="1223"/>
                </a:cubicBezTo>
                <a:cubicBezTo>
                  <a:pt x="1395" y="1238"/>
                  <a:pt x="1407" y="1249"/>
                  <a:pt x="1421" y="1249"/>
                </a:cubicBezTo>
                <a:cubicBezTo>
                  <a:pt x="1435" y="1249"/>
                  <a:pt x="1447" y="1238"/>
                  <a:pt x="1447" y="1223"/>
                </a:cubicBezTo>
                <a:cubicBezTo>
                  <a:pt x="1447" y="1194"/>
                  <a:pt x="1447" y="1194"/>
                  <a:pt x="1447" y="1194"/>
                </a:cubicBezTo>
                <a:cubicBezTo>
                  <a:pt x="1447" y="1180"/>
                  <a:pt x="1435" y="1169"/>
                  <a:pt x="1421" y="1169"/>
                </a:cubicBezTo>
                <a:moveTo>
                  <a:pt x="1448" y="1337"/>
                </a:moveTo>
                <a:cubicBezTo>
                  <a:pt x="1448" y="1322"/>
                  <a:pt x="1436" y="1310"/>
                  <a:pt x="1421" y="1310"/>
                </a:cubicBezTo>
                <a:cubicBezTo>
                  <a:pt x="1406" y="1310"/>
                  <a:pt x="1394" y="1322"/>
                  <a:pt x="1394" y="1337"/>
                </a:cubicBezTo>
                <a:cubicBezTo>
                  <a:pt x="1394" y="1370"/>
                  <a:pt x="1394" y="1370"/>
                  <a:pt x="1394" y="1370"/>
                </a:cubicBezTo>
                <a:cubicBezTo>
                  <a:pt x="1394" y="1385"/>
                  <a:pt x="1406" y="1397"/>
                  <a:pt x="1421" y="1397"/>
                </a:cubicBezTo>
                <a:cubicBezTo>
                  <a:pt x="1436" y="1397"/>
                  <a:pt x="1448" y="1385"/>
                  <a:pt x="1448" y="1370"/>
                </a:cubicBezTo>
                <a:cubicBezTo>
                  <a:pt x="1448" y="1337"/>
                  <a:pt x="1448" y="1337"/>
                  <a:pt x="1448" y="1337"/>
                </a:cubicBezTo>
                <a:moveTo>
                  <a:pt x="1451" y="1629"/>
                </a:moveTo>
                <a:cubicBezTo>
                  <a:pt x="1451" y="1613"/>
                  <a:pt x="1437" y="1599"/>
                  <a:pt x="1421" y="1599"/>
                </a:cubicBezTo>
                <a:cubicBezTo>
                  <a:pt x="1404" y="1599"/>
                  <a:pt x="1391" y="1613"/>
                  <a:pt x="1391" y="1629"/>
                </a:cubicBezTo>
                <a:cubicBezTo>
                  <a:pt x="1391" y="1687"/>
                  <a:pt x="1391" y="1687"/>
                  <a:pt x="1391" y="1687"/>
                </a:cubicBezTo>
                <a:cubicBezTo>
                  <a:pt x="1391" y="1703"/>
                  <a:pt x="1404" y="1717"/>
                  <a:pt x="1421" y="1717"/>
                </a:cubicBezTo>
                <a:cubicBezTo>
                  <a:pt x="1437" y="1717"/>
                  <a:pt x="1451" y="1703"/>
                  <a:pt x="1451" y="1687"/>
                </a:cubicBezTo>
                <a:cubicBezTo>
                  <a:pt x="1451" y="1629"/>
                  <a:pt x="1451" y="1629"/>
                  <a:pt x="1451" y="1629"/>
                </a:cubicBezTo>
                <a:moveTo>
                  <a:pt x="1421" y="1756"/>
                </a:moveTo>
                <a:cubicBezTo>
                  <a:pt x="1421" y="1756"/>
                  <a:pt x="1421" y="1756"/>
                  <a:pt x="1421" y="1756"/>
                </a:cubicBezTo>
                <a:cubicBezTo>
                  <a:pt x="1404" y="1756"/>
                  <a:pt x="1389" y="1770"/>
                  <a:pt x="1389" y="1787"/>
                </a:cubicBezTo>
                <a:cubicBezTo>
                  <a:pt x="1389" y="1857"/>
                  <a:pt x="1389" y="1857"/>
                  <a:pt x="1389" y="1857"/>
                </a:cubicBezTo>
                <a:cubicBezTo>
                  <a:pt x="1389" y="1874"/>
                  <a:pt x="1404" y="1888"/>
                  <a:pt x="1421" y="1888"/>
                </a:cubicBezTo>
                <a:cubicBezTo>
                  <a:pt x="1438" y="1888"/>
                  <a:pt x="1452" y="1874"/>
                  <a:pt x="1452" y="1857"/>
                </a:cubicBezTo>
                <a:cubicBezTo>
                  <a:pt x="1452" y="1787"/>
                  <a:pt x="1452" y="1787"/>
                  <a:pt x="1452" y="1787"/>
                </a:cubicBezTo>
                <a:cubicBezTo>
                  <a:pt x="1452" y="1770"/>
                  <a:pt x="1438" y="1756"/>
                  <a:pt x="1421" y="1756"/>
                </a:cubicBezTo>
                <a:moveTo>
                  <a:pt x="1454" y="1953"/>
                </a:moveTo>
                <a:cubicBezTo>
                  <a:pt x="1454" y="1935"/>
                  <a:pt x="1439" y="1920"/>
                  <a:pt x="1421" y="1920"/>
                </a:cubicBezTo>
                <a:cubicBezTo>
                  <a:pt x="1403" y="1920"/>
                  <a:pt x="1388" y="1935"/>
                  <a:pt x="1388" y="1953"/>
                </a:cubicBezTo>
                <a:cubicBezTo>
                  <a:pt x="1388" y="2042"/>
                  <a:pt x="1388" y="2042"/>
                  <a:pt x="1388" y="2042"/>
                </a:cubicBezTo>
                <a:cubicBezTo>
                  <a:pt x="1388" y="2060"/>
                  <a:pt x="1403" y="2075"/>
                  <a:pt x="1421" y="2075"/>
                </a:cubicBezTo>
                <a:cubicBezTo>
                  <a:pt x="1439" y="2075"/>
                  <a:pt x="1454" y="2060"/>
                  <a:pt x="1454" y="2042"/>
                </a:cubicBezTo>
                <a:cubicBezTo>
                  <a:pt x="1454" y="1953"/>
                  <a:pt x="1454" y="1953"/>
                  <a:pt x="1454" y="1953"/>
                </a:cubicBezTo>
                <a:moveTo>
                  <a:pt x="1439" y="369"/>
                </a:moveTo>
                <a:cubicBezTo>
                  <a:pt x="1439" y="359"/>
                  <a:pt x="1431" y="351"/>
                  <a:pt x="1421" y="351"/>
                </a:cubicBezTo>
                <a:cubicBezTo>
                  <a:pt x="1411" y="351"/>
                  <a:pt x="1402" y="359"/>
                  <a:pt x="1402" y="369"/>
                </a:cubicBezTo>
                <a:cubicBezTo>
                  <a:pt x="1402" y="379"/>
                  <a:pt x="1411" y="387"/>
                  <a:pt x="1421" y="387"/>
                </a:cubicBezTo>
                <a:cubicBezTo>
                  <a:pt x="1431" y="387"/>
                  <a:pt x="1439" y="379"/>
                  <a:pt x="1439" y="369"/>
                </a:cubicBezTo>
                <a:cubicBezTo>
                  <a:pt x="1439" y="369"/>
                  <a:pt x="1439" y="369"/>
                  <a:pt x="1439" y="369"/>
                </a:cubicBezTo>
                <a:moveTo>
                  <a:pt x="1439" y="252"/>
                </a:moveTo>
                <a:cubicBezTo>
                  <a:pt x="1439" y="242"/>
                  <a:pt x="1431" y="234"/>
                  <a:pt x="1421" y="234"/>
                </a:cubicBezTo>
                <a:cubicBezTo>
                  <a:pt x="1411" y="234"/>
                  <a:pt x="1402" y="242"/>
                  <a:pt x="1402" y="252"/>
                </a:cubicBezTo>
                <a:cubicBezTo>
                  <a:pt x="1402" y="262"/>
                  <a:pt x="1411" y="271"/>
                  <a:pt x="1421" y="271"/>
                </a:cubicBezTo>
                <a:cubicBezTo>
                  <a:pt x="1431" y="271"/>
                  <a:pt x="1439" y="262"/>
                  <a:pt x="1439" y="252"/>
                </a:cubicBezTo>
                <a:cubicBezTo>
                  <a:pt x="1439" y="252"/>
                  <a:pt x="1439" y="252"/>
                  <a:pt x="1439" y="252"/>
                </a:cubicBezTo>
                <a:moveTo>
                  <a:pt x="1439" y="135"/>
                </a:moveTo>
                <a:cubicBezTo>
                  <a:pt x="1439" y="125"/>
                  <a:pt x="1431" y="117"/>
                  <a:pt x="1421" y="117"/>
                </a:cubicBezTo>
                <a:cubicBezTo>
                  <a:pt x="1411" y="117"/>
                  <a:pt x="1402" y="125"/>
                  <a:pt x="1402" y="135"/>
                </a:cubicBezTo>
                <a:cubicBezTo>
                  <a:pt x="1402" y="146"/>
                  <a:pt x="1411" y="154"/>
                  <a:pt x="1421" y="154"/>
                </a:cubicBezTo>
                <a:cubicBezTo>
                  <a:pt x="1431" y="154"/>
                  <a:pt x="1439" y="146"/>
                  <a:pt x="1439" y="135"/>
                </a:cubicBezTo>
                <a:cubicBezTo>
                  <a:pt x="1439" y="135"/>
                  <a:pt x="1439" y="135"/>
                  <a:pt x="1439" y="135"/>
                </a:cubicBezTo>
                <a:moveTo>
                  <a:pt x="1439" y="19"/>
                </a:moveTo>
                <a:cubicBezTo>
                  <a:pt x="1439" y="9"/>
                  <a:pt x="1431" y="0"/>
                  <a:pt x="1421" y="0"/>
                </a:cubicBezTo>
                <a:cubicBezTo>
                  <a:pt x="1411" y="0"/>
                  <a:pt x="1402" y="9"/>
                  <a:pt x="1402" y="19"/>
                </a:cubicBezTo>
                <a:cubicBezTo>
                  <a:pt x="1402" y="29"/>
                  <a:pt x="1411" y="37"/>
                  <a:pt x="1421" y="37"/>
                </a:cubicBezTo>
                <a:cubicBezTo>
                  <a:pt x="1431" y="37"/>
                  <a:pt x="1439" y="29"/>
                  <a:pt x="1439" y="19"/>
                </a:cubicBezTo>
                <a:cubicBezTo>
                  <a:pt x="1439" y="19"/>
                  <a:pt x="1439" y="19"/>
                  <a:pt x="1439" y="19"/>
                </a:cubicBezTo>
                <a:moveTo>
                  <a:pt x="1421" y="1451"/>
                </a:moveTo>
                <a:cubicBezTo>
                  <a:pt x="1421" y="1451"/>
                  <a:pt x="1421" y="1451"/>
                  <a:pt x="1421" y="1451"/>
                </a:cubicBezTo>
                <a:cubicBezTo>
                  <a:pt x="1405" y="1451"/>
                  <a:pt x="1392" y="1463"/>
                  <a:pt x="1392" y="1479"/>
                </a:cubicBezTo>
                <a:cubicBezTo>
                  <a:pt x="1392" y="1525"/>
                  <a:pt x="1392" y="1525"/>
                  <a:pt x="1392" y="1525"/>
                </a:cubicBezTo>
                <a:cubicBezTo>
                  <a:pt x="1392" y="1540"/>
                  <a:pt x="1405" y="1553"/>
                  <a:pt x="1421" y="1553"/>
                </a:cubicBezTo>
                <a:cubicBezTo>
                  <a:pt x="1437" y="1553"/>
                  <a:pt x="1449" y="1540"/>
                  <a:pt x="1449" y="1525"/>
                </a:cubicBezTo>
                <a:cubicBezTo>
                  <a:pt x="1449" y="1479"/>
                  <a:pt x="1449" y="1479"/>
                  <a:pt x="1449" y="1479"/>
                </a:cubicBezTo>
                <a:cubicBezTo>
                  <a:pt x="1449" y="1463"/>
                  <a:pt x="1437" y="1451"/>
                  <a:pt x="1421" y="1451"/>
                </a:cubicBezTo>
                <a:moveTo>
                  <a:pt x="1538" y="490"/>
                </a:moveTo>
                <a:cubicBezTo>
                  <a:pt x="1538" y="480"/>
                  <a:pt x="1530" y="472"/>
                  <a:pt x="1520" y="472"/>
                </a:cubicBezTo>
                <a:cubicBezTo>
                  <a:pt x="1510" y="472"/>
                  <a:pt x="1501" y="480"/>
                  <a:pt x="1501" y="490"/>
                </a:cubicBezTo>
                <a:cubicBezTo>
                  <a:pt x="1501" y="500"/>
                  <a:pt x="1510" y="509"/>
                  <a:pt x="1520" y="509"/>
                </a:cubicBezTo>
                <a:cubicBezTo>
                  <a:pt x="1530" y="509"/>
                  <a:pt x="1538" y="500"/>
                  <a:pt x="1538" y="490"/>
                </a:cubicBezTo>
                <a:cubicBezTo>
                  <a:pt x="1538" y="490"/>
                  <a:pt x="1538" y="490"/>
                  <a:pt x="1538" y="490"/>
                </a:cubicBezTo>
                <a:moveTo>
                  <a:pt x="1520" y="605"/>
                </a:moveTo>
                <a:cubicBezTo>
                  <a:pt x="1520" y="605"/>
                  <a:pt x="1520" y="605"/>
                  <a:pt x="1520" y="605"/>
                </a:cubicBezTo>
                <a:cubicBezTo>
                  <a:pt x="1509" y="605"/>
                  <a:pt x="1500" y="614"/>
                  <a:pt x="1500" y="625"/>
                </a:cubicBezTo>
                <a:cubicBezTo>
                  <a:pt x="1500" y="637"/>
                  <a:pt x="1500" y="637"/>
                  <a:pt x="1500" y="637"/>
                </a:cubicBezTo>
                <a:cubicBezTo>
                  <a:pt x="1500" y="648"/>
                  <a:pt x="1509" y="657"/>
                  <a:pt x="1520" y="657"/>
                </a:cubicBezTo>
                <a:cubicBezTo>
                  <a:pt x="1531" y="657"/>
                  <a:pt x="1540" y="648"/>
                  <a:pt x="1540" y="637"/>
                </a:cubicBezTo>
                <a:cubicBezTo>
                  <a:pt x="1540" y="625"/>
                  <a:pt x="1540" y="625"/>
                  <a:pt x="1540" y="625"/>
                </a:cubicBezTo>
                <a:cubicBezTo>
                  <a:pt x="1540" y="614"/>
                  <a:pt x="1531" y="605"/>
                  <a:pt x="1520" y="605"/>
                </a:cubicBezTo>
                <a:moveTo>
                  <a:pt x="1541" y="767"/>
                </a:moveTo>
                <a:cubicBezTo>
                  <a:pt x="1541" y="755"/>
                  <a:pt x="1532" y="746"/>
                  <a:pt x="1520" y="746"/>
                </a:cubicBezTo>
                <a:cubicBezTo>
                  <a:pt x="1508" y="746"/>
                  <a:pt x="1499" y="755"/>
                  <a:pt x="1499" y="767"/>
                </a:cubicBezTo>
                <a:cubicBezTo>
                  <a:pt x="1499" y="783"/>
                  <a:pt x="1499" y="783"/>
                  <a:pt x="1499" y="783"/>
                </a:cubicBezTo>
                <a:cubicBezTo>
                  <a:pt x="1499" y="795"/>
                  <a:pt x="1508" y="805"/>
                  <a:pt x="1520" y="805"/>
                </a:cubicBezTo>
                <a:cubicBezTo>
                  <a:pt x="1532" y="805"/>
                  <a:pt x="1541" y="795"/>
                  <a:pt x="1541" y="783"/>
                </a:cubicBezTo>
                <a:cubicBezTo>
                  <a:pt x="1541" y="767"/>
                  <a:pt x="1541" y="767"/>
                  <a:pt x="1541" y="767"/>
                </a:cubicBezTo>
                <a:moveTo>
                  <a:pt x="1520" y="887"/>
                </a:moveTo>
                <a:cubicBezTo>
                  <a:pt x="1520" y="887"/>
                  <a:pt x="1520" y="887"/>
                  <a:pt x="1520" y="887"/>
                </a:cubicBezTo>
                <a:cubicBezTo>
                  <a:pt x="1507" y="887"/>
                  <a:pt x="1497" y="897"/>
                  <a:pt x="1497" y="910"/>
                </a:cubicBezTo>
                <a:cubicBezTo>
                  <a:pt x="1497" y="930"/>
                  <a:pt x="1497" y="930"/>
                  <a:pt x="1497" y="930"/>
                </a:cubicBezTo>
                <a:cubicBezTo>
                  <a:pt x="1497" y="943"/>
                  <a:pt x="1507" y="953"/>
                  <a:pt x="1520" y="953"/>
                </a:cubicBezTo>
                <a:cubicBezTo>
                  <a:pt x="1533" y="953"/>
                  <a:pt x="1543" y="943"/>
                  <a:pt x="1543" y="930"/>
                </a:cubicBezTo>
                <a:cubicBezTo>
                  <a:pt x="1543" y="910"/>
                  <a:pt x="1543" y="910"/>
                  <a:pt x="1543" y="910"/>
                </a:cubicBezTo>
                <a:cubicBezTo>
                  <a:pt x="1543" y="897"/>
                  <a:pt x="1533" y="887"/>
                  <a:pt x="1520" y="887"/>
                </a:cubicBezTo>
                <a:moveTo>
                  <a:pt x="1544" y="1052"/>
                </a:moveTo>
                <a:cubicBezTo>
                  <a:pt x="1544" y="1039"/>
                  <a:pt x="1533" y="1028"/>
                  <a:pt x="1520" y="1028"/>
                </a:cubicBezTo>
                <a:cubicBezTo>
                  <a:pt x="1507" y="1028"/>
                  <a:pt x="1496" y="1039"/>
                  <a:pt x="1496" y="1052"/>
                </a:cubicBezTo>
                <a:cubicBezTo>
                  <a:pt x="1496" y="1077"/>
                  <a:pt x="1496" y="1077"/>
                  <a:pt x="1496" y="1077"/>
                </a:cubicBezTo>
                <a:cubicBezTo>
                  <a:pt x="1496" y="1090"/>
                  <a:pt x="1507" y="1101"/>
                  <a:pt x="1520" y="1101"/>
                </a:cubicBezTo>
                <a:cubicBezTo>
                  <a:pt x="1533" y="1101"/>
                  <a:pt x="1544" y="1090"/>
                  <a:pt x="1544" y="1077"/>
                </a:cubicBezTo>
                <a:cubicBezTo>
                  <a:pt x="1544" y="1052"/>
                  <a:pt x="1544" y="1052"/>
                  <a:pt x="1544" y="1052"/>
                </a:cubicBezTo>
                <a:moveTo>
                  <a:pt x="1520" y="1169"/>
                </a:moveTo>
                <a:cubicBezTo>
                  <a:pt x="1520" y="1169"/>
                  <a:pt x="1520" y="1169"/>
                  <a:pt x="1520" y="1169"/>
                </a:cubicBezTo>
                <a:cubicBezTo>
                  <a:pt x="1506" y="1169"/>
                  <a:pt x="1494" y="1180"/>
                  <a:pt x="1494" y="1194"/>
                </a:cubicBezTo>
                <a:cubicBezTo>
                  <a:pt x="1494" y="1223"/>
                  <a:pt x="1494" y="1223"/>
                  <a:pt x="1494" y="1223"/>
                </a:cubicBezTo>
                <a:cubicBezTo>
                  <a:pt x="1494" y="1238"/>
                  <a:pt x="1506" y="1249"/>
                  <a:pt x="1520" y="1249"/>
                </a:cubicBezTo>
                <a:cubicBezTo>
                  <a:pt x="1534" y="1249"/>
                  <a:pt x="1546" y="1238"/>
                  <a:pt x="1546" y="1223"/>
                </a:cubicBezTo>
                <a:cubicBezTo>
                  <a:pt x="1546" y="1194"/>
                  <a:pt x="1546" y="1194"/>
                  <a:pt x="1546" y="1194"/>
                </a:cubicBezTo>
                <a:cubicBezTo>
                  <a:pt x="1546" y="1180"/>
                  <a:pt x="1534" y="1169"/>
                  <a:pt x="1520" y="1169"/>
                </a:cubicBezTo>
                <a:moveTo>
                  <a:pt x="1547" y="1337"/>
                </a:moveTo>
                <a:cubicBezTo>
                  <a:pt x="1547" y="1322"/>
                  <a:pt x="1535" y="1310"/>
                  <a:pt x="1520" y="1310"/>
                </a:cubicBezTo>
                <a:cubicBezTo>
                  <a:pt x="1505" y="1310"/>
                  <a:pt x="1493" y="1322"/>
                  <a:pt x="1493" y="1337"/>
                </a:cubicBezTo>
                <a:cubicBezTo>
                  <a:pt x="1493" y="1370"/>
                  <a:pt x="1493" y="1370"/>
                  <a:pt x="1493" y="1370"/>
                </a:cubicBezTo>
                <a:cubicBezTo>
                  <a:pt x="1493" y="1385"/>
                  <a:pt x="1505" y="1397"/>
                  <a:pt x="1520" y="1397"/>
                </a:cubicBezTo>
                <a:cubicBezTo>
                  <a:pt x="1535" y="1397"/>
                  <a:pt x="1547" y="1385"/>
                  <a:pt x="1547" y="1370"/>
                </a:cubicBezTo>
                <a:cubicBezTo>
                  <a:pt x="1547" y="1337"/>
                  <a:pt x="1547" y="1337"/>
                  <a:pt x="1547" y="1337"/>
                </a:cubicBezTo>
                <a:moveTo>
                  <a:pt x="1550" y="1629"/>
                </a:moveTo>
                <a:cubicBezTo>
                  <a:pt x="1550" y="1613"/>
                  <a:pt x="1537" y="1599"/>
                  <a:pt x="1520" y="1599"/>
                </a:cubicBezTo>
                <a:cubicBezTo>
                  <a:pt x="1503" y="1599"/>
                  <a:pt x="1490" y="1613"/>
                  <a:pt x="1490" y="1629"/>
                </a:cubicBezTo>
                <a:cubicBezTo>
                  <a:pt x="1490" y="1687"/>
                  <a:pt x="1490" y="1687"/>
                  <a:pt x="1490" y="1687"/>
                </a:cubicBezTo>
                <a:cubicBezTo>
                  <a:pt x="1490" y="1703"/>
                  <a:pt x="1503" y="1717"/>
                  <a:pt x="1520" y="1717"/>
                </a:cubicBezTo>
                <a:cubicBezTo>
                  <a:pt x="1537" y="1717"/>
                  <a:pt x="1550" y="1703"/>
                  <a:pt x="1550" y="1687"/>
                </a:cubicBezTo>
                <a:cubicBezTo>
                  <a:pt x="1550" y="1629"/>
                  <a:pt x="1550" y="1629"/>
                  <a:pt x="1550" y="1629"/>
                </a:cubicBezTo>
                <a:moveTo>
                  <a:pt x="1520" y="1756"/>
                </a:moveTo>
                <a:cubicBezTo>
                  <a:pt x="1520" y="1756"/>
                  <a:pt x="1520" y="1756"/>
                  <a:pt x="1520" y="1756"/>
                </a:cubicBezTo>
                <a:cubicBezTo>
                  <a:pt x="1503" y="1756"/>
                  <a:pt x="1489" y="1770"/>
                  <a:pt x="1489" y="1787"/>
                </a:cubicBezTo>
                <a:cubicBezTo>
                  <a:pt x="1489" y="1857"/>
                  <a:pt x="1489" y="1857"/>
                  <a:pt x="1489" y="1857"/>
                </a:cubicBezTo>
                <a:cubicBezTo>
                  <a:pt x="1489" y="1874"/>
                  <a:pt x="1503" y="1888"/>
                  <a:pt x="1520" y="1888"/>
                </a:cubicBezTo>
                <a:cubicBezTo>
                  <a:pt x="1537" y="1888"/>
                  <a:pt x="1551" y="1874"/>
                  <a:pt x="1551" y="1857"/>
                </a:cubicBezTo>
                <a:cubicBezTo>
                  <a:pt x="1551" y="1787"/>
                  <a:pt x="1551" y="1787"/>
                  <a:pt x="1551" y="1787"/>
                </a:cubicBezTo>
                <a:cubicBezTo>
                  <a:pt x="1551" y="1770"/>
                  <a:pt x="1537" y="1756"/>
                  <a:pt x="1520" y="1756"/>
                </a:cubicBezTo>
                <a:moveTo>
                  <a:pt x="1553" y="1953"/>
                </a:moveTo>
                <a:cubicBezTo>
                  <a:pt x="1553" y="1935"/>
                  <a:pt x="1538" y="1920"/>
                  <a:pt x="1520" y="1920"/>
                </a:cubicBezTo>
                <a:cubicBezTo>
                  <a:pt x="1502" y="1920"/>
                  <a:pt x="1487" y="1935"/>
                  <a:pt x="1487" y="1953"/>
                </a:cubicBezTo>
                <a:cubicBezTo>
                  <a:pt x="1487" y="2042"/>
                  <a:pt x="1487" y="2042"/>
                  <a:pt x="1487" y="2042"/>
                </a:cubicBezTo>
                <a:cubicBezTo>
                  <a:pt x="1487" y="2060"/>
                  <a:pt x="1502" y="2075"/>
                  <a:pt x="1520" y="2075"/>
                </a:cubicBezTo>
                <a:cubicBezTo>
                  <a:pt x="1538" y="2075"/>
                  <a:pt x="1553" y="2060"/>
                  <a:pt x="1553" y="2042"/>
                </a:cubicBezTo>
                <a:cubicBezTo>
                  <a:pt x="1553" y="1953"/>
                  <a:pt x="1553" y="1953"/>
                  <a:pt x="1553" y="1953"/>
                </a:cubicBezTo>
                <a:moveTo>
                  <a:pt x="1538" y="369"/>
                </a:moveTo>
                <a:cubicBezTo>
                  <a:pt x="1538" y="359"/>
                  <a:pt x="1530" y="351"/>
                  <a:pt x="1520" y="351"/>
                </a:cubicBezTo>
                <a:cubicBezTo>
                  <a:pt x="1510" y="351"/>
                  <a:pt x="1501" y="359"/>
                  <a:pt x="1501" y="369"/>
                </a:cubicBezTo>
                <a:cubicBezTo>
                  <a:pt x="1501" y="379"/>
                  <a:pt x="1510" y="387"/>
                  <a:pt x="1520" y="387"/>
                </a:cubicBezTo>
                <a:cubicBezTo>
                  <a:pt x="1530" y="387"/>
                  <a:pt x="1538" y="379"/>
                  <a:pt x="1538" y="369"/>
                </a:cubicBezTo>
                <a:cubicBezTo>
                  <a:pt x="1538" y="369"/>
                  <a:pt x="1538" y="369"/>
                  <a:pt x="1538" y="369"/>
                </a:cubicBezTo>
                <a:moveTo>
                  <a:pt x="1538" y="252"/>
                </a:moveTo>
                <a:cubicBezTo>
                  <a:pt x="1538" y="242"/>
                  <a:pt x="1530" y="234"/>
                  <a:pt x="1520" y="234"/>
                </a:cubicBezTo>
                <a:cubicBezTo>
                  <a:pt x="1510" y="234"/>
                  <a:pt x="1501" y="242"/>
                  <a:pt x="1501" y="252"/>
                </a:cubicBezTo>
                <a:cubicBezTo>
                  <a:pt x="1501" y="262"/>
                  <a:pt x="1510" y="271"/>
                  <a:pt x="1520" y="271"/>
                </a:cubicBezTo>
                <a:cubicBezTo>
                  <a:pt x="1530" y="271"/>
                  <a:pt x="1538" y="262"/>
                  <a:pt x="1538" y="252"/>
                </a:cubicBezTo>
                <a:cubicBezTo>
                  <a:pt x="1538" y="252"/>
                  <a:pt x="1538" y="252"/>
                  <a:pt x="1538" y="252"/>
                </a:cubicBezTo>
                <a:moveTo>
                  <a:pt x="1538" y="135"/>
                </a:moveTo>
                <a:cubicBezTo>
                  <a:pt x="1538" y="125"/>
                  <a:pt x="1530" y="117"/>
                  <a:pt x="1520" y="117"/>
                </a:cubicBezTo>
                <a:cubicBezTo>
                  <a:pt x="1510" y="117"/>
                  <a:pt x="1501" y="125"/>
                  <a:pt x="1501" y="135"/>
                </a:cubicBezTo>
                <a:cubicBezTo>
                  <a:pt x="1501" y="146"/>
                  <a:pt x="1510" y="154"/>
                  <a:pt x="1520" y="154"/>
                </a:cubicBezTo>
                <a:cubicBezTo>
                  <a:pt x="1530" y="154"/>
                  <a:pt x="1538" y="146"/>
                  <a:pt x="1538" y="135"/>
                </a:cubicBezTo>
                <a:cubicBezTo>
                  <a:pt x="1538" y="135"/>
                  <a:pt x="1538" y="135"/>
                  <a:pt x="1538" y="135"/>
                </a:cubicBezTo>
                <a:moveTo>
                  <a:pt x="1538" y="19"/>
                </a:moveTo>
                <a:cubicBezTo>
                  <a:pt x="1538" y="9"/>
                  <a:pt x="1530" y="0"/>
                  <a:pt x="1520" y="0"/>
                </a:cubicBezTo>
                <a:cubicBezTo>
                  <a:pt x="1510" y="0"/>
                  <a:pt x="1501" y="9"/>
                  <a:pt x="1501" y="19"/>
                </a:cubicBezTo>
                <a:cubicBezTo>
                  <a:pt x="1501" y="29"/>
                  <a:pt x="1510" y="37"/>
                  <a:pt x="1520" y="37"/>
                </a:cubicBezTo>
                <a:cubicBezTo>
                  <a:pt x="1530" y="37"/>
                  <a:pt x="1538" y="29"/>
                  <a:pt x="1538" y="19"/>
                </a:cubicBezTo>
                <a:cubicBezTo>
                  <a:pt x="1538" y="19"/>
                  <a:pt x="1538" y="19"/>
                  <a:pt x="1538" y="19"/>
                </a:cubicBezTo>
                <a:moveTo>
                  <a:pt x="1520" y="1451"/>
                </a:moveTo>
                <a:cubicBezTo>
                  <a:pt x="1520" y="1451"/>
                  <a:pt x="1520" y="1451"/>
                  <a:pt x="1520" y="1451"/>
                </a:cubicBezTo>
                <a:cubicBezTo>
                  <a:pt x="1504" y="1451"/>
                  <a:pt x="1491" y="1463"/>
                  <a:pt x="1491" y="1479"/>
                </a:cubicBezTo>
                <a:cubicBezTo>
                  <a:pt x="1491" y="1525"/>
                  <a:pt x="1491" y="1525"/>
                  <a:pt x="1491" y="1525"/>
                </a:cubicBezTo>
                <a:cubicBezTo>
                  <a:pt x="1491" y="1540"/>
                  <a:pt x="1504" y="1553"/>
                  <a:pt x="1520" y="1553"/>
                </a:cubicBezTo>
                <a:cubicBezTo>
                  <a:pt x="1536" y="1553"/>
                  <a:pt x="1548" y="1540"/>
                  <a:pt x="1548" y="1525"/>
                </a:cubicBezTo>
                <a:cubicBezTo>
                  <a:pt x="1548" y="1479"/>
                  <a:pt x="1548" y="1479"/>
                  <a:pt x="1548" y="1479"/>
                </a:cubicBezTo>
                <a:cubicBezTo>
                  <a:pt x="1548" y="1463"/>
                  <a:pt x="1536" y="1451"/>
                  <a:pt x="1520" y="1451"/>
                </a:cubicBezTo>
                <a:moveTo>
                  <a:pt x="1638" y="490"/>
                </a:moveTo>
                <a:cubicBezTo>
                  <a:pt x="1638" y="480"/>
                  <a:pt x="1629" y="472"/>
                  <a:pt x="1619" y="472"/>
                </a:cubicBezTo>
                <a:cubicBezTo>
                  <a:pt x="1609" y="472"/>
                  <a:pt x="1601" y="480"/>
                  <a:pt x="1601" y="490"/>
                </a:cubicBezTo>
                <a:cubicBezTo>
                  <a:pt x="1601" y="500"/>
                  <a:pt x="1609" y="509"/>
                  <a:pt x="1619" y="509"/>
                </a:cubicBezTo>
                <a:cubicBezTo>
                  <a:pt x="1629" y="509"/>
                  <a:pt x="1638" y="500"/>
                  <a:pt x="1638" y="490"/>
                </a:cubicBezTo>
                <a:cubicBezTo>
                  <a:pt x="1638" y="490"/>
                  <a:pt x="1638" y="490"/>
                  <a:pt x="1638" y="490"/>
                </a:cubicBezTo>
                <a:moveTo>
                  <a:pt x="1619" y="605"/>
                </a:moveTo>
                <a:cubicBezTo>
                  <a:pt x="1619" y="605"/>
                  <a:pt x="1619" y="605"/>
                  <a:pt x="1619" y="605"/>
                </a:cubicBezTo>
                <a:cubicBezTo>
                  <a:pt x="1608" y="605"/>
                  <a:pt x="1599" y="614"/>
                  <a:pt x="1599" y="625"/>
                </a:cubicBezTo>
                <a:cubicBezTo>
                  <a:pt x="1599" y="637"/>
                  <a:pt x="1599" y="637"/>
                  <a:pt x="1599" y="637"/>
                </a:cubicBezTo>
                <a:cubicBezTo>
                  <a:pt x="1599" y="648"/>
                  <a:pt x="1608" y="657"/>
                  <a:pt x="1619" y="657"/>
                </a:cubicBezTo>
                <a:cubicBezTo>
                  <a:pt x="1630" y="657"/>
                  <a:pt x="1639" y="648"/>
                  <a:pt x="1639" y="637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639" y="614"/>
                  <a:pt x="1630" y="605"/>
                  <a:pt x="1619" y="605"/>
                </a:cubicBezTo>
                <a:moveTo>
                  <a:pt x="1640" y="767"/>
                </a:moveTo>
                <a:cubicBezTo>
                  <a:pt x="1640" y="755"/>
                  <a:pt x="1631" y="746"/>
                  <a:pt x="1619" y="746"/>
                </a:cubicBezTo>
                <a:cubicBezTo>
                  <a:pt x="1607" y="746"/>
                  <a:pt x="1598" y="755"/>
                  <a:pt x="1598" y="767"/>
                </a:cubicBezTo>
                <a:cubicBezTo>
                  <a:pt x="1598" y="783"/>
                  <a:pt x="1598" y="783"/>
                  <a:pt x="1598" y="783"/>
                </a:cubicBezTo>
                <a:cubicBezTo>
                  <a:pt x="1598" y="795"/>
                  <a:pt x="1607" y="805"/>
                  <a:pt x="1619" y="805"/>
                </a:cubicBezTo>
                <a:cubicBezTo>
                  <a:pt x="1631" y="805"/>
                  <a:pt x="1640" y="795"/>
                  <a:pt x="1640" y="783"/>
                </a:cubicBezTo>
                <a:cubicBezTo>
                  <a:pt x="1640" y="767"/>
                  <a:pt x="1640" y="767"/>
                  <a:pt x="1640" y="767"/>
                </a:cubicBezTo>
                <a:moveTo>
                  <a:pt x="1619" y="887"/>
                </a:moveTo>
                <a:cubicBezTo>
                  <a:pt x="1619" y="887"/>
                  <a:pt x="1619" y="887"/>
                  <a:pt x="1619" y="887"/>
                </a:cubicBezTo>
                <a:cubicBezTo>
                  <a:pt x="1606" y="887"/>
                  <a:pt x="1596" y="897"/>
                  <a:pt x="1596" y="910"/>
                </a:cubicBezTo>
                <a:cubicBezTo>
                  <a:pt x="1596" y="930"/>
                  <a:pt x="1596" y="930"/>
                  <a:pt x="1596" y="930"/>
                </a:cubicBezTo>
                <a:cubicBezTo>
                  <a:pt x="1596" y="943"/>
                  <a:pt x="1606" y="953"/>
                  <a:pt x="1619" y="953"/>
                </a:cubicBezTo>
                <a:cubicBezTo>
                  <a:pt x="1632" y="953"/>
                  <a:pt x="1642" y="943"/>
                  <a:pt x="1642" y="930"/>
                </a:cubicBezTo>
                <a:cubicBezTo>
                  <a:pt x="1642" y="910"/>
                  <a:pt x="1642" y="910"/>
                  <a:pt x="1642" y="910"/>
                </a:cubicBezTo>
                <a:cubicBezTo>
                  <a:pt x="1642" y="897"/>
                  <a:pt x="1632" y="887"/>
                  <a:pt x="1619" y="887"/>
                </a:cubicBezTo>
                <a:moveTo>
                  <a:pt x="1643" y="1052"/>
                </a:moveTo>
                <a:cubicBezTo>
                  <a:pt x="1643" y="1039"/>
                  <a:pt x="1632" y="1028"/>
                  <a:pt x="1619" y="1028"/>
                </a:cubicBezTo>
                <a:cubicBezTo>
                  <a:pt x="1606" y="1028"/>
                  <a:pt x="1595" y="1039"/>
                  <a:pt x="1595" y="1052"/>
                </a:cubicBezTo>
                <a:cubicBezTo>
                  <a:pt x="1595" y="1077"/>
                  <a:pt x="1595" y="1077"/>
                  <a:pt x="1595" y="1077"/>
                </a:cubicBezTo>
                <a:cubicBezTo>
                  <a:pt x="1595" y="1090"/>
                  <a:pt x="1606" y="1101"/>
                  <a:pt x="1619" y="1101"/>
                </a:cubicBezTo>
                <a:cubicBezTo>
                  <a:pt x="1632" y="1101"/>
                  <a:pt x="1643" y="1090"/>
                  <a:pt x="1643" y="1077"/>
                </a:cubicBezTo>
                <a:cubicBezTo>
                  <a:pt x="1643" y="1052"/>
                  <a:pt x="1643" y="1052"/>
                  <a:pt x="1643" y="1052"/>
                </a:cubicBezTo>
                <a:moveTo>
                  <a:pt x="1619" y="1169"/>
                </a:moveTo>
                <a:cubicBezTo>
                  <a:pt x="1619" y="1169"/>
                  <a:pt x="1619" y="1169"/>
                  <a:pt x="1619" y="1169"/>
                </a:cubicBezTo>
                <a:cubicBezTo>
                  <a:pt x="1605" y="1169"/>
                  <a:pt x="1593" y="1180"/>
                  <a:pt x="1593" y="1194"/>
                </a:cubicBezTo>
                <a:cubicBezTo>
                  <a:pt x="1593" y="1223"/>
                  <a:pt x="1593" y="1223"/>
                  <a:pt x="1593" y="1223"/>
                </a:cubicBezTo>
                <a:cubicBezTo>
                  <a:pt x="1593" y="1238"/>
                  <a:pt x="1605" y="1249"/>
                  <a:pt x="1619" y="1249"/>
                </a:cubicBezTo>
                <a:cubicBezTo>
                  <a:pt x="1633" y="1249"/>
                  <a:pt x="1645" y="1238"/>
                  <a:pt x="1645" y="1223"/>
                </a:cubicBezTo>
                <a:cubicBezTo>
                  <a:pt x="1645" y="1194"/>
                  <a:pt x="1645" y="1194"/>
                  <a:pt x="1645" y="1194"/>
                </a:cubicBezTo>
                <a:cubicBezTo>
                  <a:pt x="1645" y="1180"/>
                  <a:pt x="1633" y="1169"/>
                  <a:pt x="1619" y="1169"/>
                </a:cubicBezTo>
                <a:moveTo>
                  <a:pt x="1646" y="1337"/>
                </a:moveTo>
                <a:cubicBezTo>
                  <a:pt x="1646" y="1322"/>
                  <a:pt x="1634" y="1310"/>
                  <a:pt x="1619" y="1310"/>
                </a:cubicBezTo>
                <a:cubicBezTo>
                  <a:pt x="1604" y="1310"/>
                  <a:pt x="1592" y="1322"/>
                  <a:pt x="1592" y="1337"/>
                </a:cubicBezTo>
                <a:cubicBezTo>
                  <a:pt x="1592" y="1370"/>
                  <a:pt x="1592" y="1370"/>
                  <a:pt x="1592" y="1370"/>
                </a:cubicBezTo>
                <a:cubicBezTo>
                  <a:pt x="1592" y="1385"/>
                  <a:pt x="1604" y="1397"/>
                  <a:pt x="1619" y="1397"/>
                </a:cubicBezTo>
                <a:cubicBezTo>
                  <a:pt x="1634" y="1397"/>
                  <a:pt x="1646" y="1385"/>
                  <a:pt x="1646" y="1370"/>
                </a:cubicBezTo>
                <a:cubicBezTo>
                  <a:pt x="1646" y="1337"/>
                  <a:pt x="1646" y="1337"/>
                  <a:pt x="1646" y="1337"/>
                </a:cubicBezTo>
                <a:moveTo>
                  <a:pt x="1649" y="1629"/>
                </a:moveTo>
                <a:cubicBezTo>
                  <a:pt x="1649" y="1613"/>
                  <a:pt x="1636" y="1599"/>
                  <a:pt x="1619" y="1599"/>
                </a:cubicBezTo>
                <a:cubicBezTo>
                  <a:pt x="1603" y="1599"/>
                  <a:pt x="1589" y="1613"/>
                  <a:pt x="1589" y="1629"/>
                </a:cubicBezTo>
                <a:cubicBezTo>
                  <a:pt x="1589" y="1687"/>
                  <a:pt x="1589" y="1687"/>
                  <a:pt x="1589" y="1687"/>
                </a:cubicBezTo>
                <a:cubicBezTo>
                  <a:pt x="1589" y="1703"/>
                  <a:pt x="1603" y="1717"/>
                  <a:pt x="1619" y="1717"/>
                </a:cubicBezTo>
                <a:cubicBezTo>
                  <a:pt x="1636" y="1717"/>
                  <a:pt x="1649" y="1703"/>
                  <a:pt x="1649" y="1687"/>
                </a:cubicBezTo>
                <a:cubicBezTo>
                  <a:pt x="1649" y="1629"/>
                  <a:pt x="1649" y="1629"/>
                  <a:pt x="1649" y="1629"/>
                </a:cubicBezTo>
                <a:moveTo>
                  <a:pt x="1619" y="1756"/>
                </a:moveTo>
                <a:cubicBezTo>
                  <a:pt x="1619" y="1756"/>
                  <a:pt x="1619" y="1756"/>
                  <a:pt x="1619" y="1756"/>
                </a:cubicBezTo>
                <a:cubicBezTo>
                  <a:pt x="1602" y="1756"/>
                  <a:pt x="1588" y="1770"/>
                  <a:pt x="1588" y="1787"/>
                </a:cubicBezTo>
                <a:cubicBezTo>
                  <a:pt x="1588" y="1857"/>
                  <a:pt x="1588" y="1857"/>
                  <a:pt x="1588" y="1857"/>
                </a:cubicBezTo>
                <a:cubicBezTo>
                  <a:pt x="1588" y="1874"/>
                  <a:pt x="1602" y="1888"/>
                  <a:pt x="1619" y="1888"/>
                </a:cubicBezTo>
                <a:cubicBezTo>
                  <a:pt x="1636" y="1888"/>
                  <a:pt x="1650" y="1874"/>
                  <a:pt x="1650" y="1857"/>
                </a:cubicBezTo>
                <a:cubicBezTo>
                  <a:pt x="1650" y="1787"/>
                  <a:pt x="1650" y="1787"/>
                  <a:pt x="1650" y="1787"/>
                </a:cubicBezTo>
                <a:cubicBezTo>
                  <a:pt x="1650" y="1770"/>
                  <a:pt x="1636" y="1756"/>
                  <a:pt x="1619" y="1756"/>
                </a:cubicBezTo>
                <a:moveTo>
                  <a:pt x="1652" y="1953"/>
                </a:moveTo>
                <a:cubicBezTo>
                  <a:pt x="1652" y="1935"/>
                  <a:pt x="1637" y="1920"/>
                  <a:pt x="1619" y="1920"/>
                </a:cubicBezTo>
                <a:cubicBezTo>
                  <a:pt x="1601" y="1920"/>
                  <a:pt x="1586" y="1935"/>
                  <a:pt x="1586" y="1953"/>
                </a:cubicBezTo>
                <a:cubicBezTo>
                  <a:pt x="1586" y="2042"/>
                  <a:pt x="1586" y="2042"/>
                  <a:pt x="1586" y="2042"/>
                </a:cubicBezTo>
                <a:cubicBezTo>
                  <a:pt x="1586" y="2060"/>
                  <a:pt x="1601" y="2075"/>
                  <a:pt x="1619" y="2075"/>
                </a:cubicBezTo>
                <a:cubicBezTo>
                  <a:pt x="1637" y="2075"/>
                  <a:pt x="1652" y="2060"/>
                  <a:pt x="1652" y="2042"/>
                </a:cubicBezTo>
                <a:cubicBezTo>
                  <a:pt x="1652" y="1953"/>
                  <a:pt x="1652" y="1953"/>
                  <a:pt x="1652" y="1953"/>
                </a:cubicBezTo>
                <a:moveTo>
                  <a:pt x="1638" y="369"/>
                </a:moveTo>
                <a:cubicBezTo>
                  <a:pt x="1638" y="359"/>
                  <a:pt x="1629" y="351"/>
                  <a:pt x="1619" y="351"/>
                </a:cubicBezTo>
                <a:cubicBezTo>
                  <a:pt x="1609" y="351"/>
                  <a:pt x="1601" y="359"/>
                  <a:pt x="1601" y="369"/>
                </a:cubicBezTo>
                <a:cubicBezTo>
                  <a:pt x="1601" y="379"/>
                  <a:pt x="1609" y="387"/>
                  <a:pt x="1619" y="387"/>
                </a:cubicBezTo>
                <a:cubicBezTo>
                  <a:pt x="1629" y="387"/>
                  <a:pt x="1638" y="379"/>
                  <a:pt x="1638" y="369"/>
                </a:cubicBezTo>
                <a:cubicBezTo>
                  <a:pt x="1638" y="369"/>
                  <a:pt x="1638" y="369"/>
                  <a:pt x="1638" y="369"/>
                </a:cubicBezTo>
                <a:moveTo>
                  <a:pt x="1638" y="252"/>
                </a:moveTo>
                <a:cubicBezTo>
                  <a:pt x="1638" y="242"/>
                  <a:pt x="1629" y="234"/>
                  <a:pt x="1619" y="234"/>
                </a:cubicBezTo>
                <a:cubicBezTo>
                  <a:pt x="1609" y="234"/>
                  <a:pt x="1601" y="242"/>
                  <a:pt x="1601" y="252"/>
                </a:cubicBezTo>
                <a:cubicBezTo>
                  <a:pt x="1601" y="262"/>
                  <a:pt x="1609" y="271"/>
                  <a:pt x="1619" y="271"/>
                </a:cubicBezTo>
                <a:cubicBezTo>
                  <a:pt x="1629" y="271"/>
                  <a:pt x="1638" y="262"/>
                  <a:pt x="1638" y="252"/>
                </a:cubicBezTo>
                <a:cubicBezTo>
                  <a:pt x="1638" y="252"/>
                  <a:pt x="1638" y="252"/>
                  <a:pt x="1638" y="252"/>
                </a:cubicBezTo>
                <a:moveTo>
                  <a:pt x="1638" y="135"/>
                </a:moveTo>
                <a:cubicBezTo>
                  <a:pt x="1638" y="125"/>
                  <a:pt x="1629" y="117"/>
                  <a:pt x="1619" y="117"/>
                </a:cubicBezTo>
                <a:cubicBezTo>
                  <a:pt x="1609" y="117"/>
                  <a:pt x="1601" y="125"/>
                  <a:pt x="1601" y="135"/>
                </a:cubicBezTo>
                <a:cubicBezTo>
                  <a:pt x="1601" y="146"/>
                  <a:pt x="1609" y="154"/>
                  <a:pt x="1619" y="154"/>
                </a:cubicBezTo>
                <a:cubicBezTo>
                  <a:pt x="1629" y="154"/>
                  <a:pt x="1638" y="146"/>
                  <a:pt x="1638" y="135"/>
                </a:cubicBezTo>
                <a:cubicBezTo>
                  <a:pt x="1638" y="135"/>
                  <a:pt x="1638" y="135"/>
                  <a:pt x="1638" y="135"/>
                </a:cubicBezTo>
                <a:moveTo>
                  <a:pt x="1638" y="19"/>
                </a:moveTo>
                <a:cubicBezTo>
                  <a:pt x="1638" y="9"/>
                  <a:pt x="1629" y="0"/>
                  <a:pt x="1619" y="0"/>
                </a:cubicBezTo>
                <a:cubicBezTo>
                  <a:pt x="1609" y="0"/>
                  <a:pt x="1601" y="9"/>
                  <a:pt x="1601" y="19"/>
                </a:cubicBezTo>
                <a:cubicBezTo>
                  <a:pt x="1601" y="29"/>
                  <a:pt x="1609" y="37"/>
                  <a:pt x="1619" y="37"/>
                </a:cubicBezTo>
                <a:cubicBezTo>
                  <a:pt x="1629" y="37"/>
                  <a:pt x="1638" y="29"/>
                  <a:pt x="1638" y="19"/>
                </a:cubicBezTo>
                <a:cubicBezTo>
                  <a:pt x="1638" y="19"/>
                  <a:pt x="1638" y="19"/>
                  <a:pt x="1638" y="19"/>
                </a:cubicBezTo>
                <a:moveTo>
                  <a:pt x="1619" y="1451"/>
                </a:moveTo>
                <a:cubicBezTo>
                  <a:pt x="1619" y="1451"/>
                  <a:pt x="1619" y="1451"/>
                  <a:pt x="1619" y="1451"/>
                </a:cubicBezTo>
                <a:cubicBezTo>
                  <a:pt x="1603" y="1451"/>
                  <a:pt x="1591" y="1463"/>
                  <a:pt x="1591" y="1479"/>
                </a:cubicBezTo>
                <a:cubicBezTo>
                  <a:pt x="1591" y="1525"/>
                  <a:pt x="1591" y="1525"/>
                  <a:pt x="1591" y="1525"/>
                </a:cubicBezTo>
                <a:cubicBezTo>
                  <a:pt x="1591" y="1540"/>
                  <a:pt x="1603" y="1553"/>
                  <a:pt x="1619" y="1553"/>
                </a:cubicBezTo>
                <a:cubicBezTo>
                  <a:pt x="1635" y="1553"/>
                  <a:pt x="1648" y="1540"/>
                  <a:pt x="1648" y="1525"/>
                </a:cubicBezTo>
                <a:cubicBezTo>
                  <a:pt x="1648" y="1479"/>
                  <a:pt x="1648" y="1479"/>
                  <a:pt x="1648" y="1479"/>
                </a:cubicBezTo>
                <a:cubicBezTo>
                  <a:pt x="1648" y="1463"/>
                  <a:pt x="1635" y="1451"/>
                  <a:pt x="1619" y="1451"/>
                </a:cubicBezTo>
                <a:moveTo>
                  <a:pt x="1737" y="490"/>
                </a:moveTo>
                <a:cubicBezTo>
                  <a:pt x="1737" y="480"/>
                  <a:pt x="1728" y="472"/>
                  <a:pt x="1718" y="472"/>
                </a:cubicBezTo>
                <a:cubicBezTo>
                  <a:pt x="1708" y="472"/>
                  <a:pt x="1700" y="480"/>
                  <a:pt x="1700" y="490"/>
                </a:cubicBezTo>
                <a:cubicBezTo>
                  <a:pt x="1700" y="500"/>
                  <a:pt x="1708" y="509"/>
                  <a:pt x="1718" y="509"/>
                </a:cubicBezTo>
                <a:cubicBezTo>
                  <a:pt x="1728" y="509"/>
                  <a:pt x="1737" y="500"/>
                  <a:pt x="1737" y="490"/>
                </a:cubicBezTo>
                <a:cubicBezTo>
                  <a:pt x="1737" y="490"/>
                  <a:pt x="1737" y="490"/>
                  <a:pt x="1737" y="490"/>
                </a:cubicBezTo>
                <a:moveTo>
                  <a:pt x="1718" y="605"/>
                </a:moveTo>
                <a:cubicBezTo>
                  <a:pt x="1718" y="605"/>
                  <a:pt x="1718" y="605"/>
                  <a:pt x="1718" y="605"/>
                </a:cubicBezTo>
                <a:cubicBezTo>
                  <a:pt x="1707" y="605"/>
                  <a:pt x="1698" y="614"/>
                  <a:pt x="1698" y="625"/>
                </a:cubicBezTo>
                <a:cubicBezTo>
                  <a:pt x="1698" y="637"/>
                  <a:pt x="1698" y="637"/>
                  <a:pt x="1698" y="637"/>
                </a:cubicBezTo>
                <a:cubicBezTo>
                  <a:pt x="1698" y="648"/>
                  <a:pt x="1707" y="657"/>
                  <a:pt x="1718" y="657"/>
                </a:cubicBezTo>
                <a:cubicBezTo>
                  <a:pt x="1729" y="657"/>
                  <a:pt x="1738" y="648"/>
                  <a:pt x="1738" y="637"/>
                </a:cubicBezTo>
                <a:cubicBezTo>
                  <a:pt x="1738" y="625"/>
                  <a:pt x="1738" y="625"/>
                  <a:pt x="1738" y="625"/>
                </a:cubicBezTo>
                <a:cubicBezTo>
                  <a:pt x="1738" y="614"/>
                  <a:pt x="1729" y="605"/>
                  <a:pt x="1718" y="605"/>
                </a:cubicBezTo>
                <a:moveTo>
                  <a:pt x="1740" y="767"/>
                </a:moveTo>
                <a:cubicBezTo>
                  <a:pt x="1740" y="755"/>
                  <a:pt x="1730" y="746"/>
                  <a:pt x="1718" y="746"/>
                </a:cubicBezTo>
                <a:cubicBezTo>
                  <a:pt x="1706" y="746"/>
                  <a:pt x="1697" y="755"/>
                  <a:pt x="1697" y="767"/>
                </a:cubicBezTo>
                <a:cubicBezTo>
                  <a:pt x="1697" y="783"/>
                  <a:pt x="1697" y="783"/>
                  <a:pt x="1697" y="783"/>
                </a:cubicBezTo>
                <a:cubicBezTo>
                  <a:pt x="1697" y="795"/>
                  <a:pt x="1706" y="805"/>
                  <a:pt x="1718" y="805"/>
                </a:cubicBezTo>
                <a:cubicBezTo>
                  <a:pt x="1730" y="805"/>
                  <a:pt x="1740" y="795"/>
                  <a:pt x="1740" y="783"/>
                </a:cubicBezTo>
                <a:cubicBezTo>
                  <a:pt x="1740" y="767"/>
                  <a:pt x="1740" y="767"/>
                  <a:pt x="1740" y="767"/>
                </a:cubicBezTo>
                <a:moveTo>
                  <a:pt x="1718" y="887"/>
                </a:moveTo>
                <a:cubicBezTo>
                  <a:pt x="1718" y="887"/>
                  <a:pt x="1718" y="887"/>
                  <a:pt x="1718" y="887"/>
                </a:cubicBezTo>
                <a:cubicBezTo>
                  <a:pt x="1706" y="887"/>
                  <a:pt x="1695" y="897"/>
                  <a:pt x="1695" y="910"/>
                </a:cubicBezTo>
                <a:cubicBezTo>
                  <a:pt x="1695" y="930"/>
                  <a:pt x="1695" y="930"/>
                  <a:pt x="1695" y="930"/>
                </a:cubicBezTo>
                <a:cubicBezTo>
                  <a:pt x="1695" y="943"/>
                  <a:pt x="1706" y="953"/>
                  <a:pt x="1718" y="953"/>
                </a:cubicBezTo>
                <a:cubicBezTo>
                  <a:pt x="1731" y="953"/>
                  <a:pt x="1741" y="943"/>
                  <a:pt x="1741" y="930"/>
                </a:cubicBezTo>
                <a:cubicBezTo>
                  <a:pt x="1741" y="910"/>
                  <a:pt x="1741" y="910"/>
                  <a:pt x="1741" y="910"/>
                </a:cubicBezTo>
                <a:cubicBezTo>
                  <a:pt x="1741" y="897"/>
                  <a:pt x="1731" y="887"/>
                  <a:pt x="1718" y="887"/>
                </a:cubicBezTo>
                <a:moveTo>
                  <a:pt x="1742" y="1052"/>
                </a:moveTo>
                <a:cubicBezTo>
                  <a:pt x="1742" y="1039"/>
                  <a:pt x="1732" y="1028"/>
                  <a:pt x="1718" y="1028"/>
                </a:cubicBezTo>
                <a:cubicBezTo>
                  <a:pt x="1705" y="1028"/>
                  <a:pt x="1694" y="1039"/>
                  <a:pt x="1694" y="1052"/>
                </a:cubicBezTo>
                <a:cubicBezTo>
                  <a:pt x="1694" y="1077"/>
                  <a:pt x="1694" y="1077"/>
                  <a:pt x="1694" y="1077"/>
                </a:cubicBezTo>
                <a:cubicBezTo>
                  <a:pt x="1694" y="1090"/>
                  <a:pt x="1705" y="1101"/>
                  <a:pt x="1718" y="1101"/>
                </a:cubicBezTo>
                <a:cubicBezTo>
                  <a:pt x="1732" y="1101"/>
                  <a:pt x="1742" y="1090"/>
                  <a:pt x="1742" y="1077"/>
                </a:cubicBezTo>
                <a:cubicBezTo>
                  <a:pt x="1742" y="1052"/>
                  <a:pt x="1742" y="1052"/>
                  <a:pt x="1742" y="1052"/>
                </a:cubicBezTo>
                <a:moveTo>
                  <a:pt x="1718" y="1169"/>
                </a:moveTo>
                <a:cubicBezTo>
                  <a:pt x="1718" y="1169"/>
                  <a:pt x="1718" y="1169"/>
                  <a:pt x="1718" y="1169"/>
                </a:cubicBezTo>
                <a:cubicBezTo>
                  <a:pt x="1704" y="1169"/>
                  <a:pt x="1693" y="1180"/>
                  <a:pt x="1693" y="1194"/>
                </a:cubicBezTo>
                <a:cubicBezTo>
                  <a:pt x="1693" y="1223"/>
                  <a:pt x="1693" y="1223"/>
                  <a:pt x="1693" y="1223"/>
                </a:cubicBezTo>
                <a:cubicBezTo>
                  <a:pt x="1693" y="1238"/>
                  <a:pt x="1704" y="1249"/>
                  <a:pt x="1718" y="1249"/>
                </a:cubicBezTo>
                <a:cubicBezTo>
                  <a:pt x="1732" y="1249"/>
                  <a:pt x="1744" y="1238"/>
                  <a:pt x="1744" y="1223"/>
                </a:cubicBezTo>
                <a:cubicBezTo>
                  <a:pt x="1744" y="1194"/>
                  <a:pt x="1744" y="1194"/>
                  <a:pt x="1744" y="1194"/>
                </a:cubicBezTo>
                <a:cubicBezTo>
                  <a:pt x="1744" y="1180"/>
                  <a:pt x="1732" y="1169"/>
                  <a:pt x="1718" y="1169"/>
                </a:cubicBezTo>
                <a:moveTo>
                  <a:pt x="1745" y="1337"/>
                </a:moveTo>
                <a:cubicBezTo>
                  <a:pt x="1745" y="1322"/>
                  <a:pt x="1733" y="1310"/>
                  <a:pt x="1718" y="1310"/>
                </a:cubicBezTo>
                <a:cubicBezTo>
                  <a:pt x="1703" y="1310"/>
                  <a:pt x="1691" y="1322"/>
                  <a:pt x="1691" y="1337"/>
                </a:cubicBezTo>
                <a:cubicBezTo>
                  <a:pt x="1691" y="1370"/>
                  <a:pt x="1691" y="1370"/>
                  <a:pt x="1691" y="1370"/>
                </a:cubicBezTo>
                <a:cubicBezTo>
                  <a:pt x="1691" y="1385"/>
                  <a:pt x="1703" y="1397"/>
                  <a:pt x="1718" y="1397"/>
                </a:cubicBezTo>
                <a:cubicBezTo>
                  <a:pt x="1733" y="1397"/>
                  <a:pt x="1745" y="1385"/>
                  <a:pt x="1745" y="1370"/>
                </a:cubicBezTo>
                <a:cubicBezTo>
                  <a:pt x="1745" y="1337"/>
                  <a:pt x="1745" y="1337"/>
                  <a:pt x="1745" y="1337"/>
                </a:cubicBezTo>
                <a:moveTo>
                  <a:pt x="1748" y="1629"/>
                </a:moveTo>
                <a:cubicBezTo>
                  <a:pt x="1748" y="1613"/>
                  <a:pt x="1735" y="1599"/>
                  <a:pt x="1718" y="1599"/>
                </a:cubicBezTo>
                <a:cubicBezTo>
                  <a:pt x="1702" y="1599"/>
                  <a:pt x="1688" y="1613"/>
                  <a:pt x="1688" y="1629"/>
                </a:cubicBezTo>
                <a:cubicBezTo>
                  <a:pt x="1688" y="1687"/>
                  <a:pt x="1688" y="1687"/>
                  <a:pt x="1688" y="1687"/>
                </a:cubicBezTo>
                <a:cubicBezTo>
                  <a:pt x="1688" y="1703"/>
                  <a:pt x="1702" y="1717"/>
                  <a:pt x="1718" y="1717"/>
                </a:cubicBezTo>
                <a:cubicBezTo>
                  <a:pt x="1735" y="1717"/>
                  <a:pt x="1748" y="1703"/>
                  <a:pt x="1748" y="1687"/>
                </a:cubicBezTo>
                <a:cubicBezTo>
                  <a:pt x="1748" y="1629"/>
                  <a:pt x="1748" y="1629"/>
                  <a:pt x="1748" y="1629"/>
                </a:cubicBezTo>
                <a:moveTo>
                  <a:pt x="1718" y="1756"/>
                </a:moveTo>
                <a:cubicBezTo>
                  <a:pt x="1718" y="1756"/>
                  <a:pt x="1718" y="1756"/>
                  <a:pt x="1718" y="1756"/>
                </a:cubicBezTo>
                <a:cubicBezTo>
                  <a:pt x="1701" y="1756"/>
                  <a:pt x="1687" y="1770"/>
                  <a:pt x="1687" y="1787"/>
                </a:cubicBezTo>
                <a:cubicBezTo>
                  <a:pt x="1687" y="1857"/>
                  <a:pt x="1687" y="1857"/>
                  <a:pt x="1687" y="1857"/>
                </a:cubicBezTo>
                <a:cubicBezTo>
                  <a:pt x="1687" y="1874"/>
                  <a:pt x="1701" y="1888"/>
                  <a:pt x="1718" y="1888"/>
                </a:cubicBezTo>
                <a:cubicBezTo>
                  <a:pt x="1736" y="1888"/>
                  <a:pt x="1750" y="1874"/>
                  <a:pt x="1750" y="1857"/>
                </a:cubicBezTo>
                <a:cubicBezTo>
                  <a:pt x="1750" y="1787"/>
                  <a:pt x="1750" y="1787"/>
                  <a:pt x="1750" y="1787"/>
                </a:cubicBezTo>
                <a:cubicBezTo>
                  <a:pt x="1750" y="1770"/>
                  <a:pt x="1736" y="1756"/>
                  <a:pt x="1718" y="1756"/>
                </a:cubicBezTo>
                <a:moveTo>
                  <a:pt x="1751" y="1953"/>
                </a:moveTo>
                <a:cubicBezTo>
                  <a:pt x="1751" y="1935"/>
                  <a:pt x="1736" y="1920"/>
                  <a:pt x="1718" y="1920"/>
                </a:cubicBezTo>
                <a:cubicBezTo>
                  <a:pt x="1700" y="1920"/>
                  <a:pt x="1685" y="1935"/>
                  <a:pt x="1685" y="1953"/>
                </a:cubicBezTo>
                <a:cubicBezTo>
                  <a:pt x="1685" y="2042"/>
                  <a:pt x="1685" y="2042"/>
                  <a:pt x="1685" y="2042"/>
                </a:cubicBezTo>
                <a:cubicBezTo>
                  <a:pt x="1685" y="2060"/>
                  <a:pt x="1700" y="2075"/>
                  <a:pt x="1718" y="2075"/>
                </a:cubicBezTo>
                <a:cubicBezTo>
                  <a:pt x="1736" y="2075"/>
                  <a:pt x="1751" y="2060"/>
                  <a:pt x="1751" y="2042"/>
                </a:cubicBezTo>
                <a:cubicBezTo>
                  <a:pt x="1751" y="1953"/>
                  <a:pt x="1751" y="1953"/>
                  <a:pt x="1751" y="1953"/>
                </a:cubicBezTo>
                <a:moveTo>
                  <a:pt x="1737" y="369"/>
                </a:moveTo>
                <a:cubicBezTo>
                  <a:pt x="1737" y="359"/>
                  <a:pt x="1728" y="351"/>
                  <a:pt x="1718" y="351"/>
                </a:cubicBezTo>
                <a:cubicBezTo>
                  <a:pt x="1708" y="351"/>
                  <a:pt x="1700" y="359"/>
                  <a:pt x="1700" y="369"/>
                </a:cubicBezTo>
                <a:cubicBezTo>
                  <a:pt x="1700" y="379"/>
                  <a:pt x="1708" y="387"/>
                  <a:pt x="1718" y="387"/>
                </a:cubicBezTo>
                <a:cubicBezTo>
                  <a:pt x="1728" y="387"/>
                  <a:pt x="1737" y="379"/>
                  <a:pt x="1737" y="369"/>
                </a:cubicBezTo>
                <a:cubicBezTo>
                  <a:pt x="1737" y="369"/>
                  <a:pt x="1737" y="369"/>
                  <a:pt x="1737" y="369"/>
                </a:cubicBezTo>
                <a:moveTo>
                  <a:pt x="1737" y="252"/>
                </a:moveTo>
                <a:cubicBezTo>
                  <a:pt x="1737" y="242"/>
                  <a:pt x="1728" y="234"/>
                  <a:pt x="1718" y="234"/>
                </a:cubicBezTo>
                <a:cubicBezTo>
                  <a:pt x="1708" y="234"/>
                  <a:pt x="1700" y="242"/>
                  <a:pt x="1700" y="252"/>
                </a:cubicBezTo>
                <a:cubicBezTo>
                  <a:pt x="1700" y="262"/>
                  <a:pt x="1708" y="271"/>
                  <a:pt x="1718" y="271"/>
                </a:cubicBezTo>
                <a:cubicBezTo>
                  <a:pt x="1728" y="271"/>
                  <a:pt x="1737" y="262"/>
                  <a:pt x="1737" y="252"/>
                </a:cubicBezTo>
                <a:cubicBezTo>
                  <a:pt x="1737" y="252"/>
                  <a:pt x="1737" y="252"/>
                  <a:pt x="1737" y="252"/>
                </a:cubicBezTo>
                <a:moveTo>
                  <a:pt x="1737" y="135"/>
                </a:moveTo>
                <a:cubicBezTo>
                  <a:pt x="1737" y="125"/>
                  <a:pt x="1728" y="117"/>
                  <a:pt x="1718" y="117"/>
                </a:cubicBezTo>
                <a:cubicBezTo>
                  <a:pt x="1708" y="117"/>
                  <a:pt x="1700" y="125"/>
                  <a:pt x="1700" y="135"/>
                </a:cubicBezTo>
                <a:cubicBezTo>
                  <a:pt x="1700" y="146"/>
                  <a:pt x="1708" y="154"/>
                  <a:pt x="1718" y="154"/>
                </a:cubicBezTo>
                <a:cubicBezTo>
                  <a:pt x="1728" y="154"/>
                  <a:pt x="1737" y="146"/>
                  <a:pt x="1737" y="135"/>
                </a:cubicBezTo>
                <a:cubicBezTo>
                  <a:pt x="1737" y="135"/>
                  <a:pt x="1737" y="135"/>
                  <a:pt x="1737" y="135"/>
                </a:cubicBezTo>
                <a:moveTo>
                  <a:pt x="1737" y="19"/>
                </a:moveTo>
                <a:cubicBezTo>
                  <a:pt x="1737" y="9"/>
                  <a:pt x="1728" y="0"/>
                  <a:pt x="1718" y="0"/>
                </a:cubicBezTo>
                <a:cubicBezTo>
                  <a:pt x="1708" y="0"/>
                  <a:pt x="1700" y="9"/>
                  <a:pt x="1700" y="19"/>
                </a:cubicBezTo>
                <a:cubicBezTo>
                  <a:pt x="1700" y="29"/>
                  <a:pt x="1708" y="37"/>
                  <a:pt x="1718" y="37"/>
                </a:cubicBezTo>
                <a:cubicBezTo>
                  <a:pt x="1728" y="37"/>
                  <a:pt x="1737" y="29"/>
                  <a:pt x="1737" y="19"/>
                </a:cubicBezTo>
                <a:cubicBezTo>
                  <a:pt x="1737" y="19"/>
                  <a:pt x="1737" y="19"/>
                  <a:pt x="1737" y="19"/>
                </a:cubicBezTo>
                <a:moveTo>
                  <a:pt x="1718" y="1451"/>
                </a:moveTo>
                <a:cubicBezTo>
                  <a:pt x="1718" y="1451"/>
                  <a:pt x="1718" y="1451"/>
                  <a:pt x="1718" y="1451"/>
                </a:cubicBezTo>
                <a:cubicBezTo>
                  <a:pt x="1702" y="1451"/>
                  <a:pt x="1690" y="1463"/>
                  <a:pt x="1690" y="1479"/>
                </a:cubicBezTo>
                <a:cubicBezTo>
                  <a:pt x="1690" y="1525"/>
                  <a:pt x="1690" y="1525"/>
                  <a:pt x="1690" y="1525"/>
                </a:cubicBezTo>
                <a:cubicBezTo>
                  <a:pt x="1690" y="1540"/>
                  <a:pt x="1702" y="1553"/>
                  <a:pt x="1718" y="1553"/>
                </a:cubicBezTo>
                <a:cubicBezTo>
                  <a:pt x="1734" y="1553"/>
                  <a:pt x="1747" y="1540"/>
                  <a:pt x="1747" y="1525"/>
                </a:cubicBezTo>
                <a:cubicBezTo>
                  <a:pt x="1747" y="1479"/>
                  <a:pt x="1747" y="1479"/>
                  <a:pt x="1747" y="1479"/>
                </a:cubicBezTo>
                <a:cubicBezTo>
                  <a:pt x="1747" y="1463"/>
                  <a:pt x="1734" y="1451"/>
                  <a:pt x="1718" y="1451"/>
                </a:cubicBezTo>
                <a:moveTo>
                  <a:pt x="1836" y="490"/>
                </a:moveTo>
                <a:cubicBezTo>
                  <a:pt x="1836" y="480"/>
                  <a:pt x="1828" y="472"/>
                  <a:pt x="1817" y="472"/>
                </a:cubicBezTo>
                <a:cubicBezTo>
                  <a:pt x="1807" y="472"/>
                  <a:pt x="1799" y="480"/>
                  <a:pt x="1799" y="490"/>
                </a:cubicBezTo>
                <a:cubicBezTo>
                  <a:pt x="1799" y="500"/>
                  <a:pt x="1807" y="509"/>
                  <a:pt x="1817" y="509"/>
                </a:cubicBezTo>
                <a:cubicBezTo>
                  <a:pt x="1828" y="509"/>
                  <a:pt x="1836" y="500"/>
                  <a:pt x="1836" y="490"/>
                </a:cubicBezTo>
                <a:cubicBezTo>
                  <a:pt x="1836" y="490"/>
                  <a:pt x="1836" y="490"/>
                  <a:pt x="1836" y="490"/>
                </a:cubicBezTo>
                <a:moveTo>
                  <a:pt x="1817" y="605"/>
                </a:moveTo>
                <a:cubicBezTo>
                  <a:pt x="1817" y="605"/>
                  <a:pt x="1817" y="605"/>
                  <a:pt x="1817" y="605"/>
                </a:cubicBezTo>
                <a:cubicBezTo>
                  <a:pt x="1806" y="605"/>
                  <a:pt x="1797" y="614"/>
                  <a:pt x="1797" y="625"/>
                </a:cubicBezTo>
                <a:cubicBezTo>
                  <a:pt x="1797" y="637"/>
                  <a:pt x="1797" y="637"/>
                  <a:pt x="1797" y="637"/>
                </a:cubicBezTo>
                <a:cubicBezTo>
                  <a:pt x="1797" y="648"/>
                  <a:pt x="1806" y="657"/>
                  <a:pt x="1817" y="657"/>
                </a:cubicBezTo>
                <a:cubicBezTo>
                  <a:pt x="1828" y="657"/>
                  <a:pt x="1837" y="648"/>
                  <a:pt x="1837" y="637"/>
                </a:cubicBezTo>
                <a:cubicBezTo>
                  <a:pt x="1837" y="625"/>
                  <a:pt x="1837" y="625"/>
                  <a:pt x="1837" y="625"/>
                </a:cubicBezTo>
                <a:cubicBezTo>
                  <a:pt x="1837" y="614"/>
                  <a:pt x="1828" y="605"/>
                  <a:pt x="1817" y="605"/>
                </a:cubicBezTo>
                <a:moveTo>
                  <a:pt x="1839" y="767"/>
                </a:moveTo>
                <a:cubicBezTo>
                  <a:pt x="1839" y="755"/>
                  <a:pt x="1829" y="746"/>
                  <a:pt x="1817" y="746"/>
                </a:cubicBezTo>
                <a:cubicBezTo>
                  <a:pt x="1805" y="746"/>
                  <a:pt x="1796" y="755"/>
                  <a:pt x="1796" y="767"/>
                </a:cubicBezTo>
                <a:cubicBezTo>
                  <a:pt x="1796" y="783"/>
                  <a:pt x="1796" y="783"/>
                  <a:pt x="1796" y="783"/>
                </a:cubicBezTo>
                <a:cubicBezTo>
                  <a:pt x="1796" y="795"/>
                  <a:pt x="1805" y="805"/>
                  <a:pt x="1817" y="805"/>
                </a:cubicBezTo>
                <a:cubicBezTo>
                  <a:pt x="1829" y="805"/>
                  <a:pt x="1839" y="795"/>
                  <a:pt x="1839" y="783"/>
                </a:cubicBezTo>
                <a:cubicBezTo>
                  <a:pt x="1839" y="767"/>
                  <a:pt x="1839" y="767"/>
                  <a:pt x="1839" y="767"/>
                </a:cubicBezTo>
                <a:moveTo>
                  <a:pt x="1817" y="887"/>
                </a:moveTo>
                <a:cubicBezTo>
                  <a:pt x="1817" y="887"/>
                  <a:pt x="1817" y="887"/>
                  <a:pt x="1817" y="887"/>
                </a:cubicBezTo>
                <a:cubicBezTo>
                  <a:pt x="1805" y="887"/>
                  <a:pt x="1794" y="897"/>
                  <a:pt x="1794" y="910"/>
                </a:cubicBezTo>
                <a:cubicBezTo>
                  <a:pt x="1794" y="930"/>
                  <a:pt x="1794" y="930"/>
                  <a:pt x="1794" y="930"/>
                </a:cubicBezTo>
                <a:cubicBezTo>
                  <a:pt x="1794" y="943"/>
                  <a:pt x="1805" y="953"/>
                  <a:pt x="1817" y="953"/>
                </a:cubicBezTo>
                <a:cubicBezTo>
                  <a:pt x="1830" y="953"/>
                  <a:pt x="1840" y="943"/>
                  <a:pt x="1840" y="930"/>
                </a:cubicBezTo>
                <a:cubicBezTo>
                  <a:pt x="1840" y="910"/>
                  <a:pt x="1840" y="910"/>
                  <a:pt x="1840" y="910"/>
                </a:cubicBezTo>
                <a:cubicBezTo>
                  <a:pt x="1840" y="897"/>
                  <a:pt x="1830" y="887"/>
                  <a:pt x="1817" y="887"/>
                </a:cubicBezTo>
                <a:moveTo>
                  <a:pt x="1842" y="1052"/>
                </a:moveTo>
                <a:cubicBezTo>
                  <a:pt x="1842" y="1039"/>
                  <a:pt x="1831" y="1028"/>
                  <a:pt x="1817" y="1028"/>
                </a:cubicBezTo>
                <a:cubicBezTo>
                  <a:pt x="1804" y="1028"/>
                  <a:pt x="1793" y="1039"/>
                  <a:pt x="1793" y="1052"/>
                </a:cubicBezTo>
                <a:cubicBezTo>
                  <a:pt x="1793" y="1077"/>
                  <a:pt x="1793" y="1077"/>
                  <a:pt x="1793" y="1077"/>
                </a:cubicBezTo>
                <a:cubicBezTo>
                  <a:pt x="1793" y="1090"/>
                  <a:pt x="1804" y="1101"/>
                  <a:pt x="1817" y="1101"/>
                </a:cubicBezTo>
                <a:cubicBezTo>
                  <a:pt x="1831" y="1101"/>
                  <a:pt x="1842" y="1090"/>
                  <a:pt x="1842" y="1077"/>
                </a:cubicBezTo>
                <a:cubicBezTo>
                  <a:pt x="1842" y="1052"/>
                  <a:pt x="1842" y="1052"/>
                  <a:pt x="1842" y="1052"/>
                </a:cubicBezTo>
                <a:moveTo>
                  <a:pt x="1817" y="1169"/>
                </a:moveTo>
                <a:cubicBezTo>
                  <a:pt x="1817" y="1169"/>
                  <a:pt x="1817" y="1169"/>
                  <a:pt x="1817" y="1169"/>
                </a:cubicBezTo>
                <a:cubicBezTo>
                  <a:pt x="1803" y="1169"/>
                  <a:pt x="1792" y="1180"/>
                  <a:pt x="1792" y="1194"/>
                </a:cubicBezTo>
                <a:cubicBezTo>
                  <a:pt x="1792" y="1223"/>
                  <a:pt x="1792" y="1223"/>
                  <a:pt x="1792" y="1223"/>
                </a:cubicBezTo>
                <a:cubicBezTo>
                  <a:pt x="1792" y="1238"/>
                  <a:pt x="1803" y="1249"/>
                  <a:pt x="1817" y="1249"/>
                </a:cubicBezTo>
                <a:cubicBezTo>
                  <a:pt x="1831" y="1249"/>
                  <a:pt x="1843" y="1238"/>
                  <a:pt x="1843" y="1223"/>
                </a:cubicBezTo>
                <a:cubicBezTo>
                  <a:pt x="1843" y="1194"/>
                  <a:pt x="1843" y="1194"/>
                  <a:pt x="1843" y="1194"/>
                </a:cubicBezTo>
                <a:cubicBezTo>
                  <a:pt x="1843" y="1180"/>
                  <a:pt x="1831" y="1169"/>
                  <a:pt x="1817" y="1169"/>
                </a:cubicBezTo>
                <a:moveTo>
                  <a:pt x="1844" y="1337"/>
                </a:moveTo>
                <a:cubicBezTo>
                  <a:pt x="1844" y="1322"/>
                  <a:pt x="1832" y="1310"/>
                  <a:pt x="1817" y="1310"/>
                </a:cubicBezTo>
                <a:cubicBezTo>
                  <a:pt x="1802" y="1310"/>
                  <a:pt x="1790" y="1322"/>
                  <a:pt x="1790" y="1337"/>
                </a:cubicBezTo>
                <a:cubicBezTo>
                  <a:pt x="1790" y="1370"/>
                  <a:pt x="1790" y="1370"/>
                  <a:pt x="1790" y="1370"/>
                </a:cubicBezTo>
                <a:cubicBezTo>
                  <a:pt x="1790" y="1385"/>
                  <a:pt x="1802" y="1397"/>
                  <a:pt x="1817" y="1397"/>
                </a:cubicBezTo>
                <a:cubicBezTo>
                  <a:pt x="1832" y="1397"/>
                  <a:pt x="1844" y="1385"/>
                  <a:pt x="1844" y="1370"/>
                </a:cubicBezTo>
                <a:cubicBezTo>
                  <a:pt x="1844" y="1337"/>
                  <a:pt x="1844" y="1337"/>
                  <a:pt x="1844" y="1337"/>
                </a:cubicBezTo>
                <a:moveTo>
                  <a:pt x="1847" y="1629"/>
                </a:moveTo>
                <a:cubicBezTo>
                  <a:pt x="1847" y="1613"/>
                  <a:pt x="1834" y="1599"/>
                  <a:pt x="1817" y="1599"/>
                </a:cubicBezTo>
                <a:cubicBezTo>
                  <a:pt x="1801" y="1599"/>
                  <a:pt x="1787" y="1613"/>
                  <a:pt x="1787" y="1629"/>
                </a:cubicBezTo>
                <a:cubicBezTo>
                  <a:pt x="1787" y="1687"/>
                  <a:pt x="1787" y="1687"/>
                  <a:pt x="1787" y="1687"/>
                </a:cubicBezTo>
                <a:cubicBezTo>
                  <a:pt x="1787" y="1703"/>
                  <a:pt x="1801" y="1717"/>
                  <a:pt x="1817" y="1717"/>
                </a:cubicBezTo>
                <a:cubicBezTo>
                  <a:pt x="1834" y="1717"/>
                  <a:pt x="1847" y="1703"/>
                  <a:pt x="1847" y="1687"/>
                </a:cubicBezTo>
                <a:cubicBezTo>
                  <a:pt x="1847" y="1629"/>
                  <a:pt x="1847" y="1629"/>
                  <a:pt x="1847" y="1629"/>
                </a:cubicBezTo>
                <a:moveTo>
                  <a:pt x="1817" y="1756"/>
                </a:moveTo>
                <a:cubicBezTo>
                  <a:pt x="1817" y="1756"/>
                  <a:pt x="1817" y="1756"/>
                  <a:pt x="1817" y="1756"/>
                </a:cubicBezTo>
                <a:cubicBezTo>
                  <a:pt x="1800" y="1756"/>
                  <a:pt x="1786" y="1770"/>
                  <a:pt x="1786" y="1787"/>
                </a:cubicBezTo>
                <a:cubicBezTo>
                  <a:pt x="1786" y="1857"/>
                  <a:pt x="1786" y="1857"/>
                  <a:pt x="1786" y="1857"/>
                </a:cubicBezTo>
                <a:cubicBezTo>
                  <a:pt x="1786" y="1874"/>
                  <a:pt x="1800" y="1888"/>
                  <a:pt x="1817" y="1888"/>
                </a:cubicBezTo>
                <a:cubicBezTo>
                  <a:pt x="1835" y="1888"/>
                  <a:pt x="1849" y="1874"/>
                  <a:pt x="1849" y="1857"/>
                </a:cubicBezTo>
                <a:cubicBezTo>
                  <a:pt x="1849" y="1787"/>
                  <a:pt x="1849" y="1787"/>
                  <a:pt x="1849" y="1787"/>
                </a:cubicBezTo>
                <a:cubicBezTo>
                  <a:pt x="1849" y="1770"/>
                  <a:pt x="1835" y="1756"/>
                  <a:pt x="1817" y="1756"/>
                </a:cubicBezTo>
                <a:moveTo>
                  <a:pt x="1850" y="1953"/>
                </a:moveTo>
                <a:cubicBezTo>
                  <a:pt x="1850" y="1935"/>
                  <a:pt x="1835" y="1920"/>
                  <a:pt x="1817" y="1920"/>
                </a:cubicBezTo>
                <a:cubicBezTo>
                  <a:pt x="1799" y="1920"/>
                  <a:pt x="1784" y="1935"/>
                  <a:pt x="1784" y="1953"/>
                </a:cubicBezTo>
                <a:cubicBezTo>
                  <a:pt x="1784" y="2042"/>
                  <a:pt x="1784" y="2042"/>
                  <a:pt x="1784" y="2042"/>
                </a:cubicBezTo>
                <a:cubicBezTo>
                  <a:pt x="1784" y="2060"/>
                  <a:pt x="1799" y="2075"/>
                  <a:pt x="1817" y="2075"/>
                </a:cubicBezTo>
                <a:cubicBezTo>
                  <a:pt x="1835" y="2075"/>
                  <a:pt x="1850" y="2060"/>
                  <a:pt x="1850" y="2042"/>
                </a:cubicBezTo>
                <a:cubicBezTo>
                  <a:pt x="1850" y="1953"/>
                  <a:pt x="1850" y="1953"/>
                  <a:pt x="1850" y="1953"/>
                </a:cubicBezTo>
                <a:moveTo>
                  <a:pt x="1836" y="369"/>
                </a:moveTo>
                <a:cubicBezTo>
                  <a:pt x="1836" y="359"/>
                  <a:pt x="1828" y="351"/>
                  <a:pt x="1817" y="351"/>
                </a:cubicBezTo>
                <a:cubicBezTo>
                  <a:pt x="1807" y="351"/>
                  <a:pt x="1799" y="359"/>
                  <a:pt x="1799" y="369"/>
                </a:cubicBezTo>
                <a:cubicBezTo>
                  <a:pt x="1799" y="379"/>
                  <a:pt x="1807" y="387"/>
                  <a:pt x="1817" y="387"/>
                </a:cubicBezTo>
                <a:cubicBezTo>
                  <a:pt x="1828" y="387"/>
                  <a:pt x="1836" y="379"/>
                  <a:pt x="1836" y="369"/>
                </a:cubicBezTo>
                <a:cubicBezTo>
                  <a:pt x="1836" y="369"/>
                  <a:pt x="1836" y="369"/>
                  <a:pt x="1836" y="369"/>
                </a:cubicBezTo>
                <a:moveTo>
                  <a:pt x="1836" y="252"/>
                </a:moveTo>
                <a:cubicBezTo>
                  <a:pt x="1836" y="242"/>
                  <a:pt x="1828" y="234"/>
                  <a:pt x="1817" y="234"/>
                </a:cubicBezTo>
                <a:cubicBezTo>
                  <a:pt x="1807" y="234"/>
                  <a:pt x="1799" y="242"/>
                  <a:pt x="1799" y="252"/>
                </a:cubicBezTo>
                <a:cubicBezTo>
                  <a:pt x="1799" y="262"/>
                  <a:pt x="1807" y="271"/>
                  <a:pt x="1817" y="271"/>
                </a:cubicBezTo>
                <a:cubicBezTo>
                  <a:pt x="1828" y="271"/>
                  <a:pt x="1836" y="262"/>
                  <a:pt x="1836" y="252"/>
                </a:cubicBezTo>
                <a:cubicBezTo>
                  <a:pt x="1836" y="252"/>
                  <a:pt x="1836" y="252"/>
                  <a:pt x="1836" y="252"/>
                </a:cubicBezTo>
                <a:moveTo>
                  <a:pt x="1836" y="135"/>
                </a:moveTo>
                <a:cubicBezTo>
                  <a:pt x="1836" y="125"/>
                  <a:pt x="1828" y="117"/>
                  <a:pt x="1817" y="117"/>
                </a:cubicBezTo>
                <a:cubicBezTo>
                  <a:pt x="1807" y="117"/>
                  <a:pt x="1799" y="125"/>
                  <a:pt x="1799" y="135"/>
                </a:cubicBezTo>
                <a:cubicBezTo>
                  <a:pt x="1799" y="146"/>
                  <a:pt x="1807" y="154"/>
                  <a:pt x="1817" y="154"/>
                </a:cubicBezTo>
                <a:cubicBezTo>
                  <a:pt x="1828" y="154"/>
                  <a:pt x="1836" y="146"/>
                  <a:pt x="1836" y="135"/>
                </a:cubicBezTo>
                <a:cubicBezTo>
                  <a:pt x="1836" y="135"/>
                  <a:pt x="1836" y="135"/>
                  <a:pt x="1836" y="135"/>
                </a:cubicBezTo>
                <a:moveTo>
                  <a:pt x="1836" y="19"/>
                </a:moveTo>
                <a:cubicBezTo>
                  <a:pt x="1836" y="9"/>
                  <a:pt x="1828" y="0"/>
                  <a:pt x="1817" y="0"/>
                </a:cubicBezTo>
                <a:cubicBezTo>
                  <a:pt x="1807" y="0"/>
                  <a:pt x="1799" y="9"/>
                  <a:pt x="1799" y="19"/>
                </a:cubicBezTo>
                <a:cubicBezTo>
                  <a:pt x="1799" y="29"/>
                  <a:pt x="1807" y="37"/>
                  <a:pt x="1817" y="37"/>
                </a:cubicBezTo>
                <a:cubicBezTo>
                  <a:pt x="1828" y="37"/>
                  <a:pt x="1836" y="29"/>
                  <a:pt x="1836" y="19"/>
                </a:cubicBezTo>
                <a:cubicBezTo>
                  <a:pt x="1836" y="19"/>
                  <a:pt x="1836" y="19"/>
                  <a:pt x="1836" y="19"/>
                </a:cubicBezTo>
                <a:moveTo>
                  <a:pt x="1817" y="1451"/>
                </a:moveTo>
                <a:cubicBezTo>
                  <a:pt x="1817" y="1451"/>
                  <a:pt x="1817" y="1451"/>
                  <a:pt x="1817" y="1451"/>
                </a:cubicBezTo>
                <a:cubicBezTo>
                  <a:pt x="1802" y="1451"/>
                  <a:pt x="1789" y="1463"/>
                  <a:pt x="1789" y="1479"/>
                </a:cubicBezTo>
                <a:cubicBezTo>
                  <a:pt x="1789" y="1525"/>
                  <a:pt x="1789" y="1525"/>
                  <a:pt x="1789" y="1525"/>
                </a:cubicBezTo>
                <a:cubicBezTo>
                  <a:pt x="1789" y="1540"/>
                  <a:pt x="1802" y="1553"/>
                  <a:pt x="1817" y="1553"/>
                </a:cubicBezTo>
                <a:cubicBezTo>
                  <a:pt x="1833" y="1553"/>
                  <a:pt x="1846" y="1540"/>
                  <a:pt x="1846" y="1525"/>
                </a:cubicBezTo>
                <a:cubicBezTo>
                  <a:pt x="1846" y="1479"/>
                  <a:pt x="1846" y="1479"/>
                  <a:pt x="1846" y="1479"/>
                </a:cubicBezTo>
                <a:cubicBezTo>
                  <a:pt x="1846" y="1463"/>
                  <a:pt x="1833" y="1451"/>
                  <a:pt x="1817" y="1451"/>
                </a:cubicBezTo>
                <a:moveTo>
                  <a:pt x="1935" y="490"/>
                </a:moveTo>
                <a:cubicBezTo>
                  <a:pt x="1935" y="480"/>
                  <a:pt x="1927" y="472"/>
                  <a:pt x="1916" y="472"/>
                </a:cubicBezTo>
                <a:cubicBezTo>
                  <a:pt x="1906" y="472"/>
                  <a:pt x="1898" y="480"/>
                  <a:pt x="1898" y="490"/>
                </a:cubicBezTo>
                <a:cubicBezTo>
                  <a:pt x="1898" y="500"/>
                  <a:pt x="1906" y="509"/>
                  <a:pt x="1916" y="509"/>
                </a:cubicBezTo>
                <a:cubicBezTo>
                  <a:pt x="1927" y="509"/>
                  <a:pt x="1935" y="500"/>
                  <a:pt x="1935" y="490"/>
                </a:cubicBezTo>
                <a:cubicBezTo>
                  <a:pt x="1935" y="490"/>
                  <a:pt x="1935" y="490"/>
                  <a:pt x="1935" y="490"/>
                </a:cubicBezTo>
                <a:moveTo>
                  <a:pt x="1916" y="605"/>
                </a:moveTo>
                <a:cubicBezTo>
                  <a:pt x="1916" y="605"/>
                  <a:pt x="1916" y="605"/>
                  <a:pt x="1916" y="605"/>
                </a:cubicBezTo>
                <a:cubicBezTo>
                  <a:pt x="1905" y="605"/>
                  <a:pt x="1896" y="614"/>
                  <a:pt x="1896" y="625"/>
                </a:cubicBezTo>
                <a:cubicBezTo>
                  <a:pt x="1896" y="637"/>
                  <a:pt x="1896" y="637"/>
                  <a:pt x="1896" y="637"/>
                </a:cubicBezTo>
                <a:cubicBezTo>
                  <a:pt x="1896" y="648"/>
                  <a:pt x="1905" y="657"/>
                  <a:pt x="1916" y="657"/>
                </a:cubicBezTo>
                <a:cubicBezTo>
                  <a:pt x="1927" y="657"/>
                  <a:pt x="1936" y="648"/>
                  <a:pt x="1936" y="637"/>
                </a:cubicBezTo>
                <a:cubicBezTo>
                  <a:pt x="1936" y="625"/>
                  <a:pt x="1936" y="625"/>
                  <a:pt x="1936" y="625"/>
                </a:cubicBezTo>
                <a:cubicBezTo>
                  <a:pt x="1936" y="614"/>
                  <a:pt x="1927" y="605"/>
                  <a:pt x="1916" y="605"/>
                </a:cubicBezTo>
                <a:moveTo>
                  <a:pt x="1938" y="767"/>
                </a:moveTo>
                <a:cubicBezTo>
                  <a:pt x="1938" y="755"/>
                  <a:pt x="1928" y="746"/>
                  <a:pt x="1916" y="746"/>
                </a:cubicBezTo>
                <a:cubicBezTo>
                  <a:pt x="1905" y="746"/>
                  <a:pt x="1895" y="755"/>
                  <a:pt x="1895" y="767"/>
                </a:cubicBezTo>
                <a:cubicBezTo>
                  <a:pt x="1895" y="783"/>
                  <a:pt x="1895" y="783"/>
                  <a:pt x="1895" y="783"/>
                </a:cubicBezTo>
                <a:cubicBezTo>
                  <a:pt x="1895" y="795"/>
                  <a:pt x="1905" y="805"/>
                  <a:pt x="1916" y="805"/>
                </a:cubicBezTo>
                <a:cubicBezTo>
                  <a:pt x="1928" y="805"/>
                  <a:pt x="1938" y="795"/>
                  <a:pt x="1938" y="783"/>
                </a:cubicBezTo>
                <a:cubicBezTo>
                  <a:pt x="1938" y="767"/>
                  <a:pt x="1938" y="767"/>
                  <a:pt x="1938" y="767"/>
                </a:cubicBezTo>
                <a:moveTo>
                  <a:pt x="1916" y="887"/>
                </a:moveTo>
                <a:cubicBezTo>
                  <a:pt x="1916" y="887"/>
                  <a:pt x="1916" y="887"/>
                  <a:pt x="1916" y="887"/>
                </a:cubicBezTo>
                <a:cubicBezTo>
                  <a:pt x="1904" y="887"/>
                  <a:pt x="1894" y="897"/>
                  <a:pt x="1894" y="910"/>
                </a:cubicBezTo>
                <a:cubicBezTo>
                  <a:pt x="1894" y="930"/>
                  <a:pt x="1894" y="930"/>
                  <a:pt x="1894" y="930"/>
                </a:cubicBezTo>
                <a:cubicBezTo>
                  <a:pt x="1894" y="943"/>
                  <a:pt x="1904" y="953"/>
                  <a:pt x="1916" y="953"/>
                </a:cubicBezTo>
                <a:cubicBezTo>
                  <a:pt x="1929" y="953"/>
                  <a:pt x="1939" y="943"/>
                  <a:pt x="1939" y="930"/>
                </a:cubicBezTo>
                <a:cubicBezTo>
                  <a:pt x="1939" y="910"/>
                  <a:pt x="1939" y="910"/>
                  <a:pt x="1939" y="910"/>
                </a:cubicBezTo>
                <a:cubicBezTo>
                  <a:pt x="1939" y="897"/>
                  <a:pt x="1929" y="887"/>
                  <a:pt x="1916" y="887"/>
                </a:cubicBezTo>
                <a:moveTo>
                  <a:pt x="1941" y="1052"/>
                </a:moveTo>
                <a:cubicBezTo>
                  <a:pt x="1941" y="1039"/>
                  <a:pt x="1930" y="1028"/>
                  <a:pt x="1916" y="1028"/>
                </a:cubicBezTo>
                <a:cubicBezTo>
                  <a:pt x="1903" y="1028"/>
                  <a:pt x="1892" y="1039"/>
                  <a:pt x="1892" y="1052"/>
                </a:cubicBezTo>
                <a:cubicBezTo>
                  <a:pt x="1892" y="1077"/>
                  <a:pt x="1892" y="1077"/>
                  <a:pt x="1892" y="1077"/>
                </a:cubicBezTo>
                <a:cubicBezTo>
                  <a:pt x="1892" y="1090"/>
                  <a:pt x="1903" y="1101"/>
                  <a:pt x="1916" y="1101"/>
                </a:cubicBezTo>
                <a:cubicBezTo>
                  <a:pt x="1930" y="1101"/>
                  <a:pt x="1941" y="1090"/>
                  <a:pt x="1941" y="1077"/>
                </a:cubicBezTo>
                <a:cubicBezTo>
                  <a:pt x="1941" y="1052"/>
                  <a:pt x="1941" y="1052"/>
                  <a:pt x="1941" y="1052"/>
                </a:cubicBezTo>
                <a:moveTo>
                  <a:pt x="1916" y="1169"/>
                </a:moveTo>
                <a:cubicBezTo>
                  <a:pt x="1916" y="1169"/>
                  <a:pt x="1916" y="1169"/>
                  <a:pt x="1916" y="1169"/>
                </a:cubicBezTo>
                <a:cubicBezTo>
                  <a:pt x="1902" y="1169"/>
                  <a:pt x="1891" y="1180"/>
                  <a:pt x="1891" y="1194"/>
                </a:cubicBezTo>
                <a:cubicBezTo>
                  <a:pt x="1891" y="1223"/>
                  <a:pt x="1891" y="1223"/>
                  <a:pt x="1891" y="1223"/>
                </a:cubicBezTo>
                <a:cubicBezTo>
                  <a:pt x="1891" y="1238"/>
                  <a:pt x="1902" y="1249"/>
                  <a:pt x="1916" y="1249"/>
                </a:cubicBezTo>
                <a:cubicBezTo>
                  <a:pt x="1931" y="1249"/>
                  <a:pt x="1942" y="1238"/>
                  <a:pt x="1942" y="1223"/>
                </a:cubicBezTo>
                <a:cubicBezTo>
                  <a:pt x="1942" y="1194"/>
                  <a:pt x="1942" y="1194"/>
                  <a:pt x="1942" y="1194"/>
                </a:cubicBezTo>
                <a:cubicBezTo>
                  <a:pt x="1942" y="1180"/>
                  <a:pt x="1931" y="1169"/>
                  <a:pt x="1916" y="1169"/>
                </a:cubicBezTo>
                <a:moveTo>
                  <a:pt x="1944" y="1337"/>
                </a:moveTo>
                <a:cubicBezTo>
                  <a:pt x="1944" y="1322"/>
                  <a:pt x="1931" y="1310"/>
                  <a:pt x="1916" y="1310"/>
                </a:cubicBezTo>
                <a:cubicBezTo>
                  <a:pt x="1901" y="1310"/>
                  <a:pt x="1889" y="1322"/>
                  <a:pt x="1889" y="1337"/>
                </a:cubicBezTo>
                <a:cubicBezTo>
                  <a:pt x="1889" y="1370"/>
                  <a:pt x="1889" y="1370"/>
                  <a:pt x="1889" y="1370"/>
                </a:cubicBezTo>
                <a:cubicBezTo>
                  <a:pt x="1889" y="1385"/>
                  <a:pt x="1901" y="1397"/>
                  <a:pt x="1916" y="1397"/>
                </a:cubicBezTo>
                <a:cubicBezTo>
                  <a:pt x="1931" y="1397"/>
                  <a:pt x="1944" y="1385"/>
                  <a:pt x="1944" y="1370"/>
                </a:cubicBezTo>
                <a:cubicBezTo>
                  <a:pt x="1944" y="1337"/>
                  <a:pt x="1944" y="1337"/>
                  <a:pt x="1944" y="1337"/>
                </a:cubicBezTo>
                <a:moveTo>
                  <a:pt x="1946" y="1629"/>
                </a:moveTo>
                <a:cubicBezTo>
                  <a:pt x="1946" y="1613"/>
                  <a:pt x="1933" y="1599"/>
                  <a:pt x="1916" y="1599"/>
                </a:cubicBezTo>
                <a:cubicBezTo>
                  <a:pt x="1900" y="1599"/>
                  <a:pt x="1886" y="1613"/>
                  <a:pt x="1886" y="1629"/>
                </a:cubicBezTo>
                <a:cubicBezTo>
                  <a:pt x="1886" y="1687"/>
                  <a:pt x="1886" y="1687"/>
                  <a:pt x="1886" y="1687"/>
                </a:cubicBezTo>
                <a:cubicBezTo>
                  <a:pt x="1886" y="1703"/>
                  <a:pt x="1900" y="1717"/>
                  <a:pt x="1916" y="1717"/>
                </a:cubicBezTo>
                <a:cubicBezTo>
                  <a:pt x="1933" y="1717"/>
                  <a:pt x="1946" y="1703"/>
                  <a:pt x="1946" y="1687"/>
                </a:cubicBezTo>
                <a:cubicBezTo>
                  <a:pt x="1946" y="1629"/>
                  <a:pt x="1946" y="1629"/>
                  <a:pt x="1946" y="1629"/>
                </a:cubicBezTo>
                <a:moveTo>
                  <a:pt x="1916" y="1756"/>
                </a:moveTo>
                <a:cubicBezTo>
                  <a:pt x="1916" y="1756"/>
                  <a:pt x="1916" y="1756"/>
                  <a:pt x="1916" y="1756"/>
                </a:cubicBezTo>
                <a:cubicBezTo>
                  <a:pt x="1899" y="1756"/>
                  <a:pt x="1885" y="1770"/>
                  <a:pt x="1885" y="1787"/>
                </a:cubicBezTo>
                <a:cubicBezTo>
                  <a:pt x="1885" y="1857"/>
                  <a:pt x="1885" y="1857"/>
                  <a:pt x="1885" y="1857"/>
                </a:cubicBezTo>
                <a:cubicBezTo>
                  <a:pt x="1885" y="1874"/>
                  <a:pt x="1899" y="1888"/>
                  <a:pt x="1916" y="1888"/>
                </a:cubicBezTo>
                <a:cubicBezTo>
                  <a:pt x="1934" y="1888"/>
                  <a:pt x="1948" y="1874"/>
                  <a:pt x="1948" y="1857"/>
                </a:cubicBezTo>
                <a:cubicBezTo>
                  <a:pt x="1948" y="1787"/>
                  <a:pt x="1948" y="1787"/>
                  <a:pt x="1948" y="1787"/>
                </a:cubicBezTo>
                <a:cubicBezTo>
                  <a:pt x="1948" y="1770"/>
                  <a:pt x="1934" y="1756"/>
                  <a:pt x="1916" y="1756"/>
                </a:cubicBezTo>
                <a:moveTo>
                  <a:pt x="1949" y="1953"/>
                </a:moveTo>
                <a:cubicBezTo>
                  <a:pt x="1949" y="1935"/>
                  <a:pt x="1935" y="1920"/>
                  <a:pt x="1916" y="1920"/>
                </a:cubicBezTo>
                <a:cubicBezTo>
                  <a:pt x="1898" y="1920"/>
                  <a:pt x="1884" y="1935"/>
                  <a:pt x="1884" y="1953"/>
                </a:cubicBezTo>
                <a:cubicBezTo>
                  <a:pt x="1884" y="2042"/>
                  <a:pt x="1884" y="2042"/>
                  <a:pt x="1884" y="2042"/>
                </a:cubicBezTo>
                <a:cubicBezTo>
                  <a:pt x="1884" y="2060"/>
                  <a:pt x="1898" y="2075"/>
                  <a:pt x="1916" y="2075"/>
                </a:cubicBezTo>
                <a:cubicBezTo>
                  <a:pt x="1935" y="2075"/>
                  <a:pt x="1949" y="2060"/>
                  <a:pt x="1949" y="2042"/>
                </a:cubicBezTo>
                <a:cubicBezTo>
                  <a:pt x="1949" y="1953"/>
                  <a:pt x="1949" y="1953"/>
                  <a:pt x="1949" y="1953"/>
                </a:cubicBezTo>
                <a:moveTo>
                  <a:pt x="1935" y="369"/>
                </a:moveTo>
                <a:cubicBezTo>
                  <a:pt x="1935" y="359"/>
                  <a:pt x="1927" y="351"/>
                  <a:pt x="1916" y="351"/>
                </a:cubicBezTo>
                <a:cubicBezTo>
                  <a:pt x="1906" y="351"/>
                  <a:pt x="1898" y="359"/>
                  <a:pt x="1898" y="369"/>
                </a:cubicBezTo>
                <a:cubicBezTo>
                  <a:pt x="1898" y="379"/>
                  <a:pt x="1906" y="387"/>
                  <a:pt x="1916" y="387"/>
                </a:cubicBezTo>
                <a:cubicBezTo>
                  <a:pt x="1927" y="387"/>
                  <a:pt x="1935" y="379"/>
                  <a:pt x="1935" y="369"/>
                </a:cubicBezTo>
                <a:cubicBezTo>
                  <a:pt x="1935" y="369"/>
                  <a:pt x="1935" y="369"/>
                  <a:pt x="1935" y="369"/>
                </a:cubicBezTo>
                <a:moveTo>
                  <a:pt x="1935" y="252"/>
                </a:moveTo>
                <a:cubicBezTo>
                  <a:pt x="1935" y="242"/>
                  <a:pt x="1927" y="234"/>
                  <a:pt x="1916" y="234"/>
                </a:cubicBezTo>
                <a:cubicBezTo>
                  <a:pt x="1906" y="234"/>
                  <a:pt x="1898" y="242"/>
                  <a:pt x="1898" y="252"/>
                </a:cubicBezTo>
                <a:cubicBezTo>
                  <a:pt x="1898" y="262"/>
                  <a:pt x="1906" y="271"/>
                  <a:pt x="1916" y="271"/>
                </a:cubicBezTo>
                <a:cubicBezTo>
                  <a:pt x="1927" y="271"/>
                  <a:pt x="1935" y="262"/>
                  <a:pt x="1935" y="252"/>
                </a:cubicBezTo>
                <a:cubicBezTo>
                  <a:pt x="1935" y="252"/>
                  <a:pt x="1935" y="252"/>
                  <a:pt x="1935" y="252"/>
                </a:cubicBezTo>
                <a:moveTo>
                  <a:pt x="1935" y="135"/>
                </a:moveTo>
                <a:cubicBezTo>
                  <a:pt x="1935" y="125"/>
                  <a:pt x="1927" y="117"/>
                  <a:pt x="1916" y="117"/>
                </a:cubicBezTo>
                <a:cubicBezTo>
                  <a:pt x="1906" y="117"/>
                  <a:pt x="1898" y="125"/>
                  <a:pt x="1898" y="135"/>
                </a:cubicBezTo>
                <a:cubicBezTo>
                  <a:pt x="1898" y="146"/>
                  <a:pt x="1906" y="154"/>
                  <a:pt x="1916" y="154"/>
                </a:cubicBezTo>
                <a:cubicBezTo>
                  <a:pt x="1927" y="154"/>
                  <a:pt x="1935" y="146"/>
                  <a:pt x="1935" y="135"/>
                </a:cubicBezTo>
                <a:cubicBezTo>
                  <a:pt x="1935" y="135"/>
                  <a:pt x="1935" y="135"/>
                  <a:pt x="1935" y="135"/>
                </a:cubicBezTo>
                <a:moveTo>
                  <a:pt x="1935" y="19"/>
                </a:moveTo>
                <a:cubicBezTo>
                  <a:pt x="1935" y="9"/>
                  <a:pt x="1927" y="0"/>
                  <a:pt x="1916" y="0"/>
                </a:cubicBezTo>
                <a:cubicBezTo>
                  <a:pt x="1906" y="0"/>
                  <a:pt x="1898" y="9"/>
                  <a:pt x="1898" y="19"/>
                </a:cubicBezTo>
                <a:cubicBezTo>
                  <a:pt x="1898" y="29"/>
                  <a:pt x="1906" y="37"/>
                  <a:pt x="1916" y="37"/>
                </a:cubicBezTo>
                <a:cubicBezTo>
                  <a:pt x="1927" y="37"/>
                  <a:pt x="1935" y="29"/>
                  <a:pt x="1935" y="19"/>
                </a:cubicBezTo>
                <a:cubicBezTo>
                  <a:pt x="1935" y="19"/>
                  <a:pt x="1935" y="19"/>
                  <a:pt x="1935" y="19"/>
                </a:cubicBezTo>
                <a:moveTo>
                  <a:pt x="1916" y="1451"/>
                </a:moveTo>
                <a:cubicBezTo>
                  <a:pt x="1916" y="1451"/>
                  <a:pt x="1916" y="1451"/>
                  <a:pt x="1916" y="1451"/>
                </a:cubicBezTo>
                <a:cubicBezTo>
                  <a:pt x="1901" y="1451"/>
                  <a:pt x="1888" y="1463"/>
                  <a:pt x="1888" y="1479"/>
                </a:cubicBezTo>
                <a:cubicBezTo>
                  <a:pt x="1888" y="1525"/>
                  <a:pt x="1888" y="1525"/>
                  <a:pt x="1888" y="1525"/>
                </a:cubicBezTo>
                <a:cubicBezTo>
                  <a:pt x="1888" y="1540"/>
                  <a:pt x="1901" y="1553"/>
                  <a:pt x="1916" y="1553"/>
                </a:cubicBezTo>
                <a:cubicBezTo>
                  <a:pt x="1932" y="1553"/>
                  <a:pt x="1945" y="1540"/>
                  <a:pt x="1945" y="1525"/>
                </a:cubicBezTo>
                <a:cubicBezTo>
                  <a:pt x="1945" y="1479"/>
                  <a:pt x="1945" y="1479"/>
                  <a:pt x="1945" y="1479"/>
                </a:cubicBezTo>
                <a:cubicBezTo>
                  <a:pt x="1945" y="1463"/>
                  <a:pt x="1932" y="1451"/>
                  <a:pt x="1916" y="1451"/>
                </a:cubicBezTo>
                <a:moveTo>
                  <a:pt x="2034" y="490"/>
                </a:moveTo>
                <a:cubicBezTo>
                  <a:pt x="2034" y="480"/>
                  <a:pt x="2026" y="472"/>
                  <a:pt x="2016" y="472"/>
                </a:cubicBezTo>
                <a:cubicBezTo>
                  <a:pt x="2005" y="472"/>
                  <a:pt x="1997" y="480"/>
                  <a:pt x="1997" y="490"/>
                </a:cubicBezTo>
                <a:cubicBezTo>
                  <a:pt x="1997" y="500"/>
                  <a:pt x="2005" y="509"/>
                  <a:pt x="2016" y="509"/>
                </a:cubicBezTo>
                <a:cubicBezTo>
                  <a:pt x="2026" y="509"/>
                  <a:pt x="2034" y="500"/>
                  <a:pt x="2034" y="490"/>
                </a:cubicBezTo>
                <a:cubicBezTo>
                  <a:pt x="2034" y="490"/>
                  <a:pt x="2034" y="490"/>
                  <a:pt x="2034" y="490"/>
                </a:cubicBezTo>
                <a:moveTo>
                  <a:pt x="2016" y="605"/>
                </a:moveTo>
                <a:cubicBezTo>
                  <a:pt x="2016" y="605"/>
                  <a:pt x="2016" y="605"/>
                  <a:pt x="2016" y="605"/>
                </a:cubicBezTo>
                <a:cubicBezTo>
                  <a:pt x="2005" y="605"/>
                  <a:pt x="1996" y="614"/>
                  <a:pt x="1996" y="625"/>
                </a:cubicBezTo>
                <a:cubicBezTo>
                  <a:pt x="1996" y="637"/>
                  <a:pt x="1996" y="637"/>
                  <a:pt x="1996" y="637"/>
                </a:cubicBezTo>
                <a:cubicBezTo>
                  <a:pt x="1996" y="648"/>
                  <a:pt x="2005" y="657"/>
                  <a:pt x="2016" y="657"/>
                </a:cubicBezTo>
                <a:cubicBezTo>
                  <a:pt x="2027" y="657"/>
                  <a:pt x="2035" y="648"/>
                  <a:pt x="2035" y="637"/>
                </a:cubicBezTo>
                <a:cubicBezTo>
                  <a:pt x="2035" y="625"/>
                  <a:pt x="2035" y="625"/>
                  <a:pt x="2035" y="625"/>
                </a:cubicBezTo>
                <a:cubicBezTo>
                  <a:pt x="2035" y="614"/>
                  <a:pt x="2027" y="605"/>
                  <a:pt x="2016" y="605"/>
                </a:cubicBezTo>
                <a:moveTo>
                  <a:pt x="2037" y="767"/>
                </a:moveTo>
                <a:cubicBezTo>
                  <a:pt x="2037" y="755"/>
                  <a:pt x="2027" y="746"/>
                  <a:pt x="2016" y="746"/>
                </a:cubicBezTo>
                <a:cubicBezTo>
                  <a:pt x="2004" y="746"/>
                  <a:pt x="1994" y="755"/>
                  <a:pt x="1994" y="767"/>
                </a:cubicBezTo>
                <a:cubicBezTo>
                  <a:pt x="1994" y="783"/>
                  <a:pt x="1994" y="783"/>
                  <a:pt x="1994" y="783"/>
                </a:cubicBezTo>
                <a:cubicBezTo>
                  <a:pt x="1994" y="795"/>
                  <a:pt x="2004" y="805"/>
                  <a:pt x="2016" y="805"/>
                </a:cubicBezTo>
                <a:cubicBezTo>
                  <a:pt x="2027" y="805"/>
                  <a:pt x="2037" y="795"/>
                  <a:pt x="2037" y="783"/>
                </a:cubicBezTo>
                <a:cubicBezTo>
                  <a:pt x="2037" y="767"/>
                  <a:pt x="2037" y="767"/>
                  <a:pt x="2037" y="767"/>
                </a:cubicBezTo>
                <a:moveTo>
                  <a:pt x="2016" y="887"/>
                </a:moveTo>
                <a:cubicBezTo>
                  <a:pt x="2016" y="887"/>
                  <a:pt x="2016" y="887"/>
                  <a:pt x="2016" y="887"/>
                </a:cubicBezTo>
                <a:cubicBezTo>
                  <a:pt x="2003" y="887"/>
                  <a:pt x="1993" y="897"/>
                  <a:pt x="1993" y="910"/>
                </a:cubicBezTo>
                <a:cubicBezTo>
                  <a:pt x="1993" y="930"/>
                  <a:pt x="1993" y="930"/>
                  <a:pt x="1993" y="930"/>
                </a:cubicBezTo>
                <a:cubicBezTo>
                  <a:pt x="1993" y="943"/>
                  <a:pt x="2003" y="953"/>
                  <a:pt x="2016" y="953"/>
                </a:cubicBezTo>
                <a:cubicBezTo>
                  <a:pt x="2028" y="953"/>
                  <a:pt x="2038" y="943"/>
                  <a:pt x="2038" y="930"/>
                </a:cubicBezTo>
                <a:cubicBezTo>
                  <a:pt x="2038" y="910"/>
                  <a:pt x="2038" y="910"/>
                  <a:pt x="2038" y="910"/>
                </a:cubicBezTo>
                <a:cubicBezTo>
                  <a:pt x="2038" y="897"/>
                  <a:pt x="2028" y="887"/>
                  <a:pt x="2016" y="887"/>
                </a:cubicBezTo>
                <a:moveTo>
                  <a:pt x="2040" y="1052"/>
                </a:moveTo>
                <a:cubicBezTo>
                  <a:pt x="2040" y="1039"/>
                  <a:pt x="2029" y="1028"/>
                  <a:pt x="2016" y="1028"/>
                </a:cubicBezTo>
                <a:cubicBezTo>
                  <a:pt x="2002" y="1028"/>
                  <a:pt x="1991" y="1039"/>
                  <a:pt x="1991" y="1052"/>
                </a:cubicBezTo>
                <a:cubicBezTo>
                  <a:pt x="1991" y="1077"/>
                  <a:pt x="1991" y="1077"/>
                  <a:pt x="1991" y="1077"/>
                </a:cubicBezTo>
                <a:cubicBezTo>
                  <a:pt x="1991" y="1090"/>
                  <a:pt x="2002" y="1101"/>
                  <a:pt x="2016" y="1101"/>
                </a:cubicBezTo>
                <a:cubicBezTo>
                  <a:pt x="2029" y="1101"/>
                  <a:pt x="2040" y="1090"/>
                  <a:pt x="2040" y="1077"/>
                </a:cubicBezTo>
                <a:cubicBezTo>
                  <a:pt x="2040" y="1052"/>
                  <a:pt x="2040" y="1052"/>
                  <a:pt x="2040" y="1052"/>
                </a:cubicBezTo>
                <a:moveTo>
                  <a:pt x="2016" y="1169"/>
                </a:moveTo>
                <a:cubicBezTo>
                  <a:pt x="2016" y="1169"/>
                  <a:pt x="2016" y="1169"/>
                  <a:pt x="2016" y="1169"/>
                </a:cubicBezTo>
                <a:cubicBezTo>
                  <a:pt x="2001" y="1169"/>
                  <a:pt x="1990" y="1180"/>
                  <a:pt x="1990" y="1194"/>
                </a:cubicBezTo>
                <a:cubicBezTo>
                  <a:pt x="1990" y="1223"/>
                  <a:pt x="1990" y="1223"/>
                  <a:pt x="1990" y="1223"/>
                </a:cubicBezTo>
                <a:cubicBezTo>
                  <a:pt x="1990" y="1238"/>
                  <a:pt x="2001" y="1249"/>
                  <a:pt x="2016" y="1249"/>
                </a:cubicBezTo>
                <a:cubicBezTo>
                  <a:pt x="2030" y="1249"/>
                  <a:pt x="2041" y="1238"/>
                  <a:pt x="2041" y="1223"/>
                </a:cubicBezTo>
                <a:cubicBezTo>
                  <a:pt x="2041" y="1194"/>
                  <a:pt x="2041" y="1194"/>
                  <a:pt x="2041" y="1194"/>
                </a:cubicBezTo>
                <a:cubicBezTo>
                  <a:pt x="2041" y="1180"/>
                  <a:pt x="2030" y="1169"/>
                  <a:pt x="2016" y="1169"/>
                </a:cubicBezTo>
                <a:moveTo>
                  <a:pt x="2043" y="1337"/>
                </a:moveTo>
                <a:cubicBezTo>
                  <a:pt x="2043" y="1322"/>
                  <a:pt x="2030" y="1310"/>
                  <a:pt x="2016" y="1310"/>
                </a:cubicBezTo>
                <a:cubicBezTo>
                  <a:pt x="2001" y="1310"/>
                  <a:pt x="1988" y="1322"/>
                  <a:pt x="1988" y="1337"/>
                </a:cubicBezTo>
                <a:cubicBezTo>
                  <a:pt x="1988" y="1370"/>
                  <a:pt x="1988" y="1370"/>
                  <a:pt x="1988" y="1370"/>
                </a:cubicBezTo>
                <a:cubicBezTo>
                  <a:pt x="1988" y="1385"/>
                  <a:pt x="2001" y="1397"/>
                  <a:pt x="2016" y="1397"/>
                </a:cubicBezTo>
                <a:cubicBezTo>
                  <a:pt x="2030" y="1397"/>
                  <a:pt x="2043" y="1385"/>
                  <a:pt x="2043" y="1370"/>
                </a:cubicBezTo>
                <a:cubicBezTo>
                  <a:pt x="2043" y="1337"/>
                  <a:pt x="2043" y="1337"/>
                  <a:pt x="2043" y="1337"/>
                </a:cubicBezTo>
                <a:moveTo>
                  <a:pt x="2045" y="1629"/>
                </a:moveTo>
                <a:cubicBezTo>
                  <a:pt x="2045" y="1613"/>
                  <a:pt x="2032" y="1599"/>
                  <a:pt x="2016" y="1599"/>
                </a:cubicBezTo>
                <a:cubicBezTo>
                  <a:pt x="1999" y="1599"/>
                  <a:pt x="1986" y="1613"/>
                  <a:pt x="1986" y="1629"/>
                </a:cubicBezTo>
                <a:cubicBezTo>
                  <a:pt x="1986" y="1687"/>
                  <a:pt x="1986" y="1687"/>
                  <a:pt x="1986" y="1687"/>
                </a:cubicBezTo>
                <a:cubicBezTo>
                  <a:pt x="1986" y="1703"/>
                  <a:pt x="1999" y="1717"/>
                  <a:pt x="2016" y="1717"/>
                </a:cubicBezTo>
                <a:cubicBezTo>
                  <a:pt x="2032" y="1717"/>
                  <a:pt x="2045" y="1703"/>
                  <a:pt x="2045" y="1687"/>
                </a:cubicBezTo>
                <a:cubicBezTo>
                  <a:pt x="2045" y="1629"/>
                  <a:pt x="2045" y="1629"/>
                  <a:pt x="2045" y="1629"/>
                </a:cubicBezTo>
                <a:moveTo>
                  <a:pt x="2016" y="1756"/>
                </a:moveTo>
                <a:cubicBezTo>
                  <a:pt x="2016" y="1756"/>
                  <a:pt x="2016" y="1756"/>
                  <a:pt x="2016" y="1756"/>
                </a:cubicBezTo>
                <a:cubicBezTo>
                  <a:pt x="1998" y="1756"/>
                  <a:pt x="1984" y="1770"/>
                  <a:pt x="1984" y="1787"/>
                </a:cubicBezTo>
                <a:cubicBezTo>
                  <a:pt x="1984" y="1857"/>
                  <a:pt x="1984" y="1857"/>
                  <a:pt x="1984" y="1857"/>
                </a:cubicBezTo>
                <a:cubicBezTo>
                  <a:pt x="1984" y="1874"/>
                  <a:pt x="1998" y="1888"/>
                  <a:pt x="2016" y="1888"/>
                </a:cubicBezTo>
                <a:cubicBezTo>
                  <a:pt x="2033" y="1888"/>
                  <a:pt x="2047" y="1874"/>
                  <a:pt x="2047" y="1857"/>
                </a:cubicBezTo>
                <a:cubicBezTo>
                  <a:pt x="2047" y="1787"/>
                  <a:pt x="2047" y="1787"/>
                  <a:pt x="2047" y="1787"/>
                </a:cubicBezTo>
                <a:cubicBezTo>
                  <a:pt x="2047" y="1770"/>
                  <a:pt x="2033" y="1756"/>
                  <a:pt x="2016" y="1756"/>
                </a:cubicBezTo>
                <a:moveTo>
                  <a:pt x="2048" y="1953"/>
                </a:moveTo>
                <a:cubicBezTo>
                  <a:pt x="2048" y="1935"/>
                  <a:pt x="2034" y="1920"/>
                  <a:pt x="2016" y="1920"/>
                </a:cubicBezTo>
                <a:cubicBezTo>
                  <a:pt x="1997" y="1920"/>
                  <a:pt x="1983" y="1935"/>
                  <a:pt x="1983" y="1953"/>
                </a:cubicBezTo>
                <a:cubicBezTo>
                  <a:pt x="1983" y="2042"/>
                  <a:pt x="1983" y="2042"/>
                  <a:pt x="1983" y="2042"/>
                </a:cubicBezTo>
                <a:cubicBezTo>
                  <a:pt x="1983" y="2060"/>
                  <a:pt x="1997" y="2075"/>
                  <a:pt x="2016" y="2075"/>
                </a:cubicBezTo>
                <a:cubicBezTo>
                  <a:pt x="2034" y="2075"/>
                  <a:pt x="2048" y="2060"/>
                  <a:pt x="2048" y="2042"/>
                </a:cubicBezTo>
                <a:cubicBezTo>
                  <a:pt x="2048" y="1953"/>
                  <a:pt x="2048" y="1953"/>
                  <a:pt x="2048" y="1953"/>
                </a:cubicBezTo>
                <a:moveTo>
                  <a:pt x="2034" y="369"/>
                </a:moveTo>
                <a:cubicBezTo>
                  <a:pt x="2034" y="359"/>
                  <a:pt x="2026" y="351"/>
                  <a:pt x="2016" y="351"/>
                </a:cubicBezTo>
                <a:cubicBezTo>
                  <a:pt x="2005" y="351"/>
                  <a:pt x="1997" y="359"/>
                  <a:pt x="1997" y="369"/>
                </a:cubicBezTo>
                <a:cubicBezTo>
                  <a:pt x="1997" y="379"/>
                  <a:pt x="2005" y="387"/>
                  <a:pt x="2016" y="387"/>
                </a:cubicBezTo>
                <a:cubicBezTo>
                  <a:pt x="2026" y="387"/>
                  <a:pt x="2034" y="379"/>
                  <a:pt x="2034" y="369"/>
                </a:cubicBezTo>
                <a:cubicBezTo>
                  <a:pt x="2034" y="369"/>
                  <a:pt x="2034" y="369"/>
                  <a:pt x="2034" y="369"/>
                </a:cubicBezTo>
                <a:moveTo>
                  <a:pt x="2034" y="252"/>
                </a:moveTo>
                <a:cubicBezTo>
                  <a:pt x="2034" y="242"/>
                  <a:pt x="2026" y="234"/>
                  <a:pt x="2016" y="234"/>
                </a:cubicBezTo>
                <a:cubicBezTo>
                  <a:pt x="2005" y="234"/>
                  <a:pt x="1997" y="242"/>
                  <a:pt x="1997" y="252"/>
                </a:cubicBezTo>
                <a:cubicBezTo>
                  <a:pt x="1997" y="262"/>
                  <a:pt x="2005" y="271"/>
                  <a:pt x="2016" y="271"/>
                </a:cubicBezTo>
                <a:cubicBezTo>
                  <a:pt x="2026" y="271"/>
                  <a:pt x="2034" y="262"/>
                  <a:pt x="2034" y="252"/>
                </a:cubicBezTo>
                <a:cubicBezTo>
                  <a:pt x="2034" y="252"/>
                  <a:pt x="2034" y="252"/>
                  <a:pt x="2034" y="252"/>
                </a:cubicBezTo>
                <a:moveTo>
                  <a:pt x="2034" y="135"/>
                </a:moveTo>
                <a:cubicBezTo>
                  <a:pt x="2034" y="125"/>
                  <a:pt x="2026" y="117"/>
                  <a:pt x="2016" y="117"/>
                </a:cubicBezTo>
                <a:cubicBezTo>
                  <a:pt x="2005" y="117"/>
                  <a:pt x="1997" y="125"/>
                  <a:pt x="1997" y="135"/>
                </a:cubicBezTo>
                <a:cubicBezTo>
                  <a:pt x="1997" y="146"/>
                  <a:pt x="2005" y="154"/>
                  <a:pt x="2016" y="154"/>
                </a:cubicBezTo>
                <a:cubicBezTo>
                  <a:pt x="2026" y="154"/>
                  <a:pt x="2034" y="146"/>
                  <a:pt x="2034" y="135"/>
                </a:cubicBezTo>
                <a:cubicBezTo>
                  <a:pt x="2034" y="135"/>
                  <a:pt x="2034" y="135"/>
                  <a:pt x="2034" y="135"/>
                </a:cubicBezTo>
                <a:moveTo>
                  <a:pt x="2034" y="19"/>
                </a:moveTo>
                <a:cubicBezTo>
                  <a:pt x="2034" y="9"/>
                  <a:pt x="2026" y="0"/>
                  <a:pt x="2016" y="0"/>
                </a:cubicBezTo>
                <a:cubicBezTo>
                  <a:pt x="2005" y="0"/>
                  <a:pt x="1997" y="9"/>
                  <a:pt x="1997" y="19"/>
                </a:cubicBezTo>
                <a:cubicBezTo>
                  <a:pt x="1997" y="29"/>
                  <a:pt x="2005" y="37"/>
                  <a:pt x="2016" y="37"/>
                </a:cubicBezTo>
                <a:cubicBezTo>
                  <a:pt x="2026" y="37"/>
                  <a:pt x="2034" y="29"/>
                  <a:pt x="2034" y="19"/>
                </a:cubicBezTo>
                <a:cubicBezTo>
                  <a:pt x="2034" y="19"/>
                  <a:pt x="2034" y="19"/>
                  <a:pt x="2034" y="19"/>
                </a:cubicBezTo>
                <a:moveTo>
                  <a:pt x="2016" y="1451"/>
                </a:moveTo>
                <a:cubicBezTo>
                  <a:pt x="2016" y="1451"/>
                  <a:pt x="2016" y="1451"/>
                  <a:pt x="2016" y="1451"/>
                </a:cubicBezTo>
                <a:cubicBezTo>
                  <a:pt x="2000" y="1451"/>
                  <a:pt x="1987" y="1463"/>
                  <a:pt x="1987" y="1479"/>
                </a:cubicBezTo>
                <a:cubicBezTo>
                  <a:pt x="1987" y="1525"/>
                  <a:pt x="1987" y="1525"/>
                  <a:pt x="1987" y="1525"/>
                </a:cubicBezTo>
                <a:cubicBezTo>
                  <a:pt x="1987" y="1540"/>
                  <a:pt x="2000" y="1553"/>
                  <a:pt x="2016" y="1553"/>
                </a:cubicBezTo>
                <a:cubicBezTo>
                  <a:pt x="2031" y="1553"/>
                  <a:pt x="2044" y="1540"/>
                  <a:pt x="2044" y="1525"/>
                </a:cubicBezTo>
                <a:cubicBezTo>
                  <a:pt x="2044" y="1479"/>
                  <a:pt x="2044" y="1479"/>
                  <a:pt x="2044" y="1479"/>
                </a:cubicBezTo>
                <a:cubicBezTo>
                  <a:pt x="2044" y="1463"/>
                  <a:pt x="2031" y="1451"/>
                  <a:pt x="2016" y="1451"/>
                </a:cubicBezTo>
                <a:moveTo>
                  <a:pt x="2133" y="490"/>
                </a:moveTo>
                <a:cubicBezTo>
                  <a:pt x="2133" y="480"/>
                  <a:pt x="2125" y="472"/>
                  <a:pt x="2115" y="472"/>
                </a:cubicBezTo>
                <a:cubicBezTo>
                  <a:pt x="2104" y="472"/>
                  <a:pt x="2096" y="480"/>
                  <a:pt x="2096" y="490"/>
                </a:cubicBezTo>
                <a:cubicBezTo>
                  <a:pt x="2096" y="500"/>
                  <a:pt x="2104" y="509"/>
                  <a:pt x="2115" y="509"/>
                </a:cubicBezTo>
                <a:cubicBezTo>
                  <a:pt x="2125" y="509"/>
                  <a:pt x="2133" y="500"/>
                  <a:pt x="2133" y="490"/>
                </a:cubicBezTo>
                <a:cubicBezTo>
                  <a:pt x="2133" y="490"/>
                  <a:pt x="2133" y="490"/>
                  <a:pt x="2133" y="490"/>
                </a:cubicBezTo>
                <a:moveTo>
                  <a:pt x="2115" y="605"/>
                </a:moveTo>
                <a:cubicBezTo>
                  <a:pt x="2115" y="605"/>
                  <a:pt x="2115" y="605"/>
                  <a:pt x="2115" y="605"/>
                </a:cubicBezTo>
                <a:cubicBezTo>
                  <a:pt x="2104" y="605"/>
                  <a:pt x="2095" y="614"/>
                  <a:pt x="2095" y="625"/>
                </a:cubicBezTo>
                <a:cubicBezTo>
                  <a:pt x="2095" y="637"/>
                  <a:pt x="2095" y="637"/>
                  <a:pt x="2095" y="637"/>
                </a:cubicBezTo>
                <a:cubicBezTo>
                  <a:pt x="2095" y="648"/>
                  <a:pt x="2104" y="657"/>
                  <a:pt x="2115" y="657"/>
                </a:cubicBezTo>
                <a:cubicBezTo>
                  <a:pt x="2126" y="657"/>
                  <a:pt x="2135" y="648"/>
                  <a:pt x="2135" y="637"/>
                </a:cubicBezTo>
                <a:cubicBezTo>
                  <a:pt x="2135" y="625"/>
                  <a:pt x="2135" y="625"/>
                  <a:pt x="2135" y="625"/>
                </a:cubicBezTo>
                <a:cubicBezTo>
                  <a:pt x="2135" y="614"/>
                  <a:pt x="2126" y="605"/>
                  <a:pt x="2115" y="605"/>
                </a:cubicBezTo>
                <a:moveTo>
                  <a:pt x="2136" y="767"/>
                </a:moveTo>
                <a:cubicBezTo>
                  <a:pt x="2136" y="755"/>
                  <a:pt x="2126" y="746"/>
                  <a:pt x="2115" y="746"/>
                </a:cubicBezTo>
                <a:cubicBezTo>
                  <a:pt x="2103" y="746"/>
                  <a:pt x="2093" y="755"/>
                  <a:pt x="2093" y="767"/>
                </a:cubicBezTo>
                <a:cubicBezTo>
                  <a:pt x="2093" y="783"/>
                  <a:pt x="2093" y="783"/>
                  <a:pt x="2093" y="783"/>
                </a:cubicBezTo>
                <a:cubicBezTo>
                  <a:pt x="2093" y="795"/>
                  <a:pt x="2103" y="805"/>
                  <a:pt x="2115" y="805"/>
                </a:cubicBezTo>
                <a:cubicBezTo>
                  <a:pt x="2126" y="805"/>
                  <a:pt x="2136" y="795"/>
                  <a:pt x="2136" y="783"/>
                </a:cubicBezTo>
                <a:cubicBezTo>
                  <a:pt x="2136" y="767"/>
                  <a:pt x="2136" y="767"/>
                  <a:pt x="2136" y="767"/>
                </a:cubicBezTo>
                <a:moveTo>
                  <a:pt x="2115" y="887"/>
                </a:moveTo>
                <a:cubicBezTo>
                  <a:pt x="2115" y="887"/>
                  <a:pt x="2115" y="887"/>
                  <a:pt x="2115" y="887"/>
                </a:cubicBezTo>
                <a:cubicBezTo>
                  <a:pt x="2102" y="887"/>
                  <a:pt x="2092" y="897"/>
                  <a:pt x="2092" y="910"/>
                </a:cubicBezTo>
                <a:cubicBezTo>
                  <a:pt x="2092" y="930"/>
                  <a:pt x="2092" y="930"/>
                  <a:pt x="2092" y="930"/>
                </a:cubicBezTo>
                <a:cubicBezTo>
                  <a:pt x="2092" y="943"/>
                  <a:pt x="2102" y="953"/>
                  <a:pt x="2115" y="953"/>
                </a:cubicBezTo>
                <a:cubicBezTo>
                  <a:pt x="2127" y="953"/>
                  <a:pt x="2137" y="943"/>
                  <a:pt x="2137" y="930"/>
                </a:cubicBezTo>
                <a:cubicBezTo>
                  <a:pt x="2137" y="910"/>
                  <a:pt x="2137" y="910"/>
                  <a:pt x="2137" y="910"/>
                </a:cubicBezTo>
                <a:cubicBezTo>
                  <a:pt x="2137" y="897"/>
                  <a:pt x="2127" y="887"/>
                  <a:pt x="2115" y="887"/>
                </a:cubicBezTo>
                <a:moveTo>
                  <a:pt x="2139" y="1052"/>
                </a:moveTo>
                <a:cubicBezTo>
                  <a:pt x="2139" y="1039"/>
                  <a:pt x="2128" y="1028"/>
                  <a:pt x="2115" y="1028"/>
                </a:cubicBezTo>
                <a:cubicBezTo>
                  <a:pt x="2101" y="1028"/>
                  <a:pt x="2090" y="1039"/>
                  <a:pt x="2090" y="1052"/>
                </a:cubicBezTo>
                <a:cubicBezTo>
                  <a:pt x="2090" y="1077"/>
                  <a:pt x="2090" y="1077"/>
                  <a:pt x="2090" y="1077"/>
                </a:cubicBezTo>
                <a:cubicBezTo>
                  <a:pt x="2090" y="1090"/>
                  <a:pt x="2101" y="1101"/>
                  <a:pt x="2115" y="1101"/>
                </a:cubicBezTo>
                <a:cubicBezTo>
                  <a:pt x="2128" y="1101"/>
                  <a:pt x="2139" y="1090"/>
                  <a:pt x="2139" y="1077"/>
                </a:cubicBezTo>
                <a:cubicBezTo>
                  <a:pt x="2139" y="1052"/>
                  <a:pt x="2139" y="1052"/>
                  <a:pt x="2139" y="1052"/>
                </a:cubicBezTo>
                <a:moveTo>
                  <a:pt x="2115" y="1169"/>
                </a:moveTo>
                <a:cubicBezTo>
                  <a:pt x="2115" y="1169"/>
                  <a:pt x="2115" y="1169"/>
                  <a:pt x="2115" y="1169"/>
                </a:cubicBezTo>
                <a:cubicBezTo>
                  <a:pt x="2100" y="1169"/>
                  <a:pt x="2089" y="1180"/>
                  <a:pt x="2089" y="1194"/>
                </a:cubicBezTo>
                <a:cubicBezTo>
                  <a:pt x="2089" y="1223"/>
                  <a:pt x="2089" y="1223"/>
                  <a:pt x="2089" y="1223"/>
                </a:cubicBezTo>
                <a:cubicBezTo>
                  <a:pt x="2089" y="1238"/>
                  <a:pt x="2100" y="1249"/>
                  <a:pt x="2115" y="1249"/>
                </a:cubicBezTo>
                <a:cubicBezTo>
                  <a:pt x="2129" y="1249"/>
                  <a:pt x="2140" y="1238"/>
                  <a:pt x="2140" y="1223"/>
                </a:cubicBezTo>
                <a:cubicBezTo>
                  <a:pt x="2140" y="1194"/>
                  <a:pt x="2140" y="1194"/>
                  <a:pt x="2140" y="1194"/>
                </a:cubicBezTo>
                <a:cubicBezTo>
                  <a:pt x="2140" y="1180"/>
                  <a:pt x="2129" y="1169"/>
                  <a:pt x="2115" y="1169"/>
                </a:cubicBezTo>
                <a:moveTo>
                  <a:pt x="2142" y="1337"/>
                </a:moveTo>
                <a:cubicBezTo>
                  <a:pt x="2142" y="1322"/>
                  <a:pt x="2130" y="1310"/>
                  <a:pt x="2115" y="1310"/>
                </a:cubicBezTo>
                <a:cubicBezTo>
                  <a:pt x="2100" y="1310"/>
                  <a:pt x="2088" y="1322"/>
                  <a:pt x="2088" y="1337"/>
                </a:cubicBezTo>
                <a:cubicBezTo>
                  <a:pt x="2088" y="1370"/>
                  <a:pt x="2088" y="1370"/>
                  <a:pt x="2088" y="1370"/>
                </a:cubicBezTo>
                <a:cubicBezTo>
                  <a:pt x="2088" y="1385"/>
                  <a:pt x="2100" y="1397"/>
                  <a:pt x="2115" y="1397"/>
                </a:cubicBezTo>
                <a:cubicBezTo>
                  <a:pt x="2130" y="1397"/>
                  <a:pt x="2142" y="1385"/>
                  <a:pt x="2142" y="1370"/>
                </a:cubicBezTo>
                <a:cubicBezTo>
                  <a:pt x="2142" y="1337"/>
                  <a:pt x="2142" y="1337"/>
                  <a:pt x="2142" y="1337"/>
                </a:cubicBezTo>
                <a:moveTo>
                  <a:pt x="2145" y="1629"/>
                </a:moveTo>
                <a:cubicBezTo>
                  <a:pt x="2145" y="1613"/>
                  <a:pt x="2131" y="1599"/>
                  <a:pt x="2115" y="1599"/>
                </a:cubicBezTo>
                <a:cubicBezTo>
                  <a:pt x="2098" y="1599"/>
                  <a:pt x="2085" y="1613"/>
                  <a:pt x="2085" y="1629"/>
                </a:cubicBezTo>
                <a:cubicBezTo>
                  <a:pt x="2085" y="1687"/>
                  <a:pt x="2085" y="1687"/>
                  <a:pt x="2085" y="1687"/>
                </a:cubicBezTo>
                <a:cubicBezTo>
                  <a:pt x="2085" y="1703"/>
                  <a:pt x="2098" y="1717"/>
                  <a:pt x="2115" y="1717"/>
                </a:cubicBezTo>
                <a:cubicBezTo>
                  <a:pt x="2131" y="1717"/>
                  <a:pt x="2145" y="1703"/>
                  <a:pt x="2145" y="1687"/>
                </a:cubicBezTo>
                <a:cubicBezTo>
                  <a:pt x="2145" y="1629"/>
                  <a:pt x="2145" y="1629"/>
                  <a:pt x="2145" y="1629"/>
                </a:cubicBezTo>
                <a:moveTo>
                  <a:pt x="2115" y="1756"/>
                </a:moveTo>
                <a:cubicBezTo>
                  <a:pt x="2115" y="1756"/>
                  <a:pt x="2115" y="1756"/>
                  <a:pt x="2115" y="1756"/>
                </a:cubicBezTo>
                <a:cubicBezTo>
                  <a:pt x="2097" y="1756"/>
                  <a:pt x="2083" y="1770"/>
                  <a:pt x="2083" y="1787"/>
                </a:cubicBezTo>
                <a:cubicBezTo>
                  <a:pt x="2083" y="1857"/>
                  <a:pt x="2083" y="1857"/>
                  <a:pt x="2083" y="1857"/>
                </a:cubicBezTo>
                <a:cubicBezTo>
                  <a:pt x="2083" y="1874"/>
                  <a:pt x="2097" y="1888"/>
                  <a:pt x="2115" y="1888"/>
                </a:cubicBezTo>
                <a:cubicBezTo>
                  <a:pt x="2132" y="1888"/>
                  <a:pt x="2146" y="1874"/>
                  <a:pt x="2146" y="1857"/>
                </a:cubicBezTo>
                <a:cubicBezTo>
                  <a:pt x="2146" y="1787"/>
                  <a:pt x="2146" y="1787"/>
                  <a:pt x="2146" y="1787"/>
                </a:cubicBezTo>
                <a:cubicBezTo>
                  <a:pt x="2146" y="1770"/>
                  <a:pt x="2132" y="1756"/>
                  <a:pt x="2115" y="1756"/>
                </a:cubicBezTo>
                <a:moveTo>
                  <a:pt x="2147" y="1953"/>
                </a:moveTo>
                <a:cubicBezTo>
                  <a:pt x="2147" y="1935"/>
                  <a:pt x="2133" y="1920"/>
                  <a:pt x="2115" y="1920"/>
                </a:cubicBezTo>
                <a:cubicBezTo>
                  <a:pt x="2097" y="1920"/>
                  <a:pt x="2082" y="1935"/>
                  <a:pt x="2082" y="1953"/>
                </a:cubicBezTo>
                <a:cubicBezTo>
                  <a:pt x="2082" y="2042"/>
                  <a:pt x="2082" y="2042"/>
                  <a:pt x="2082" y="2042"/>
                </a:cubicBezTo>
                <a:cubicBezTo>
                  <a:pt x="2082" y="2060"/>
                  <a:pt x="2097" y="2075"/>
                  <a:pt x="2115" y="2075"/>
                </a:cubicBezTo>
                <a:cubicBezTo>
                  <a:pt x="2133" y="2075"/>
                  <a:pt x="2147" y="2060"/>
                  <a:pt x="2147" y="2042"/>
                </a:cubicBezTo>
                <a:cubicBezTo>
                  <a:pt x="2147" y="1953"/>
                  <a:pt x="2147" y="1953"/>
                  <a:pt x="2147" y="1953"/>
                </a:cubicBezTo>
                <a:moveTo>
                  <a:pt x="2133" y="369"/>
                </a:moveTo>
                <a:cubicBezTo>
                  <a:pt x="2133" y="359"/>
                  <a:pt x="2125" y="351"/>
                  <a:pt x="2115" y="351"/>
                </a:cubicBezTo>
                <a:cubicBezTo>
                  <a:pt x="2104" y="351"/>
                  <a:pt x="2096" y="359"/>
                  <a:pt x="2096" y="369"/>
                </a:cubicBezTo>
                <a:cubicBezTo>
                  <a:pt x="2096" y="379"/>
                  <a:pt x="2104" y="387"/>
                  <a:pt x="2115" y="387"/>
                </a:cubicBezTo>
                <a:cubicBezTo>
                  <a:pt x="2125" y="387"/>
                  <a:pt x="2133" y="379"/>
                  <a:pt x="2133" y="369"/>
                </a:cubicBezTo>
                <a:cubicBezTo>
                  <a:pt x="2133" y="369"/>
                  <a:pt x="2133" y="369"/>
                  <a:pt x="2133" y="369"/>
                </a:cubicBezTo>
                <a:moveTo>
                  <a:pt x="2133" y="252"/>
                </a:moveTo>
                <a:cubicBezTo>
                  <a:pt x="2133" y="242"/>
                  <a:pt x="2125" y="234"/>
                  <a:pt x="2115" y="234"/>
                </a:cubicBezTo>
                <a:cubicBezTo>
                  <a:pt x="2104" y="234"/>
                  <a:pt x="2096" y="242"/>
                  <a:pt x="2096" y="252"/>
                </a:cubicBezTo>
                <a:cubicBezTo>
                  <a:pt x="2096" y="262"/>
                  <a:pt x="2104" y="271"/>
                  <a:pt x="2115" y="271"/>
                </a:cubicBezTo>
                <a:cubicBezTo>
                  <a:pt x="2125" y="271"/>
                  <a:pt x="2133" y="262"/>
                  <a:pt x="2133" y="252"/>
                </a:cubicBezTo>
                <a:cubicBezTo>
                  <a:pt x="2133" y="252"/>
                  <a:pt x="2133" y="252"/>
                  <a:pt x="2133" y="252"/>
                </a:cubicBezTo>
                <a:moveTo>
                  <a:pt x="2133" y="135"/>
                </a:moveTo>
                <a:cubicBezTo>
                  <a:pt x="2133" y="125"/>
                  <a:pt x="2125" y="117"/>
                  <a:pt x="2115" y="117"/>
                </a:cubicBezTo>
                <a:cubicBezTo>
                  <a:pt x="2104" y="117"/>
                  <a:pt x="2096" y="125"/>
                  <a:pt x="2096" y="135"/>
                </a:cubicBezTo>
                <a:cubicBezTo>
                  <a:pt x="2096" y="146"/>
                  <a:pt x="2104" y="154"/>
                  <a:pt x="2115" y="154"/>
                </a:cubicBezTo>
                <a:cubicBezTo>
                  <a:pt x="2125" y="154"/>
                  <a:pt x="2133" y="146"/>
                  <a:pt x="2133" y="135"/>
                </a:cubicBezTo>
                <a:cubicBezTo>
                  <a:pt x="2133" y="135"/>
                  <a:pt x="2133" y="135"/>
                  <a:pt x="2133" y="135"/>
                </a:cubicBezTo>
                <a:moveTo>
                  <a:pt x="2133" y="19"/>
                </a:moveTo>
                <a:cubicBezTo>
                  <a:pt x="2133" y="9"/>
                  <a:pt x="2125" y="0"/>
                  <a:pt x="2115" y="0"/>
                </a:cubicBezTo>
                <a:cubicBezTo>
                  <a:pt x="2104" y="0"/>
                  <a:pt x="2096" y="9"/>
                  <a:pt x="2096" y="19"/>
                </a:cubicBezTo>
                <a:cubicBezTo>
                  <a:pt x="2096" y="29"/>
                  <a:pt x="2104" y="37"/>
                  <a:pt x="2115" y="37"/>
                </a:cubicBezTo>
                <a:cubicBezTo>
                  <a:pt x="2125" y="37"/>
                  <a:pt x="2133" y="29"/>
                  <a:pt x="2133" y="19"/>
                </a:cubicBezTo>
                <a:cubicBezTo>
                  <a:pt x="2133" y="19"/>
                  <a:pt x="2133" y="19"/>
                  <a:pt x="2133" y="19"/>
                </a:cubicBezTo>
                <a:moveTo>
                  <a:pt x="2115" y="1451"/>
                </a:moveTo>
                <a:cubicBezTo>
                  <a:pt x="2115" y="1451"/>
                  <a:pt x="2115" y="1451"/>
                  <a:pt x="2115" y="1451"/>
                </a:cubicBezTo>
                <a:cubicBezTo>
                  <a:pt x="2099" y="1451"/>
                  <a:pt x="2086" y="1463"/>
                  <a:pt x="2086" y="1479"/>
                </a:cubicBezTo>
                <a:cubicBezTo>
                  <a:pt x="2086" y="1525"/>
                  <a:pt x="2086" y="1525"/>
                  <a:pt x="2086" y="1525"/>
                </a:cubicBezTo>
                <a:cubicBezTo>
                  <a:pt x="2086" y="1540"/>
                  <a:pt x="2099" y="1553"/>
                  <a:pt x="2115" y="1553"/>
                </a:cubicBezTo>
                <a:cubicBezTo>
                  <a:pt x="2130" y="1553"/>
                  <a:pt x="2143" y="1540"/>
                  <a:pt x="2143" y="1525"/>
                </a:cubicBezTo>
                <a:cubicBezTo>
                  <a:pt x="2143" y="1479"/>
                  <a:pt x="2143" y="1479"/>
                  <a:pt x="2143" y="1479"/>
                </a:cubicBezTo>
                <a:cubicBezTo>
                  <a:pt x="2143" y="1463"/>
                  <a:pt x="2130" y="1451"/>
                  <a:pt x="2115" y="1451"/>
                </a:cubicBezTo>
                <a:moveTo>
                  <a:pt x="2232" y="490"/>
                </a:moveTo>
                <a:cubicBezTo>
                  <a:pt x="2232" y="480"/>
                  <a:pt x="2224" y="472"/>
                  <a:pt x="2214" y="472"/>
                </a:cubicBezTo>
                <a:cubicBezTo>
                  <a:pt x="2204" y="472"/>
                  <a:pt x="2195" y="480"/>
                  <a:pt x="2195" y="490"/>
                </a:cubicBezTo>
                <a:cubicBezTo>
                  <a:pt x="2195" y="500"/>
                  <a:pt x="2204" y="509"/>
                  <a:pt x="2214" y="509"/>
                </a:cubicBezTo>
                <a:cubicBezTo>
                  <a:pt x="2224" y="509"/>
                  <a:pt x="2232" y="500"/>
                  <a:pt x="2232" y="490"/>
                </a:cubicBezTo>
                <a:cubicBezTo>
                  <a:pt x="2232" y="490"/>
                  <a:pt x="2232" y="490"/>
                  <a:pt x="2232" y="490"/>
                </a:cubicBezTo>
                <a:moveTo>
                  <a:pt x="2214" y="605"/>
                </a:moveTo>
                <a:cubicBezTo>
                  <a:pt x="2214" y="605"/>
                  <a:pt x="2214" y="605"/>
                  <a:pt x="2214" y="605"/>
                </a:cubicBezTo>
                <a:cubicBezTo>
                  <a:pt x="2203" y="605"/>
                  <a:pt x="2194" y="614"/>
                  <a:pt x="2194" y="625"/>
                </a:cubicBezTo>
                <a:cubicBezTo>
                  <a:pt x="2194" y="637"/>
                  <a:pt x="2194" y="637"/>
                  <a:pt x="2194" y="637"/>
                </a:cubicBezTo>
                <a:cubicBezTo>
                  <a:pt x="2194" y="648"/>
                  <a:pt x="2203" y="657"/>
                  <a:pt x="2214" y="657"/>
                </a:cubicBezTo>
                <a:cubicBezTo>
                  <a:pt x="2225" y="657"/>
                  <a:pt x="2234" y="648"/>
                  <a:pt x="2234" y="637"/>
                </a:cubicBezTo>
                <a:cubicBezTo>
                  <a:pt x="2234" y="625"/>
                  <a:pt x="2234" y="625"/>
                  <a:pt x="2234" y="625"/>
                </a:cubicBezTo>
                <a:cubicBezTo>
                  <a:pt x="2234" y="614"/>
                  <a:pt x="2225" y="605"/>
                  <a:pt x="2214" y="605"/>
                </a:cubicBezTo>
                <a:moveTo>
                  <a:pt x="2235" y="767"/>
                </a:moveTo>
                <a:cubicBezTo>
                  <a:pt x="2235" y="755"/>
                  <a:pt x="2226" y="746"/>
                  <a:pt x="2214" y="746"/>
                </a:cubicBezTo>
                <a:cubicBezTo>
                  <a:pt x="2202" y="746"/>
                  <a:pt x="2192" y="755"/>
                  <a:pt x="2192" y="767"/>
                </a:cubicBezTo>
                <a:cubicBezTo>
                  <a:pt x="2192" y="783"/>
                  <a:pt x="2192" y="783"/>
                  <a:pt x="2192" y="783"/>
                </a:cubicBezTo>
                <a:cubicBezTo>
                  <a:pt x="2192" y="795"/>
                  <a:pt x="2202" y="805"/>
                  <a:pt x="2214" y="805"/>
                </a:cubicBezTo>
                <a:cubicBezTo>
                  <a:pt x="2226" y="805"/>
                  <a:pt x="2235" y="795"/>
                  <a:pt x="2235" y="783"/>
                </a:cubicBezTo>
                <a:cubicBezTo>
                  <a:pt x="2235" y="767"/>
                  <a:pt x="2235" y="767"/>
                  <a:pt x="2235" y="767"/>
                </a:cubicBezTo>
                <a:moveTo>
                  <a:pt x="2214" y="887"/>
                </a:moveTo>
                <a:cubicBezTo>
                  <a:pt x="2214" y="887"/>
                  <a:pt x="2214" y="887"/>
                  <a:pt x="2214" y="887"/>
                </a:cubicBezTo>
                <a:cubicBezTo>
                  <a:pt x="2201" y="887"/>
                  <a:pt x="2191" y="897"/>
                  <a:pt x="2191" y="910"/>
                </a:cubicBezTo>
                <a:cubicBezTo>
                  <a:pt x="2191" y="930"/>
                  <a:pt x="2191" y="930"/>
                  <a:pt x="2191" y="930"/>
                </a:cubicBezTo>
                <a:cubicBezTo>
                  <a:pt x="2191" y="943"/>
                  <a:pt x="2201" y="953"/>
                  <a:pt x="2214" y="953"/>
                </a:cubicBezTo>
                <a:cubicBezTo>
                  <a:pt x="2226" y="953"/>
                  <a:pt x="2237" y="943"/>
                  <a:pt x="2237" y="930"/>
                </a:cubicBezTo>
                <a:cubicBezTo>
                  <a:pt x="2237" y="910"/>
                  <a:pt x="2237" y="910"/>
                  <a:pt x="2237" y="910"/>
                </a:cubicBezTo>
                <a:cubicBezTo>
                  <a:pt x="2237" y="897"/>
                  <a:pt x="2226" y="887"/>
                  <a:pt x="2214" y="887"/>
                </a:cubicBezTo>
                <a:moveTo>
                  <a:pt x="2238" y="1052"/>
                </a:moveTo>
                <a:cubicBezTo>
                  <a:pt x="2238" y="1039"/>
                  <a:pt x="2227" y="1028"/>
                  <a:pt x="2214" y="1028"/>
                </a:cubicBezTo>
                <a:cubicBezTo>
                  <a:pt x="2200" y="1028"/>
                  <a:pt x="2190" y="1039"/>
                  <a:pt x="2190" y="1052"/>
                </a:cubicBezTo>
                <a:cubicBezTo>
                  <a:pt x="2190" y="1077"/>
                  <a:pt x="2190" y="1077"/>
                  <a:pt x="2190" y="1077"/>
                </a:cubicBezTo>
                <a:cubicBezTo>
                  <a:pt x="2190" y="1090"/>
                  <a:pt x="2200" y="1101"/>
                  <a:pt x="2214" y="1101"/>
                </a:cubicBezTo>
                <a:cubicBezTo>
                  <a:pt x="2227" y="1101"/>
                  <a:pt x="2238" y="1090"/>
                  <a:pt x="2238" y="1077"/>
                </a:cubicBezTo>
                <a:cubicBezTo>
                  <a:pt x="2238" y="1052"/>
                  <a:pt x="2238" y="1052"/>
                  <a:pt x="2238" y="1052"/>
                </a:cubicBezTo>
                <a:moveTo>
                  <a:pt x="2214" y="1169"/>
                </a:moveTo>
                <a:cubicBezTo>
                  <a:pt x="2214" y="1169"/>
                  <a:pt x="2214" y="1169"/>
                  <a:pt x="2214" y="1169"/>
                </a:cubicBezTo>
                <a:cubicBezTo>
                  <a:pt x="2200" y="1169"/>
                  <a:pt x="2188" y="1180"/>
                  <a:pt x="2188" y="1194"/>
                </a:cubicBezTo>
                <a:cubicBezTo>
                  <a:pt x="2188" y="1223"/>
                  <a:pt x="2188" y="1223"/>
                  <a:pt x="2188" y="1223"/>
                </a:cubicBezTo>
                <a:cubicBezTo>
                  <a:pt x="2188" y="1238"/>
                  <a:pt x="2200" y="1249"/>
                  <a:pt x="2214" y="1249"/>
                </a:cubicBezTo>
                <a:cubicBezTo>
                  <a:pt x="2228" y="1249"/>
                  <a:pt x="2239" y="1238"/>
                  <a:pt x="2239" y="1223"/>
                </a:cubicBezTo>
                <a:cubicBezTo>
                  <a:pt x="2239" y="1194"/>
                  <a:pt x="2239" y="1194"/>
                  <a:pt x="2239" y="1194"/>
                </a:cubicBezTo>
                <a:cubicBezTo>
                  <a:pt x="2239" y="1180"/>
                  <a:pt x="2228" y="1169"/>
                  <a:pt x="2214" y="1169"/>
                </a:cubicBezTo>
                <a:moveTo>
                  <a:pt x="2241" y="1337"/>
                </a:moveTo>
                <a:cubicBezTo>
                  <a:pt x="2241" y="1322"/>
                  <a:pt x="2229" y="1310"/>
                  <a:pt x="2214" y="1310"/>
                </a:cubicBezTo>
                <a:cubicBezTo>
                  <a:pt x="2199" y="1310"/>
                  <a:pt x="2187" y="1322"/>
                  <a:pt x="2187" y="1337"/>
                </a:cubicBezTo>
                <a:cubicBezTo>
                  <a:pt x="2187" y="1370"/>
                  <a:pt x="2187" y="1370"/>
                  <a:pt x="2187" y="1370"/>
                </a:cubicBezTo>
                <a:cubicBezTo>
                  <a:pt x="2187" y="1385"/>
                  <a:pt x="2199" y="1397"/>
                  <a:pt x="2214" y="1397"/>
                </a:cubicBezTo>
                <a:cubicBezTo>
                  <a:pt x="2229" y="1397"/>
                  <a:pt x="2241" y="1385"/>
                  <a:pt x="2241" y="1370"/>
                </a:cubicBezTo>
                <a:cubicBezTo>
                  <a:pt x="2241" y="1337"/>
                  <a:pt x="2241" y="1337"/>
                  <a:pt x="2241" y="1337"/>
                </a:cubicBezTo>
                <a:moveTo>
                  <a:pt x="2244" y="1629"/>
                </a:moveTo>
                <a:cubicBezTo>
                  <a:pt x="2244" y="1613"/>
                  <a:pt x="2230" y="1599"/>
                  <a:pt x="2214" y="1599"/>
                </a:cubicBezTo>
                <a:cubicBezTo>
                  <a:pt x="2197" y="1599"/>
                  <a:pt x="2184" y="1613"/>
                  <a:pt x="2184" y="1629"/>
                </a:cubicBezTo>
                <a:cubicBezTo>
                  <a:pt x="2184" y="1687"/>
                  <a:pt x="2184" y="1687"/>
                  <a:pt x="2184" y="1687"/>
                </a:cubicBezTo>
                <a:cubicBezTo>
                  <a:pt x="2184" y="1703"/>
                  <a:pt x="2197" y="1717"/>
                  <a:pt x="2214" y="1717"/>
                </a:cubicBezTo>
                <a:cubicBezTo>
                  <a:pt x="2230" y="1717"/>
                  <a:pt x="2244" y="1703"/>
                  <a:pt x="2244" y="1687"/>
                </a:cubicBezTo>
                <a:cubicBezTo>
                  <a:pt x="2244" y="1629"/>
                  <a:pt x="2244" y="1629"/>
                  <a:pt x="2244" y="1629"/>
                </a:cubicBezTo>
                <a:moveTo>
                  <a:pt x="2214" y="1756"/>
                </a:moveTo>
                <a:cubicBezTo>
                  <a:pt x="2214" y="1756"/>
                  <a:pt x="2214" y="1756"/>
                  <a:pt x="2214" y="1756"/>
                </a:cubicBezTo>
                <a:cubicBezTo>
                  <a:pt x="2196" y="1756"/>
                  <a:pt x="2182" y="1770"/>
                  <a:pt x="2182" y="1787"/>
                </a:cubicBezTo>
                <a:cubicBezTo>
                  <a:pt x="2182" y="1857"/>
                  <a:pt x="2182" y="1857"/>
                  <a:pt x="2182" y="1857"/>
                </a:cubicBezTo>
                <a:cubicBezTo>
                  <a:pt x="2182" y="1874"/>
                  <a:pt x="2196" y="1888"/>
                  <a:pt x="2214" y="1888"/>
                </a:cubicBezTo>
                <a:cubicBezTo>
                  <a:pt x="2231" y="1888"/>
                  <a:pt x="2245" y="1874"/>
                  <a:pt x="2245" y="1857"/>
                </a:cubicBezTo>
                <a:cubicBezTo>
                  <a:pt x="2245" y="1787"/>
                  <a:pt x="2245" y="1787"/>
                  <a:pt x="2245" y="1787"/>
                </a:cubicBezTo>
                <a:cubicBezTo>
                  <a:pt x="2245" y="1770"/>
                  <a:pt x="2231" y="1756"/>
                  <a:pt x="2214" y="1756"/>
                </a:cubicBezTo>
                <a:moveTo>
                  <a:pt x="2247" y="1953"/>
                </a:moveTo>
                <a:cubicBezTo>
                  <a:pt x="2247" y="1935"/>
                  <a:pt x="2232" y="1920"/>
                  <a:pt x="2214" y="1920"/>
                </a:cubicBezTo>
                <a:cubicBezTo>
                  <a:pt x="2196" y="1920"/>
                  <a:pt x="2181" y="1935"/>
                  <a:pt x="2181" y="1953"/>
                </a:cubicBezTo>
                <a:cubicBezTo>
                  <a:pt x="2181" y="2042"/>
                  <a:pt x="2181" y="2042"/>
                  <a:pt x="2181" y="2042"/>
                </a:cubicBezTo>
                <a:cubicBezTo>
                  <a:pt x="2181" y="2060"/>
                  <a:pt x="2196" y="2075"/>
                  <a:pt x="2214" y="2075"/>
                </a:cubicBezTo>
                <a:cubicBezTo>
                  <a:pt x="2232" y="2075"/>
                  <a:pt x="2247" y="2060"/>
                  <a:pt x="2247" y="2042"/>
                </a:cubicBezTo>
                <a:cubicBezTo>
                  <a:pt x="2247" y="1953"/>
                  <a:pt x="2247" y="1953"/>
                  <a:pt x="2247" y="1953"/>
                </a:cubicBezTo>
                <a:moveTo>
                  <a:pt x="2232" y="369"/>
                </a:moveTo>
                <a:cubicBezTo>
                  <a:pt x="2232" y="359"/>
                  <a:pt x="2224" y="351"/>
                  <a:pt x="2214" y="351"/>
                </a:cubicBezTo>
                <a:cubicBezTo>
                  <a:pt x="2204" y="351"/>
                  <a:pt x="2195" y="359"/>
                  <a:pt x="2195" y="369"/>
                </a:cubicBezTo>
                <a:cubicBezTo>
                  <a:pt x="2195" y="379"/>
                  <a:pt x="2204" y="387"/>
                  <a:pt x="2214" y="387"/>
                </a:cubicBezTo>
                <a:cubicBezTo>
                  <a:pt x="2224" y="387"/>
                  <a:pt x="2232" y="379"/>
                  <a:pt x="2232" y="369"/>
                </a:cubicBezTo>
                <a:cubicBezTo>
                  <a:pt x="2232" y="369"/>
                  <a:pt x="2232" y="369"/>
                  <a:pt x="2232" y="369"/>
                </a:cubicBezTo>
                <a:moveTo>
                  <a:pt x="2232" y="252"/>
                </a:moveTo>
                <a:cubicBezTo>
                  <a:pt x="2232" y="242"/>
                  <a:pt x="2224" y="234"/>
                  <a:pt x="2214" y="234"/>
                </a:cubicBezTo>
                <a:cubicBezTo>
                  <a:pt x="2204" y="234"/>
                  <a:pt x="2195" y="242"/>
                  <a:pt x="2195" y="252"/>
                </a:cubicBezTo>
                <a:cubicBezTo>
                  <a:pt x="2195" y="262"/>
                  <a:pt x="2204" y="271"/>
                  <a:pt x="2214" y="271"/>
                </a:cubicBezTo>
                <a:cubicBezTo>
                  <a:pt x="2224" y="271"/>
                  <a:pt x="2232" y="262"/>
                  <a:pt x="2232" y="252"/>
                </a:cubicBezTo>
                <a:cubicBezTo>
                  <a:pt x="2232" y="252"/>
                  <a:pt x="2232" y="252"/>
                  <a:pt x="2232" y="252"/>
                </a:cubicBezTo>
                <a:moveTo>
                  <a:pt x="2232" y="135"/>
                </a:moveTo>
                <a:cubicBezTo>
                  <a:pt x="2232" y="125"/>
                  <a:pt x="2224" y="117"/>
                  <a:pt x="2214" y="117"/>
                </a:cubicBezTo>
                <a:cubicBezTo>
                  <a:pt x="2204" y="117"/>
                  <a:pt x="2195" y="125"/>
                  <a:pt x="2195" y="135"/>
                </a:cubicBezTo>
                <a:cubicBezTo>
                  <a:pt x="2195" y="146"/>
                  <a:pt x="2204" y="154"/>
                  <a:pt x="2214" y="154"/>
                </a:cubicBezTo>
                <a:cubicBezTo>
                  <a:pt x="2224" y="154"/>
                  <a:pt x="2232" y="146"/>
                  <a:pt x="2232" y="135"/>
                </a:cubicBezTo>
                <a:cubicBezTo>
                  <a:pt x="2232" y="135"/>
                  <a:pt x="2232" y="135"/>
                  <a:pt x="2232" y="135"/>
                </a:cubicBezTo>
                <a:moveTo>
                  <a:pt x="2232" y="19"/>
                </a:moveTo>
                <a:cubicBezTo>
                  <a:pt x="2232" y="9"/>
                  <a:pt x="2224" y="0"/>
                  <a:pt x="2214" y="0"/>
                </a:cubicBezTo>
                <a:cubicBezTo>
                  <a:pt x="2204" y="0"/>
                  <a:pt x="2195" y="9"/>
                  <a:pt x="2195" y="19"/>
                </a:cubicBezTo>
                <a:cubicBezTo>
                  <a:pt x="2195" y="29"/>
                  <a:pt x="2204" y="37"/>
                  <a:pt x="2214" y="37"/>
                </a:cubicBezTo>
                <a:cubicBezTo>
                  <a:pt x="2224" y="37"/>
                  <a:pt x="2232" y="29"/>
                  <a:pt x="2232" y="19"/>
                </a:cubicBezTo>
                <a:cubicBezTo>
                  <a:pt x="2232" y="19"/>
                  <a:pt x="2232" y="19"/>
                  <a:pt x="2232" y="19"/>
                </a:cubicBezTo>
                <a:moveTo>
                  <a:pt x="2214" y="1451"/>
                </a:moveTo>
                <a:cubicBezTo>
                  <a:pt x="2214" y="1451"/>
                  <a:pt x="2214" y="1451"/>
                  <a:pt x="2214" y="1451"/>
                </a:cubicBezTo>
                <a:cubicBezTo>
                  <a:pt x="2198" y="1451"/>
                  <a:pt x="2185" y="1463"/>
                  <a:pt x="2185" y="1479"/>
                </a:cubicBezTo>
                <a:cubicBezTo>
                  <a:pt x="2185" y="1525"/>
                  <a:pt x="2185" y="1525"/>
                  <a:pt x="2185" y="1525"/>
                </a:cubicBezTo>
                <a:cubicBezTo>
                  <a:pt x="2185" y="1540"/>
                  <a:pt x="2198" y="1553"/>
                  <a:pt x="2214" y="1553"/>
                </a:cubicBezTo>
                <a:cubicBezTo>
                  <a:pt x="2230" y="1553"/>
                  <a:pt x="2242" y="1540"/>
                  <a:pt x="2242" y="1525"/>
                </a:cubicBezTo>
                <a:cubicBezTo>
                  <a:pt x="2242" y="1479"/>
                  <a:pt x="2242" y="1479"/>
                  <a:pt x="2242" y="1479"/>
                </a:cubicBezTo>
                <a:cubicBezTo>
                  <a:pt x="2242" y="1463"/>
                  <a:pt x="2230" y="1451"/>
                  <a:pt x="2214" y="1451"/>
                </a:cubicBezTo>
                <a:moveTo>
                  <a:pt x="2331" y="490"/>
                </a:moveTo>
                <a:cubicBezTo>
                  <a:pt x="2331" y="480"/>
                  <a:pt x="2323" y="472"/>
                  <a:pt x="2313" y="472"/>
                </a:cubicBezTo>
                <a:cubicBezTo>
                  <a:pt x="2303" y="472"/>
                  <a:pt x="2294" y="480"/>
                  <a:pt x="2294" y="490"/>
                </a:cubicBezTo>
                <a:cubicBezTo>
                  <a:pt x="2294" y="500"/>
                  <a:pt x="2303" y="509"/>
                  <a:pt x="2313" y="509"/>
                </a:cubicBezTo>
                <a:cubicBezTo>
                  <a:pt x="2323" y="509"/>
                  <a:pt x="2331" y="500"/>
                  <a:pt x="2331" y="490"/>
                </a:cubicBezTo>
                <a:cubicBezTo>
                  <a:pt x="2331" y="490"/>
                  <a:pt x="2331" y="490"/>
                  <a:pt x="2331" y="490"/>
                </a:cubicBezTo>
                <a:moveTo>
                  <a:pt x="2313" y="605"/>
                </a:moveTo>
                <a:cubicBezTo>
                  <a:pt x="2313" y="605"/>
                  <a:pt x="2313" y="605"/>
                  <a:pt x="2313" y="605"/>
                </a:cubicBezTo>
                <a:cubicBezTo>
                  <a:pt x="2302" y="605"/>
                  <a:pt x="2293" y="614"/>
                  <a:pt x="2293" y="625"/>
                </a:cubicBezTo>
                <a:cubicBezTo>
                  <a:pt x="2293" y="637"/>
                  <a:pt x="2293" y="637"/>
                  <a:pt x="2293" y="637"/>
                </a:cubicBezTo>
                <a:cubicBezTo>
                  <a:pt x="2293" y="648"/>
                  <a:pt x="2302" y="657"/>
                  <a:pt x="2313" y="657"/>
                </a:cubicBezTo>
                <a:cubicBezTo>
                  <a:pt x="2324" y="657"/>
                  <a:pt x="2333" y="648"/>
                  <a:pt x="2333" y="637"/>
                </a:cubicBezTo>
                <a:cubicBezTo>
                  <a:pt x="2333" y="625"/>
                  <a:pt x="2333" y="625"/>
                  <a:pt x="2333" y="625"/>
                </a:cubicBezTo>
                <a:cubicBezTo>
                  <a:pt x="2333" y="614"/>
                  <a:pt x="2324" y="605"/>
                  <a:pt x="2313" y="605"/>
                </a:cubicBezTo>
                <a:moveTo>
                  <a:pt x="2334" y="767"/>
                </a:moveTo>
                <a:cubicBezTo>
                  <a:pt x="2334" y="755"/>
                  <a:pt x="2325" y="746"/>
                  <a:pt x="2313" y="746"/>
                </a:cubicBezTo>
                <a:cubicBezTo>
                  <a:pt x="2301" y="746"/>
                  <a:pt x="2291" y="755"/>
                  <a:pt x="2291" y="767"/>
                </a:cubicBezTo>
                <a:cubicBezTo>
                  <a:pt x="2291" y="783"/>
                  <a:pt x="2291" y="783"/>
                  <a:pt x="2291" y="783"/>
                </a:cubicBezTo>
                <a:cubicBezTo>
                  <a:pt x="2291" y="795"/>
                  <a:pt x="2301" y="805"/>
                  <a:pt x="2313" y="805"/>
                </a:cubicBezTo>
                <a:cubicBezTo>
                  <a:pt x="2325" y="805"/>
                  <a:pt x="2334" y="795"/>
                  <a:pt x="2334" y="783"/>
                </a:cubicBezTo>
                <a:cubicBezTo>
                  <a:pt x="2334" y="767"/>
                  <a:pt x="2334" y="767"/>
                  <a:pt x="2334" y="767"/>
                </a:cubicBezTo>
                <a:moveTo>
                  <a:pt x="2313" y="887"/>
                </a:moveTo>
                <a:cubicBezTo>
                  <a:pt x="2313" y="887"/>
                  <a:pt x="2313" y="887"/>
                  <a:pt x="2313" y="887"/>
                </a:cubicBezTo>
                <a:cubicBezTo>
                  <a:pt x="2300" y="887"/>
                  <a:pt x="2290" y="897"/>
                  <a:pt x="2290" y="910"/>
                </a:cubicBezTo>
                <a:cubicBezTo>
                  <a:pt x="2290" y="930"/>
                  <a:pt x="2290" y="930"/>
                  <a:pt x="2290" y="930"/>
                </a:cubicBezTo>
                <a:cubicBezTo>
                  <a:pt x="2290" y="943"/>
                  <a:pt x="2300" y="953"/>
                  <a:pt x="2313" y="953"/>
                </a:cubicBezTo>
                <a:cubicBezTo>
                  <a:pt x="2325" y="953"/>
                  <a:pt x="2336" y="943"/>
                  <a:pt x="2336" y="930"/>
                </a:cubicBezTo>
                <a:cubicBezTo>
                  <a:pt x="2336" y="910"/>
                  <a:pt x="2336" y="910"/>
                  <a:pt x="2336" y="910"/>
                </a:cubicBezTo>
                <a:cubicBezTo>
                  <a:pt x="2336" y="897"/>
                  <a:pt x="2325" y="887"/>
                  <a:pt x="2313" y="887"/>
                </a:cubicBezTo>
                <a:moveTo>
                  <a:pt x="2337" y="1052"/>
                </a:moveTo>
                <a:cubicBezTo>
                  <a:pt x="2337" y="1039"/>
                  <a:pt x="2326" y="1028"/>
                  <a:pt x="2313" y="1028"/>
                </a:cubicBezTo>
                <a:cubicBezTo>
                  <a:pt x="2299" y="1028"/>
                  <a:pt x="2289" y="1039"/>
                  <a:pt x="2289" y="1052"/>
                </a:cubicBezTo>
                <a:cubicBezTo>
                  <a:pt x="2289" y="1077"/>
                  <a:pt x="2289" y="1077"/>
                  <a:pt x="2289" y="1077"/>
                </a:cubicBezTo>
                <a:cubicBezTo>
                  <a:pt x="2289" y="1090"/>
                  <a:pt x="2299" y="1101"/>
                  <a:pt x="2313" y="1101"/>
                </a:cubicBezTo>
                <a:cubicBezTo>
                  <a:pt x="2326" y="1101"/>
                  <a:pt x="2337" y="1090"/>
                  <a:pt x="2337" y="1077"/>
                </a:cubicBezTo>
                <a:cubicBezTo>
                  <a:pt x="2337" y="1052"/>
                  <a:pt x="2337" y="1052"/>
                  <a:pt x="2337" y="1052"/>
                </a:cubicBezTo>
                <a:moveTo>
                  <a:pt x="2313" y="1169"/>
                </a:moveTo>
                <a:cubicBezTo>
                  <a:pt x="2313" y="1169"/>
                  <a:pt x="2313" y="1169"/>
                  <a:pt x="2313" y="1169"/>
                </a:cubicBezTo>
                <a:cubicBezTo>
                  <a:pt x="2299" y="1169"/>
                  <a:pt x="2287" y="1180"/>
                  <a:pt x="2287" y="1194"/>
                </a:cubicBezTo>
                <a:cubicBezTo>
                  <a:pt x="2287" y="1223"/>
                  <a:pt x="2287" y="1223"/>
                  <a:pt x="2287" y="1223"/>
                </a:cubicBezTo>
                <a:cubicBezTo>
                  <a:pt x="2287" y="1238"/>
                  <a:pt x="2299" y="1249"/>
                  <a:pt x="2313" y="1249"/>
                </a:cubicBezTo>
                <a:cubicBezTo>
                  <a:pt x="2327" y="1249"/>
                  <a:pt x="2339" y="1238"/>
                  <a:pt x="2339" y="1223"/>
                </a:cubicBezTo>
                <a:cubicBezTo>
                  <a:pt x="2339" y="1194"/>
                  <a:pt x="2339" y="1194"/>
                  <a:pt x="2339" y="1194"/>
                </a:cubicBezTo>
                <a:cubicBezTo>
                  <a:pt x="2339" y="1180"/>
                  <a:pt x="2327" y="1169"/>
                  <a:pt x="2313" y="1169"/>
                </a:cubicBezTo>
                <a:moveTo>
                  <a:pt x="2340" y="1337"/>
                </a:moveTo>
                <a:cubicBezTo>
                  <a:pt x="2340" y="1322"/>
                  <a:pt x="2328" y="1310"/>
                  <a:pt x="2313" y="1310"/>
                </a:cubicBezTo>
                <a:cubicBezTo>
                  <a:pt x="2298" y="1310"/>
                  <a:pt x="2286" y="1322"/>
                  <a:pt x="2286" y="1337"/>
                </a:cubicBezTo>
                <a:cubicBezTo>
                  <a:pt x="2286" y="1370"/>
                  <a:pt x="2286" y="1370"/>
                  <a:pt x="2286" y="1370"/>
                </a:cubicBezTo>
                <a:cubicBezTo>
                  <a:pt x="2286" y="1385"/>
                  <a:pt x="2298" y="1397"/>
                  <a:pt x="2313" y="1397"/>
                </a:cubicBezTo>
                <a:cubicBezTo>
                  <a:pt x="2328" y="1397"/>
                  <a:pt x="2340" y="1385"/>
                  <a:pt x="2340" y="1370"/>
                </a:cubicBezTo>
                <a:cubicBezTo>
                  <a:pt x="2340" y="1337"/>
                  <a:pt x="2340" y="1337"/>
                  <a:pt x="2340" y="1337"/>
                </a:cubicBezTo>
                <a:moveTo>
                  <a:pt x="2343" y="1629"/>
                </a:moveTo>
                <a:cubicBezTo>
                  <a:pt x="2343" y="1613"/>
                  <a:pt x="2329" y="1599"/>
                  <a:pt x="2313" y="1599"/>
                </a:cubicBezTo>
                <a:cubicBezTo>
                  <a:pt x="2296" y="1599"/>
                  <a:pt x="2283" y="1613"/>
                  <a:pt x="2283" y="1629"/>
                </a:cubicBezTo>
                <a:cubicBezTo>
                  <a:pt x="2283" y="1687"/>
                  <a:pt x="2283" y="1687"/>
                  <a:pt x="2283" y="1687"/>
                </a:cubicBezTo>
                <a:cubicBezTo>
                  <a:pt x="2283" y="1703"/>
                  <a:pt x="2296" y="1717"/>
                  <a:pt x="2313" y="1717"/>
                </a:cubicBezTo>
                <a:cubicBezTo>
                  <a:pt x="2329" y="1717"/>
                  <a:pt x="2343" y="1703"/>
                  <a:pt x="2343" y="1687"/>
                </a:cubicBezTo>
                <a:cubicBezTo>
                  <a:pt x="2343" y="1629"/>
                  <a:pt x="2343" y="1629"/>
                  <a:pt x="2343" y="1629"/>
                </a:cubicBezTo>
                <a:moveTo>
                  <a:pt x="2313" y="1756"/>
                </a:moveTo>
                <a:cubicBezTo>
                  <a:pt x="2313" y="1756"/>
                  <a:pt x="2313" y="1756"/>
                  <a:pt x="2313" y="1756"/>
                </a:cubicBezTo>
                <a:cubicBezTo>
                  <a:pt x="2296" y="1756"/>
                  <a:pt x="2281" y="1770"/>
                  <a:pt x="2281" y="1787"/>
                </a:cubicBezTo>
                <a:cubicBezTo>
                  <a:pt x="2281" y="1857"/>
                  <a:pt x="2281" y="1857"/>
                  <a:pt x="2281" y="1857"/>
                </a:cubicBezTo>
                <a:cubicBezTo>
                  <a:pt x="2281" y="1874"/>
                  <a:pt x="2296" y="1888"/>
                  <a:pt x="2313" y="1888"/>
                </a:cubicBezTo>
                <a:cubicBezTo>
                  <a:pt x="2330" y="1888"/>
                  <a:pt x="2344" y="1874"/>
                  <a:pt x="2344" y="1857"/>
                </a:cubicBezTo>
                <a:cubicBezTo>
                  <a:pt x="2344" y="1787"/>
                  <a:pt x="2344" y="1787"/>
                  <a:pt x="2344" y="1787"/>
                </a:cubicBezTo>
                <a:cubicBezTo>
                  <a:pt x="2344" y="1770"/>
                  <a:pt x="2330" y="1756"/>
                  <a:pt x="2313" y="1756"/>
                </a:cubicBezTo>
                <a:moveTo>
                  <a:pt x="2346" y="1953"/>
                </a:moveTo>
                <a:cubicBezTo>
                  <a:pt x="2346" y="1935"/>
                  <a:pt x="2331" y="1920"/>
                  <a:pt x="2313" y="1920"/>
                </a:cubicBezTo>
                <a:cubicBezTo>
                  <a:pt x="2295" y="1920"/>
                  <a:pt x="2280" y="1935"/>
                  <a:pt x="2280" y="1953"/>
                </a:cubicBezTo>
                <a:cubicBezTo>
                  <a:pt x="2280" y="2042"/>
                  <a:pt x="2280" y="2042"/>
                  <a:pt x="2280" y="2042"/>
                </a:cubicBezTo>
                <a:cubicBezTo>
                  <a:pt x="2280" y="2060"/>
                  <a:pt x="2295" y="2075"/>
                  <a:pt x="2313" y="2075"/>
                </a:cubicBezTo>
                <a:cubicBezTo>
                  <a:pt x="2331" y="2075"/>
                  <a:pt x="2346" y="2060"/>
                  <a:pt x="2346" y="2042"/>
                </a:cubicBezTo>
                <a:cubicBezTo>
                  <a:pt x="2346" y="1953"/>
                  <a:pt x="2346" y="1953"/>
                  <a:pt x="2346" y="1953"/>
                </a:cubicBezTo>
                <a:moveTo>
                  <a:pt x="2331" y="369"/>
                </a:moveTo>
                <a:cubicBezTo>
                  <a:pt x="2331" y="359"/>
                  <a:pt x="2323" y="351"/>
                  <a:pt x="2313" y="351"/>
                </a:cubicBezTo>
                <a:cubicBezTo>
                  <a:pt x="2303" y="351"/>
                  <a:pt x="2294" y="359"/>
                  <a:pt x="2294" y="369"/>
                </a:cubicBezTo>
                <a:cubicBezTo>
                  <a:pt x="2294" y="379"/>
                  <a:pt x="2303" y="387"/>
                  <a:pt x="2313" y="387"/>
                </a:cubicBezTo>
                <a:cubicBezTo>
                  <a:pt x="2323" y="387"/>
                  <a:pt x="2331" y="379"/>
                  <a:pt x="2331" y="369"/>
                </a:cubicBezTo>
                <a:cubicBezTo>
                  <a:pt x="2331" y="369"/>
                  <a:pt x="2331" y="369"/>
                  <a:pt x="2331" y="369"/>
                </a:cubicBezTo>
                <a:moveTo>
                  <a:pt x="2331" y="252"/>
                </a:moveTo>
                <a:cubicBezTo>
                  <a:pt x="2331" y="242"/>
                  <a:pt x="2323" y="234"/>
                  <a:pt x="2313" y="234"/>
                </a:cubicBezTo>
                <a:cubicBezTo>
                  <a:pt x="2303" y="234"/>
                  <a:pt x="2294" y="242"/>
                  <a:pt x="2294" y="252"/>
                </a:cubicBezTo>
                <a:cubicBezTo>
                  <a:pt x="2294" y="262"/>
                  <a:pt x="2303" y="271"/>
                  <a:pt x="2313" y="271"/>
                </a:cubicBezTo>
                <a:cubicBezTo>
                  <a:pt x="2323" y="271"/>
                  <a:pt x="2331" y="262"/>
                  <a:pt x="2331" y="252"/>
                </a:cubicBezTo>
                <a:cubicBezTo>
                  <a:pt x="2331" y="252"/>
                  <a:pt x="2331" y="252"/>
                  <a:pt x="2331" y="252"/>
                </a:cubicBezTo>
                <a:moveTo>
                  <a:pt x="2331" y="135"/>
                </a:moveTo>
                <a:cubicBezTo>
                  <a:pt x="2331" y="125"/>
                  <a:pt x="2323" y="117"/>
                  <a:pt x="2313" y="117"/>
                </a:cubicBezTo>
                <a:cubicBezTo>
                  <a:pt x="2303" y="117"/>
                  <a:pt x="2294" y="125"/>
                  <a:pt x="2294" y="135"/>
                </a:cubicBezTo>
                <a:cubicBezTo>
                  <a:pt x="2294" y="146"/>
                  <a:pt x="2303" y="154"/>
                  <a:pt x="2313" y="154"/>
                </a:cubicBezTo>
                <a:cubicBezTo>
                  <a:pt x="2323" y="154"/>
                  <a:pt x="2331" y="146"/>
                  <a:pt x="2331" y="135"/>
                </a:cubicBezTo>
                <a:cubicBezTo>
                  <a:pt x="2331" y="135"/>
                  <a:pt x="2331" y="135"/>
                  <a:pt x="2331" y="135"/>
                </a:cubicBezTo>
                <a:moveTo>
                  <a:pt x="2331" y="19"/>
                </a:moveTo>
                <a:cubicBezTo>
                  <a:pt x="2331" y="9"/>
                  <a:pt x="2323" y="0"/>
                  <a:pt x="2313" y="0"/>
                </a:cubicBezTo>
                <a:cubicBezTo>
                  <a:pt x="2303" y="0"/>
                  <a:pt x="2294" y="9"/>
                  <a:pt x="2294" y="19"/>
                </a:cubicBezTo>
                <a:cubicBezTo>
                  <a:pt x="2294" y="29"/>
                  <a:pt x="2303" y="37"/>
                  <a:pt x="2313" y="37"/>
                </a:cubicBezTo>
                <a:cubicBezTo>
                  <a:pt x="2323" y="37"/>
                  <a:pt x="2331" y="29"/>
                  <a:pt x="2331" y="19"/>
                </a:cubicBezTo>
                <a:cubicBezTo>
                  <a:pt x="2331" y="19"/>
                  <a:pt x="2331" y="19"/>
                  <a:pt x="2331" y="19"/>
                </a:cubicBezTo>
                <a:moveTo>
                  <a:pt x="2313" y="1451"/>
                </a:moveTo>
                <a:cubicBezTo>
                  <a:pt x="2313" y="1451"/>
                  <a:pt x="2313" y="1451"/>
                  <a:pt x="2313" y="1451"/>
                </a:cubicBezTo>
                <a:cubicBezTo>
                  <a:pt x="2297" y="1451"/>
                  <a:pt x="2284" y="1463"/>
                  <a:pt x="2284" y="1479"/>
                </a:cubicBezTo>
                <a:cubicBezTo>
                  <a:pt x="2284" y="1525"/>
                  <a:pt x="2284" y="1525"/>
                  <a:pt x="2284" y="1525"/>
                </a:cubicBezTo>
                <a:cubicBezTo>
                  <a:pt x="2284" y="1540"/>
                  <a:pt x="2297" y="1553"/>
                  <a:pt x="2313" y="1553"/>
                </a:cubicBezTo>
                <a:cubicBezTo>
                  <a:pt x="2329" y="1553"/>
                  <a:pt x="2341" y="1540"/>
                  <a:pt x="2341" y="1525"/>
                </a:cubicBezTo>
                <a:cubicBezTo>
                  <a:pt x="2341" y="1479"/>
                  <a:pt x="2341" y="1479"/>
                  <a:pt x="2341" y="1479"/>
                </a:cubicBezTo>
                <a:cubicBezTo>
                  <a:pt x="2341" y="1463"/>
                  <a:pt x="2329" y="1451"/>
                  <a:pt x="2313" y="1451"/>
                </a:cubicBezTo>
                <a:moveTo>
                  <a:pt x="2431" y="490"/>
                </a:moveTo>
                <a:cubicBezTo>
                  <a:pt x="2431" y="480"/>
                  <a:pt x="2422" y="472"/>
                  <a:pt x="2412" y="472"/>
                </a:cubicBezTo>
                <a:cubicBezTo>
                  <a:pt x="2402" y="472"/>
                  <a:pt x="2393" y="480"/>
                  <a:pt x="2393" y="490"/>
                </a:cubicBezTo>
                <a:cubicBezTo>
                  <a:pt x="2393" y="500"/>
                  <a:pt x="2402" y="509"/>
                  <a:pt x="2412" y="509"/>
                </a:cubicBezTo>
                <a:cubicBezTo>
                  <a:pt x="2422" y="509"/>
                  <a:pt x="2431" y="500"/>
                  <a:pt x="2431" y="490"/>
                </a:cubicBezTo>
                <a:cubicBezTo>
                  <a:pt x="2431" y="490"/>
                  <a:pt x="2431" y="490"/>
                  <a:pt x="2431" y="490"/>
                </a:cubicBezTo>
                <a:moveTo>
                  <a:pt x="2412" y="605"/>
                </a:moveTo>
                <a:cubicBezTo>
                  <a:pt x="2412" y="605"/>
                  <a:pt x="2412" y="605"/>
                  <a:pt x="2412" y="605"/>
                </a:cubicBezTo>
                <a:cubicBezTo>
                  <a:pt x="2401" y="605"/>
                  <a:pt x="2392" y="614"/>
                  <a:pt x="2392" y="625"/>
                </a:cubicBezTo>
                <a:cubicBezTo>
                  <a:pt x="2392" y="637"/>
                  <a:pt x="2392" y="637"/>
                  <a:pt x="2392" y="637"/>
                </a:cubicBezTo>
                <a:cubicBezTo>
                  <a:pt x="2392" y="648"/>
                  <a:pt x="2401" y="657"/>
                  <a:pt x="2412" y="657"/>
                </a:cubicBezTo>
                <a:cubicBezTo>
                  <a:pt x="2423" y="657"/>
                  <a:pt x="2432" y="648"/>
                  <a:pt x="2432" y="637"/>
                </a:cubicBezTo>
                <a:cubicBezTo>
                  <a:pt x="2432" y="625"/>
                  <a:pt x="2432" y="625"/>
                  <a:pt x="2432" y="625"/>
                </a:cubicBezTo>
                <a:cubicBezTo>
                  <a:pt x="2432" y="614"/>
                  <a:pt x="2423" y="605"/>
                  <a:pt x="2412" y="605"/>
                </a:cubicBezTo>
                <a:moveTo>
                  <a:pt x="2433" y="767"/>
                </a:moveTo>
                <a:cubicBezTo>
                  <a:pt x="2433" y="755"/>
                  <a:pt x="2424" y="746"/>
                  <a:pt x="2412" y="746"/>
                </a:cubicBezTo>
                <a:cubicBezTo>
                  <a:pt x="2400" y="746"/>
                  <a:pt x="2391" y="755"/>
                  <a:pt x="2391" y="767"/>
                </a:cubicBezTo>
                <a:cubicBezTo>
                  <a:pt x="2391" y="783"/>
                  <a:pt x="2391" y="783"/>
                  <a:pt x="2391" y="783"/>
                </a:cubicBezTo>
                <a:cubicBezTo>
                  <a:pt x="2391" y="795"/>
                  <a:pt x="2400" y="805"/>
                  <a:pt x="2412" y="805"/>
                </a:cubicBezTo>
                <a:cubicBezTo>
                  <a:pt x="2424" y="805"/>
                  <a:pt x="2433" y="795"/>
                  <a:pt x="2433" y="783"/>
                </a:cubicBezTo>
                <a:cubicBezTo>
                  <a:pt x="2433" y="767"/>
                  <a:pt x="2433" y="767"/>
                  <a:pt x="2433" y="767"/>
                </a:cubicBezTo>
                <a:moveTo>
                  <a:pt x="2412" y="887"/>
                </a:moveTo>
                <a:cubicBezTo>
                  <a:pt x="2412" y="887"/>
                  <a:pt x="2412" y="887"/>
                  <a:pt x="2412" y="887"/>
                </a:cubicBezTo>
                <a:cubicBezTo>
                  <a:pt x="2399" y="887"/>
                  <a:pt x="2389" y="897"/>
                  <a:pt x="2389" y="910"/>
                </a:cubicBezTo>
                <a:cubicBezTo>
                  <a:pt x="2389" y="930"/>
                  <a:pt x="2389" y="930"/>
                  <a:pt x="2389" y="930"/>
                </a:cubicBezTo>
                <a:cubicBezTo>
                  <a:pt x="2389" y="943"/>
                  <a:pt x="2399" y="953"/>
                  <a:pt x="2412" y="953"/>
                </a:cubicBezTo>
                <a:cubicBezTo>
                  <a:pt x="2425" y="953"/>
                  <a:pt x="2435" y="943"/>
                  <a:pt x="2435" y="930"/>
                </a:cubicBezTo>
                <a:cubicBezTo>
                  <a:pt x="2435" y="910"/>
                  <a:pt x="2435" y="910"/>
                  <a:pt x="2435" y="910"/>
                </a:cubicBezTo>
                <a:cubicBezTo>
                  <a:pt x="2435" y="897"/>
                  <a:pt x="2425" y="887"/>
                  <a:pt x="2412" y="887"/>
                </a:cubicBezTo>
                <a:moveTo>
                  <a:pt x="2436" y="1052"/>
                </a:moveTo>
                <a:cubicBezTo>
                  <a:pt x="2436" y="1039"/>
                  <a:pt x="2425" y="1028"/>
                  <a:pt x="2412" y="1028"/>
                </a:cubicBezTo>
                <a:cubicBezTo>
                  <a:pt x="2399" y="1028"/>
                  <a:pt x="2388" y="1039"/>
                  <a:pt x="2388" y="1052"/>
                </a:cubicBezTo>
                <a:cubicBezTo>
                  <a:pt x="2388" y="1077"/>
                  <a:pt x="2388" y="1077"/>
                  <a:pt x="2388" y="1077"/>
                </a:cubicBezTo>
                <a:cubicBezTo>
                  <a:pt x="2388" y="1090"/>
                  <a:pt x="2399" y="1101"/>
                  <a:pt x="2412" y="1101"/>
                </a:cubicBezTo>
                <a:cubicBezTo>
                  <a:pt x="2425" y="1101"/>
                  <a:pt x="2436" y="1090"/>
                  <a:pt x="2436" y="1077"/>
                </a:cubicBezTo>
                <a:cubicBezTo>
                  <a:pt x="2436" y="1052"/>
                  <a:pt x="2436" y="1052"/>
                  <a:pt x="2436" y="1052"/>
                </a:cubicBezTo>
                <a:moveTo>
                  <a:pt x="2412" y="1169"/>
                </a:moveTo>
                <a:cubicBezTo>
                  <a:pt x="2412" y="1169"/>
                  <a:pt x="2412" y="1169"/>
                  <a:pt x="2412" y="1169"/>
                </a:cubicBezTo>
                <a:cubicBezTo>
                  <a:pt x="2398" y="1169"/>
                  <a:pt x="2386" y="1180"/>
                  <a:pt x="2386" y="1194"/>
                </a:cubicBezTo>
                <a:cubicBezTo>
                  <a:pt x="2386" y="1223"/>
                  <a:pt x="2386" y="1223"/>
                  <a:pt x="2386" y="1223"/>
                </a:cubicBezTo>
                <a:cubicBezTo>
                  <a:pt x="2386" y="1238"/>
                  <a:pt x="2398" y="1249"/>
                  <a:pt x="2412" y="1249"/>
                </a:cubicBezTo>
                <a:cubicBezTo>
                  <a:pt x="2426" y="1249"/>
                  <a:pt x="2438" y="1238"/>
                  <a:pt x="2438" y="1223"/>
                </a:cubicBezTo>
                <a:cubicBezTo>
                  <a:pt x="2438" y="1194"/>
                  <a:pt x="2438" y="1194"/>
                  <a:pt x="2438" y="1194"/>
                </a:cubicBezTo>
                <a:cubicBezTo>
                  <a:pt x="2438" y="1180"/>
                  <a:pt x="2426" y="1169"/>
                  <a:pt x="2412" y="1169"/>
                </a:cubicBezTo>
                <a:moveTo>
                  <a:pt x="2439" y="1337"/>
                </a:moveTo>
                <a:cubicBezTo>
                  <a:pt x="2439" y="1322"/>
                  <a:pt x="2427" y="1310"/>
                  <a:pt x="2412" y="1310"/>
                </a:cubicBezTo>
                <a:cubicBezTo>
                  <a:pt x="2397" y="1310"/>
                  <a:pt x="2385" y="1322"/>
                  <a:pt x="2385" y="1337"/>
                </a:cubicBezTo>
                <a:cubicBezTo>
                  <a:pt x="2385" y="1370"/>
                  <a:pt x="2385" y="1370"/>
                  <a:pt x="2385" y="1370"/>
                </a:cubicBezTo>
                <a:cubicBezTo>
                  <a:pt x="2385" y="1385"/>
                  <a:pt x="2397" y="1397"/>
                  <a:pt x="2412" y="1397"/>
                </a:cubicBezTo>
                <a:cubicBezTo>
                  <a:pt x="2427" y="1397"/>
                  <a:pt x="2439" y="1385"/>
                  <a:pt x="2439" y="1370"/>
                </a:cubicBezTo>
                <a:cubicBezTo>
                  <a:pt x="2439" y="1337"/>
                  <a:pt x="2439" y="1337"/>
                  <a:pt x="2439" y="1337"/>
                </a:cubicBezTo>
                <a:moveTo>
                  <a:pt x="2442" y="1629"/>
                </a:moveTo>
                <a:cubicBezTo>
                  <a:pt x="2442" y="1613"/>
                  <a:pt x="2429" y="1599"/>
                  <a:pt x="2412" y="1599"/>
                </a:cubicBezTo>
                <a:cubicBezTo>
                  <a:pt x="2395" y="1599"/>
                  <a:pt x="2382" y="1613"/>
                  <a:pt x="2382" y="1629"/>
                </a:cubicBezTo>
                <a:cubicBezTo>
                  <a:pt x="2382" y="1687"/>
                  <a:pt x="2382" y="1687"/>
                  <a:pt x="2382" y="1687"/>
                </a:cubicBezTo>
                <a:cubicBezTo>
                  <a:pt x="2382" y="1703"/>
                  <a:pt x="2395" y="1717"/>
                  <a:pt x="2412" y="1717"/>
                </a:cubicBezTo>
                <a:cubicBezTo>
                  <a:pt x="2429" y="1717"/>
                  <a:pt x="2442" y="1703"/>
                  <a:pt x="2442" y="1687"/>
                </a:cubicBezTo>
                <a:cubicBezTo>
                  <a:pt x="2442" y="1629"/>
                  <a:pt x="2442" y="1629"/>
                  <a:pt x="2442" y="1629"/>
                </a:cubicBezTo>
                <a:moveTo>
                  <a:pt x="2412" y="1756"/>
                </a:moveTo>
                <a:cubicBezTo>
                  <a:pt x="2412" y="1756"/>
                  <a:pt x="2412" y="1756"/>
                  <a:pt x="2412" y="1756"/>
                </a:cubicBezTo>
                <a:cubicBezTo>
                  <a:pt x="2395" y="1756"/>
                  <a:pt x="2381" y="1770"/>
                  <a:pt x="2381" y="1787"/>
                </a:cubicBezTo>
                <a:cubicBezTo>
                  <a:pt x="2381" y="1857"/>
                  <a:pt x="2381" y="1857"/>
                  <a:pt x="2381" y="1857"/>
                </a:cubicBezTo>
                <a:cubicBezTo>
                  <a:pt x="2381" y="1874"/>
                  <a:pt x="2395" y="1888"/>
                  <a:pt x="2412" y="1888"/>
                </a:cubicBezTo>
                <a:cubicBezTo>
                  <a:pt x="2429" y="1888"/>
                  <a:pt x="2443" y="1874"/>
                  <a:pt x="2443" y="1857"/>
                </a:cubicBezTo>
                <a:cubicBezTo>
                  <a:pt x="2443" y="1787"/>
                  <a:pt x="2443" y="1787"/>
                  <a:pt x="2443" y="1787"/>
                </a:cubicBezTo>
                <a:cubicBezTo>
                  <a:pt x="2443" y="1770"/>
                  <a:pt x="2429" y="1756"/>
                  <a:pt x="2412" y="1756"/>
                </a:cubicBezTo>
                <a:moveTo>
                  <a:pt x="2445" y="1953"/>
                </a:moveTo>
                <a:cubicBezTo>
                  <a:pt x="2445" y="1935"/>
                  <a:pt x="2430" y="1920"/>
                  <a:pt x="2412" y="1920"/>
                </a:cubicBezTo>
                <a:cubicBezTo>
                  <a:pt x="2394" y="1920"/>
                  <a:pt x="2379" y="1935"/>
                  <a:pt x="2379" y="1953"/>
                </a:cubicBezTo>
                <a:cubicBezTo>
                  <a:pt x="2379" y="2042"/>
                  <a:pt x="2379" y="2042"/>
                  <a:pt x="2379" y="2042"/>
                </a:cubicBezTo>
                <a:cubicBezTo>
                  <a:pt x="2379" y="2060"/>
                  <a:pt x="2394" y="2075"/>
                  <a:pt x="2412" y="2075"/>
                </a:cubicBezTo>
                <a:cubicBezTo>
                  <a:pt x="2430" y="2075"/>
                  <a:pt x="2445" y="2060"/>
                  <a:pt x="2445" y="2042"/>
                </a:cubicBezTo>
                <a:cubicBezTo>
                  <a:pt x="2445" y="1953"/>
                  <a:pt x="2445" y="1953"/>
                  <a:pt x="2445" y="1953"/>
                </a:cubicBezTo>
                <a:moveTo>
                  <a:pt x="2431" y="369"/>
                </a:moveTo>
                <a:cubicBezTo>
                  <a:pt x="2431" y="359"/>
                  <a:pt x="2422" y="351"/>
                  <a:pt x="2412" y="351"/>
                </a:cubicBezTo>
                <a:cubicBezTo>
                  <a:pt x="2402" y="351"/>
                  <a:pt x="2393" y="359"/>
                  <a:pt x="2393" y="369"/>
                </a:cubicBezTo>
                <a:cubicBezTo>
                  <a:pt x="2393" y="379"/>
                  <a:pt x="2402" y="387"/>
                  <a:pt x="2412" y="387"/>
                </a:cubicBezTo>
                <a:cubicBezTo>
                  <a:pt x="2422" y="387"/>
                  <a:pt x="2431" y="379"/>
                  <a:pt x="2431" y="369"/>
                </a:cubicBezTo>
                <a:cubicBezTo>
                  <a:pt x="2431" y="369"/>
                  <a:pt x="2431" y="369"/>
                  <a:pt x="2431" y="369"/>
                </a:cubicBezTo>
                <a:moveTo>
                  <a:pt x="2431" y="252"/>
                </a:moveTo>
                <a:cubicBezTo>
                  <a:pt x="2431" y="242"/>
                  <a:pt x="2422" y="234"/>
                  <a:pt x="2412" y="234"/>
                </a:cubicBezTo>
                <a:cubicBezTo>
                  <a:pt x="2402" y="234"/>
                  <a:pt x="2393" y="242"/>
                  <a:pt x="2393" y="252"/>
                </a:cubicBezTo>
                <a:cubicBezTo>
                  <a:pt x="2393" y="262"/>
                  <a:pt x="2402" y="271"/>
                  <a:pt x="2412" y="271"/>
                </a:cubicBezTo>
                <a:cubicBezTo>
                  <a:pt x="2422" y="271"/>
                  <a:pt x="2431" y="262"/>
                  <a:pt x="2431" y="252"/>
                </a:cubicBezTo>
                <a:cubicBezTo>
                  <a:pt x="2431" y="252"/>
                  <a:pt x="2431" y="252"/>
                  <a:pt x="2431" y="252"/>
                </a:cubicBezTo>
                <a:moveTo>
                  <a:pt x="2431" y="135"/>
                </a:moveTo>
                <a:cubicBezTo>
                  <a:pt x="2431" y="125"/>
                  <a:pt x="2422" y="117"/>
                  <a:pt x="2412" y="117"/>
                </a:cubicBezTo>
                <a:cubicBezTo>
                  <a:pt x="2402" y="117"/>
                  <a:pt x="2393" y="125"/>
                  <a:pt x="2393" y="135"/>
                </a:cubicBezTo>
                <a:cubicBezTo>
                  <a:pt x="2393" y="146"/>
                  <a:pt x="2402" y="154"/>
                  <a:pt x="2412" y="154"/>
                </a:cubicBezTo>
                <a:cubicBezTo>
                  <a:pt x="2422" y="154"/>
                  <a:pt x="2431" y="146"/>
                  <a:pt x="2431" y="135"/>
                </a:cubicBezTo>
                <a:cubicBezTo>
                  <a:pt x="2431" y="135"/>
                  <a:pt x="2431" y="135"/>
                  <a:pt x="2431" y="135"/>
                </a:cubicBezTo>
                <a:moveTo>
                  <a:pt x="2431" y="19"/>
                </a:moveTo>
                <a:cubicBezTo>
                  <a:pt x="2431" y="9"/>
                  <a:pt x="2422" y="0"/>
                  <a:pt x="2412" y="0"/>
                </a:cubicBezTo>
                <a:cubicBezTo>
                  <a:pt x="2402" y="0"/>
                  <a:pt x="2393" y="9"/>
                  <a:pt x="2393" y="19"/>
                </a:cubicBezTo>
                <a:cubicBezTo>
                  <a:pt x="2393" y="29"/>
                  <a:pt x="2402" y="37"/>
                  <a:pt x="2412" y="37"/>
                </a:cubicBezTo>
                <a:cubicBezTo>
                  <a:pt x="2422" y="37"/>
                  <a:pt x="2431" y="29"/>
                  <a:pt x="2431" y="19"/>
                </a:cubicBezTo>
                <a:cubicBezTo>
                  <a:pt x="2431" y="19"/>
                  <a:pt x="2431" y="19"/>
                  <a:pt x="2431" y="19"/>
                </a:cubicBezTo>
                <a:moveTo>
                  <a:pt x="2412" y="1451"/>
                </a:moveTo>
                <a:cubicBezTo>
                  <a:pt x="2412" y="1451"/>
                  <a:pt x="2412" y="1451"/>
                  <a:pt x="2412" y="1451"/>
                </a:cubicBezTo>
                <a:cubicBezTo>
                  <a:pt x="2396" y="1451"/>
                  <a:pt x="2383" y="1463"/>
                  <a:pt x="2383" y="1479"/>
                </a:cubicBezTo>
                <a:cubicBezTo>
                  <a:pt x="2383" y="1525"/>
                  <a:pt x="2383" y="1525"/>
                  <a:pt x="2383" y="1525"/>
                </a:cubicBezTo>
                <a:cubicBezTo>
                  <a:pt x="2383" y="1540"/>
                  <a:pt x="2396" y="1553"/>
                  <a:pt x="2412" y="1553"/>
                </a:cubicBezTo>
                <a:cubicBezTo>
                  <a:pt x="2428" y="1553"/>
                  <a:pt x="2441" y="1540"/>
                  <a:pt x="2441" y="1525"/>
                </a:cubicBezTo>
                <a:cubicBezTo>
                  <a:pt x="2441" y="1479"/>
                  <a:pt x="2441" y="1479"/>
                  <a:pt x="2441" y="1479"/>
                </a:cubicBezTo>
                <a:cubicBezTo>
                  <a:pt x="2441" y="1463"/>
                  <a:pt x="2428" y="1451"/>
                  <a:pt x="2412" y="1451"/>
                </a:cubicBezTo>
                <a:moveTo>
                  <a:pt x="2530" y="490"/>
                </a:moveTo>
                <a:cubicBezTo>
                  <a:pt x="2530" y="480"/>
                  <a:pt x="2521" y="472"/>
                  <a:pt x="2511" y="472"/>
                </a:cubicBezTo>
                <a:cubicBezTo>
                  <a:pt x="2501" y="472"/>
                  <a:pt x="2493" y="480"/>
                  <a:pt x="2493" y="490"/>
                </a:cubicBezTo>
                <a:cubicBezTo>
                  <a:pt x="2493" y="500"/>
                  <a:pt x="2501" y="509"/>
                  <a:pt x="2511" y="509"/>
                </a:cubicBezTo>
                <a:cubicBezTo>
                  <a:pt x="2521" y="509"/>
                  <a:pt x="2530" y="500"/>
                  <a:pt x="2530" y="490"/>
                </a:cubicBezTo>
                <a:cubicBezTo>
                  <a:pt x="2530" y="490"/>
                  <a:pt x="2530" y="490"/>
                  <a:pt x="2530" y="490"/>
                </a:cubicBezTo>
                <a:moveTo>
                  <a:pt x="2511" y="605"/>
                </a:moveTo>
                <a:cubicBezTo>
                  <a:pt x="2511" y="605"/>
                  <a:pt x="2511" y="605"/>
                  <a:pt x="2511" y="605"/>
                </a:cubicBezTo>
                <a:cubicBezTo>
                  <a:pt x="2500" y="605"/>
                  <a:pt x="2491" y="614"/>
                  <a:pt x="2491" y="625"/>
                </a:cubicBezTo>
                <a:cubicBezTo>
                  <a:pt x="2491" y="637"/>
                  <a:pt x="2491" y="637"/>
                  <a:pt x="2491" y="637"/>
                </a:cubicBezTo>
                <a:cubicBezTo>
                  <a:pt x="2491" y="648"/>
                  <a:pt x="2500" y="657"/>
                  <a:pt x="2511" y="657"/>
                </a:cubicBezTo>
                <a:cubicBezTo>
                  <a:pt x="2522" y="657"/>
                  <a:pt x="2531" y="648"/>
                  <a:pt x="2531" y="637"/>
                </a:cubicBezTo>
                <a:cubicBezTo>
                  <a:pt x="2531" y="625"/>
                  <a:pt x="2531" y="625"/>
                  <a:pt x="2531" y="625"/>
                </a:cubicBezTo>
                <a:cubicBezTo>
                  <a:pt x="2531" y="614"/>
                  <a:pt x="2522" y="605"/>
                  <a:pt x="2511" y="605"/>
                </a:cubicBezTo>
                <a:moveTo>
                  <a:pt x="2532" y="767"/>
                </a:moveTo>
                <a:cubicBezTo>
                  <a:pt x="2532" y="755"/>
                  <a:pt x="2523" y="746"/>
                  <a:pt x="2511" y="746"/>
                </a:cubicBezTo>
                <a:cubicBezTo>
                  <a:pt x="2499" y="746"/>
                  <a:pt x="2490" y="755"/>
                  <a:pt x="2490" y="767"/>
                </a:cubicBezTo>
                <a:cubicBezTo>
                  <a:pt x="2490" y="783"/>
                  <a:pt x="2490" y="783"/>
                  <a:pt x="2490" y="783"/>
                </a:cubicBezTo>
                <a:cubicBezTo>
                  <a:pt x="2490" y="795"/>
                  <a:pt x="2499" y="805"/>
                  <a:pt x="2511" y="805"/>
                </a:cubicBezTo>
                <a:cubicBezTo>
                  <a:pt x="2523" y="805"/>
                  <a:pt x="2532" y="795"/>
                  <a:pt x="2532" y="783"/>
                </a:cubicBezTo>
                <a:cubicBezTo>
                  <a:pt x="2532" y="767"/>
                  <a:pt x="2532" y="767"/>
                  <a:pt x="2532" y="767"/>
                </a:cubicBezTo>
                <a:moveTo>
                  <a:pt x="2511" y="887"/>
                </a:moveTo>
                <a:cubicBezTo>
                  <a:pt x="2511" y="887"/>
                  <a:pt x="2511" y="887"/>
                  <a:pt x="2511" y="887"/>
                </a:cubicBezTo>
                <a:cubicBezTo>
                  <a:pt x="2499" y="887"/>
                  <a:pt x="2488" y="897"/>
                  <a:pt x="2488" y="910"/>
                </a:cubicBezTo>
                <a:cubicBezTo>
                  <a:pt x="2488" y="930"/>
                  <a:pt x="2488" y="930"/>
                  <a:pt x="2488" y="930"/>
                </a:cubicBezTo>
                <a:cubicBezTo>
                  <a:pt x="2488" y="943"/>
                  <a:pt x="2499" y="953"/>
                  <a:pt x="2511" y="953"/>
                </a:cubicBezTo>
                <a:cubicBezTo>
                  <a:pt x="2524" y="953"/>
                  <a:pt x="2534" y="943"/>
                  <a:pt x="2534" y="930"/>
                </a:cubicBezTo>
                <a:cubicBezTo>
                  <a:pt x="2534" y="910"/>
                  <a:pt x="2534" y="910"/>
                  <a:pt x="2534" y="910"/>
                </a:cubicBezTo>
                <a:cubicBezTo>
                  <a:pt x="2534" y="897"/>
                  <a:pt x="2524" y="887"/>
                  <a:pt x="2511" y="887"/>
                </a:cubicBezTo>
                <a:moveTo>
                  <a:pt x="2535" y="1052"/>
                </a:moveTo>
                <a:cubicBezTo>
                  <a:pt x="2535" y="1039"/>
                  <a:pt x="2524" y="1028"/>
                  <a:pt x="2511" y="1028"/>
                </a:cubicBezTo>
                <a:cubicBezTo>
                  <a:pt x="2498" y="1028"/>
                  <a:pt x="2487" y="1039"/>
                  <a:pt x="2487" y="1052"/>
                </a:cubicBezTo>
                <a:cubicBezTo>
                  <a:pt x="2487" y="1077"/>
                  <a:pt x="2487" y="1077"/>
                  <a:pt x="2487" y="1077"/>
                </a:cubicBezTo>
                <a:cubicBezTo>
                  <a:pt x="2487" y="1090"/>
                  <a:pt x="2498" y="1101"/>
                  <a:pt x="2511" y="1101"/>
                </a:cubicBezTo>
                <a:cubicBezTo>
                  <a:pt x="2524" y="1101"/>
                  <a:pt x="2535" y="1090"/>
                  <a:pt x="2535" y="1077"/>
                </a:cubicBezTo>
                <a:cubicBezTo>
                  <a:pt x="2535" y="1052"/>
                  <a:pt x="2535" y="1052"/>
                  <a:pt x="2535" y="1052"/>
                </a:cubicBezTo>
                <a:moveTo>
                  <a:pt x="2511" y="1169"/>
                </a:moveTo>
                <a:cubicBezTo>
                  <a:pt x="2511" y="1169"/>
                  <a:pt x="2511" y="1169"/>
                  <a:pt x="2511" y="1169"/>
                </a:cubicBezTo>
                <a:cubicBezTo>
                  <a:pt x="2497" y="1169"/>
                  <a:pt x="2485" y="1180"/>
                  <a:pt x="2485" y="1194"/>
                </a:cubicBezTo>
                <a:cubicBezTo>
                  <a:pt x="2485" y="1223"/>
                  <a:pt x="2485" y="1223"/>
                  <a:pt x="2485" y="1223"/>
                </a:cubicBezTo>
                <a:cubicBezTo>
                  <a:pt x="2485" y="1238"/>
                  <a:pt x="2497" y="1249"/>
                  <a:pt x="2511" y="1249"/>
                </a:cubicBezTo>
                <a:cubicBezTo>
                  <a:pt x="2525" y="1249"/>
                  <a:pt x="2537" y="1238"/>
                  <a:pt x="2537" y="1223"/>
                </a:cubicBezTo>
                <a:cubicBezTo>
                  <a:pt x="2537" y="1194"/>
                  <a:pt x="2537" y="1194"/>
                  <a:pt x="2537" y="1194"/>
                </a:cubicBezTo>
                <a:cubicBezTo>
                  <a:pt x="2537" y="1180"/>
                  <a:pt x="2525" y="1169"/>
                  <a:pt x="2511" y="1169"/>
                </a:cubicBezTo>
                <a:moveTo>
                  <a:pt x="2538" y="1337"/>
                </a:moveTo>
                <a:cubicBezTo>
                  <a:pt x="2538" y="1322"/>
                  <a:pt x="2526" y="1310"/>
                  <a:pt x="2511" y="1310"/>
                </a:cubicBezTo>
                <a:cubicBezTo>
                  <a:pt x="2496" y="1310"/>
                  <a:pt x="2484" y="1322"/>
                  <a:pt x="2484" y="1337"/>
                </a:cubicBezTo>
                <a:cubicBezTo>
                  <a:pt x="2484" y="1370"/>
                  <a:pt x="2484" y="1370"/>
                  <a:pt x="2484" y="1370"/>
                </a:cubicBezTo>
                <a:cubicBezTo>
                  <a:pt x="2484" y="1385"/>
                  <a:pt x="2496" y="1397"/>
                  <a:pt x="2511" y="1397"/>
                </a:cubicBezTo>
                <a:cubicBezTo>
                  <a:pt x="2526" y="1397"/>
                  <a:pt x="2538" y="1385"/>
                  <a:pt x="2538" y="1370"/>
                </a:cubicBezTo>
                <a:cubicBezTo>
                  <a:pt x="2538" y="1337"/>
                  <a:pt x="2538" y="1337"/>
                  <a:pt x="2538" y="1337"/>
                </a:cubicBezTo>
                <a:moveTo>
                  <a:pt x="2541" y="1629"/>
                </a:moveTo>
                <a:cubicBezTo>
                  <a:pt x="2541" y="1613"/>
                  <a:pt x="2528" y="1599"/>
                  <a:pt x="2511" y="1599"/>
                </a:cubicBezTo>
                <a:cubicBezTo>
                  <a:pt x="2495" y="1599"/>
                  <a:pt x="2481" y="1613"/>
                  <a:pt x="2481" y="1629"/>
                </a:cubicBezTo>
                <a:cubicBezTo>
                  <a:pt x="2481" y="1687"/>
                  <a:pt x="2481" y="1687"/>
                  <a:pt x="2481" y="1687"/>
                </a:cubicBezTo>
                <a:cubicBezTo>
                  <a:pt x="2481" y="1703"/>
                  <a:pt x="2495" y="1717"/>
                  <a:pt x="2511" y="1717"/>
                </a:cubicBezTo>
                <a:cubicBezTo>
                  <a:pt x="2528" y="1717"/>
                  <a:pt x="2541" y="1703"/>
                  <a:pt x="2541" y="1687"/>
                </a:cubicBezTo>
                <a:cubicBezTo>
                  <a:pt x="2541" y="1629"/>
                  <a:pt x="2541" y="1629"/>
                  <a:pt x="2541" y="1629"/>
                </a:cubicBezTo>
                <a:moveTo>
                  <a:pt x="2511" y="1756"/>
                </a:moveTo>
                <a:cubicBezTo>
                  <a:pt x="2511" y="1756"/>
                  <a:pt x="2511" y="1756"/>
                  <a:pt x="2511" y="1756"/>
                </a:cubicBezTo>
                <a:cubicBezTo>
                  <a:pt x="2494" y="1756"/>
                  <a:pt x="2480" y="1770"/>
                  <a:pt x="2480" y="1787"/>
                </a:cubicBezTo>
                <a:cubicBezTo>
                  <a:pt x="2480" y="1857"/>
                  <a:pt x="2480" y="1857"/>
                  <a:pt x="2480" y="1857"/>
                </a:cubicBezTo>
                <a:cubicBezTo>
                  <a:pt x="2480" y="1874"/>
                  <a:pt x="2494" y="1888"/>
                  <a:pt x="2511" y="1888"/>
                </a:cubicBezTo>
                <a:cubicBezTo>
                  <a:pt x="2528" y="1888"/>
                  <a:pt x="2542" y="1874"/>
                  <a:pt x="2542" y="1857"/>
                </a:cubicBezTo>
                <a:cubicBezTo>
                  <a:pt x="2542" y="1787"/>
                  <a:pt x="2542" y="1787"/>
                  <a:pt x="2542" y="1787"/>
                </a:cubicBezTo>
                <a:cubicBezTo>
                  <a:pt x="2542" y="1770"/>
                  <a:pt x="2528" y="1756"/>
                  <a:pt x="2511" y="1756"/>
                </a:cubicBezTo>
                <a:moveTo>
                  <a:pt x="2544" y="1953"/>
                </a:moveTo>
                <a:cubicBezTo>
                  <a:pt x="2544" y="1935"/>
                  <a:pt x="2529" y="1920"/>
                  <a:pt x="2511" y="1920"/>
                </a:cubicBezTo>
                <a:cubicBezTo>
                  <a:pt x="2493" y="1920"/>
                  <a:pt x="2478" y="1935"/>
                  <a:pt x="2478" y="1953"/>
                </a:cubicBezTo>
                <a:cubicBezTo>
                  <a:pt x="2478" y="2042"/>
                  <a:pt x="2478" y="2042"/>
                  <a:pt x="2478" y="2042"/>
                </a:cubicBezTo>
                <a:cubicBezTo>
                  <a:pt x="2478" y="2060"/>
                  <a:pt x="2493" y="2075"/>
                  <a:pt x="2511" y="2075"/>
                </a:cubicBezTo>
                <a:cubicBezTo>
                  <a:pt x="2529" y="2075"/>
                  <a:pt x="2544" y="2060"/>
                  <a:pt x="2544" y="2042"/>
                </a:cubicBezTo>
                <a:cubicBezTo>
                  <a:pt x="2544" y="1953"/>
                  <a:pt x="2544" y="1953"/>
                  <a:pt x="2544" y="1953"/>
                </a:cubicBezTo>
                <a:moveTo>
                  <a:pt x="2530" y="369"/>
                </a:moveTo>
                <a:cubicBezTo>
                  <a:pt x="2530" y="359"/>
                  <a:pt x="2521" y="351"/>
                  <a:pt x="2511" y="351"/>
                </a:cubicBezTo>
                <a:cubicBezTo>
                  <a:pt x="2501" y="351"/>
                  <a:pt x="2493" y="359"/>
                  <a:pt x="2493" y="369"/>
                </a:cubicBezTo>
                <a:cubicBezTo>
                  <a:pt x="2493" y="379"/>
                  <a:pt x="2501" y="387"/>
                  <a:pt x="2511" y="387"/>
                </a:cubicBezTo>
                <a:cubicBezTo>
                  <a:pt x="2521" y="387"/>
                  <a:pt x="2530" y="379"/>
                  <a:pt x="2530" y="369"/>
                </a:cubicBezTo>
                <a:cubicBezTo>
                  <a:pt x="2530" y="369"/>
                  <a:pt x="2530" y="369"/>
                  <a:pt x="2530" y="369"/>
                </a:cubicBezTo>
                <a:moveTo>
                  <a:pt x="2530" y="252"/>
                </a:moveTo>
                <a:cubicBezTo>
                  <a:pt x="2530" y="242"/>
                  <a:pt x="2521" y="234"/>
                  <a:pt x="2511" y="234"/>
                </a:cubicBezTo>
                <a:cubicBezTo>
                  <a:pt x="2501" y="234"/>
                  <a:pt x="2493" y="242"/>
                  <a:pt x="2493" y="252"/>
                </a:cubicBezTo>
                <a:cubicBezTo>
                  <a:pt x="2493" y="262"/>
                  <a:pt x="2501" y="271"/>
                  <a:pt x="2511" y="271"/>
                </a:cubicBezTo>
                <a:cubicBezTo>
                  <a:pt x="2521" y="271"/>
                  <a:pt x="2530" y="262"/>
                  <a:pt x="2530" y="252"/>
                </a:cubicBezTo>
                <a:cubicBezTo>
                  <a:pt x="2530" y="252"/>
                  <a:pt x="2530" y="252"/>
                  <a:pt x="2530" y="252"/>
                </a:cubicBezTo>
                <a:moveTo>
                  <a:pt x="2530" y="135"/>
                </a:moveTo>
                <a:cubicBezTo>
                  <a:pt x="2530" y="125"/>
                  <a:pt x="2521" y="117"/>
                  <a:pt x="2511" y="117"/>
                </a:cubicBezTo>
                <a:cubicBezTo>
                  <a:pt x="2501" y="117"/>
                  <a:pt x="2493" y="125"/>
                  <a:pt x="2493" y="135"/>
                </a:cubicBezTo>
                <a:cubicBezTo>
                  <a:pt x="2493" y="146"/>
                  <a:pt x="2501" y="154"/>
                  <a:pt x="2511" y="154"/>
                </a:cubicBezTo>
                <a:cubicBezTo>
                  <a:pt x="2521" y="154"/>
                  <a:pt x="2530" y="146"/>
                  <a:pt x="2530" y="135"/>
                </a:cubicBezTo>
                <a:cubicBezTo>
                  <a:pt x="2530" y="135"/>
                  <a:pt x="2530" y="135"/>
                  <a:pt x="2530" y="135"/>
                </a:cubicBezTo>
                <a:moveTo>
                  <a:pt x="2530" y="19"/>
                </a:moveTo>
                <a:cubicBezTo>
                  <a:pt x="2530" y="9"/>
                  <a:pt x="2521" y="0"/>
                  <a:pt x="2511" y="0"/>
                </a:cubicBezTo>
                <a:cubicBezTo>
                  <a:pt x="2501" y="0"/>
                  <a:pt x="2493" y="9"/>
                  <a:pt x="2493" y="19"/>
                </a:cubicBezTo>
                <a:cubicBezTo>
                  <a:pt x="2493" y="29"/>
                  <a:pt x="2501" y="37"/>
                  <a:pt x="2511" y="37"/>
                </a:cubicBezTo>
                <a:cubicBezTo>
                  <a:pt x="2521" y="37"/>
                  <a:pt x="2530" y="29"/>
                  <a:pt x="2530" y="19"/>
                </a:cubicBezTo>
                <a:cubicBezTo>
                  <a:pt x="2530" y="19"/>
                  <a:pt x="2530" y="19"/>
                  <a:pt x="2530" y="19"/>
                </a:cubicBezTo>
                <a:moveTo>
                  <a:pt x="2511" y="1451"/>
                </a:moveTo>
                <a:cubicBezTo>
                  <a:pt x="2511" y="1451"/>
                  <a:pt x="2511" y="1451"/>
                  <a:pt x="2511" y="1451"/>
                </a:cubicBezTo>
                <a:cubicBezTo>
                  <a:pt x="2495" y="1451"/>
                  <a:pt x="2483" y="1463"/>
                  <a:pt x="2483" y="1479"/>
                </a:cubicBezTo>
                <a:cubicBezTo>
                  <a:pt x="2483" y="1525"/>
                  <a:pt x="2483" y="1525"/>
                  <a:pt x="2483" y="1525"/>
                </a:cubicBezTo>
                <a:cubicBezTo>
                  <a:pt x="2483" y="1540"/>
                  <a:pt x="2495" y="1553"/>
                  <a:pt x="2511" y="1553"/>
                </a:cubicBezTo>
                <a:cubicBezTo>
                  <a:pt x="2527" y="1553"/>
                  <a:pt x="2540" y="1540"/>
                  <a:pt x="2540" y="1525"/>
                </a:cubicBezTo>
                <a:cubicBezTo>
                  <a:pt x="2540" y="1479"/>
                  <a:pt x="2540" y="1479"/>
                  <a:pt x="2540" y="1479"/>
                </a:cubicBezTo>
                <a:cubicBezTo>
                  <a:pt x="2540" y="1463"/>
                  <a:pt x="2527" y="1451"/>
                  <a:pt x="2511" y="1451"/>
                </a:cubicBezTo>
                <a:moveTo>
                  <a:pt x="2629" y="490"/>
                </a:moveTo>
                <a:cubicBezTo>
                  <a:pt x="2629" y="480"/>
                  <a:pt x="2620" y="472"/>
                  <a:pt x="2610" y="472"/>
                </a:cubicBezTo>
                <a:cubicBezTo>
                  <a:pt x="2600" y="472"/>
                  <a:pt x="2592" y="480"/>
                  <a:pt x="2592" y="490"/>
                </a:cubicBezTo>
                <a:cubicBezTo>
                  <a:pt x="2592" y="500"/>
                  <a:pt x="2600" y="509"/>
                  <a:pt x="2610" y="509"/>
                </a:cubicBezTo>
                <a:cubicBezTo>
                  <a:pt x="2620" y="509"/>
                  <a:pt x="2629" y="500"/>
                  <a:pt x="2629" y="490"/>
                </a:cubicBezTo>
                <a:cubicBezTo>
                  <a:pt x="2629" y="490"/>
                  <a:pt x="2629" y="490"/>
                  <a:pt x="2629" y="490"/>
                </a:cubicBezTo>
                <a:moveTo>
                  <a:pt x="2610" y="605"/>
                </a:moveTo>
                <a:cubicBezTo>
                  <a:pt x="2610" y="605"/>
                  <a:pt x="2610" y="605"/>
                  <a:pt x="2610" y="605"/>
                </a:cubicBezTo>
                <a:cubicBezTo>
                  <a:pt x="2599" y="605"/>
                  <a:pt x="2590" y="614"/>
                  <a:pt x="2590" y="625"/>
                </a:cubicBezTo>
                <a:cubicBezTo>
                  <a:pt x="2590" y="637"/>
                  <a:pt x="2590" y="637"/>
                  <a:pt x="2590" y="637"/>
                </a:cubicBezTo>
                <a:cubicBezTo>
                  <a:pt x="2590" y="648"/>
                  <a:pt x="2599" y="657"/>
                  <a:pt x="2610" y="657"/>
                </a:cubicBezTo>
                <a:cubicBezTo>
                  <a:pt x="2621" y="657"/>
                  <a:pt x="2630" y="648"/>
                  <a:pt x="2630" y="637"/>
                </a:cubicBezTo>
                <a:cubicBezTo>
                  <a:pt x="2630" y="625"/>
                  <a:pt x="2630" y="625"/>
                  <a:pt x="2630" y="625"/>
                </a:cubicBezTo>
                <a:cubicBezTo>
                  <a:pt x="2630" y="614"/>
                  <a:pt x="2621" y="605"/>
                  <a:pt x="2610" y="605"/>
                </a:cubicBezTo>
                <a:moveTo>
                  <a:pt x="2632" y="767"/>
                </a:moveTo>
                <a:cubicBezTo>
                  <a:pt x="2632" y="755"/>
                  <a:pt x="2622" y="746"/>
                  <a:pt x="2610" y="746"/>
                </a:cubicBezTo>
                <a:cubicBezTo>
                  <a:pt x="2598" y="746"/>
                  <a:pt x="2589" y="755"/>
                  <a:pt x="2589" y="767"/>
                </a:cubicBezTo>
                <a:cubicBezTo>
                  <a:pt x="2589" y="783"/>
                  <a:pt x="2589" y="783"/>
                  <a:pt x="2589" y="783"/>
                </a:cubicBezTo>
                <a:cubicBezTo>
                  <a:pt x="2589" y="795"/>
                  <a:pt x="2598" y="805"/>
                  <a:pt x="2610" y="805"/>
                </a:cubicBezTo>
                <a:cubicBezTo>
                  <a:pt x="2622" y="805"/>
                  <a:pt x="2632" y="795"/>
                  <a:pt x="2632" y="783"/>
                </a:cubicBezTo>
                <a:cubicBezTo>
                  <a:pt x="2632" y="767"/>
                  <a:pt x="2632" y="767"/>
                  <a:pt x="2632" y="767"/>
                </a:cubicBezTo>
                <a:moveTo>
                  <a:pt x="2610" y="887"/>
                </a:moveTo>
                <a:cubicBezTo>
                  <a:pt x="2610" y="887"/>
                  <a:pt x="2610" y="887"/>
                  <a:pt x="2610" y="887"/>
                </a:cubicBezTo>
                <a:cubicBezTo>
                  <a:pt x="2598" y="887"/>
                  <a:pt x="2587" y="897"/>
                  <a:pt x="2587" y="910"/>
                </a:cubicBezTo>
                <a:cubicBezTo>
                  <a:pt x="2587" y="930"/>
                  <a:pt x="2587" y="930"/>
                  <a:pt x="2587" y="930"/>
                </a:cubicBezTo>
                <a:cubicBezTo>
                  <a:pt x="2587" y="943"/>
                  <a:pt x="2598" y="953"/>
                  <a:pt x="2610" y="953"/>
                </a:cubicBezTo>
                <a:cubicBezTo>
                  <a:pt x="2623" y="953"/>
                  <a:pt x="2633" y="943"/>
                  <a:pt x="2633" y="930"/>
                </a:cubicBezTo>
                <a:cubicBezTo>
                  <a:pt x="2633" y="910"/>
                  <a:pt x="2633" y="910"/>
                  <a:pt x="2633" y="910"/>
                </a:cubicBezTo>
                <a:cubicBezTo>
                  <a:pt x="2633" y="897"/>
                  <a:pt x="2623" y="887"/>
                  <a:pt x="2610" y="887"/>
                </a:cubicBezTo>
                <a:moveTo>
                  <a:pt x="2634" y="1052"/>
                </a:moveTo>
                <a:cubicBezTo>
                  <a:pt x="2634" y="1039"/>
                  <a:pt x="2624" y="1028"/>
                  <a:pt x="2610" y="1028"/>
                </a:cubicBezTo>
                <a:cubicBezTo>
                  <a:pt x="2597" y="1028"/>
                  <a:pt x="2586" y="1039"/>
                  <a:pt x="2586" y="1052"/>
                </a:cubicBezTo>
                <a:cubicBezTo>
                  <a:pt x="2586" y="1077"/>
                  <a:pt x="2586" y="1077"/>
                  <a:pt x="2586" y="1077"/>
                </a:cubicBezTo>
                <a:cubicBezTo>
                  <a:pt x="2586" y="1090"/>
                  <a:pt x="2597" y="1101"/>
                  <a:pt x="2610" y="1101"/>
                </a:cubicBezTo>
                <a:cubicBezTo>
                  <a:pt x="2624" y="1101"/>
                  <a:pt x="2634" y="1090"/>
                  <a:pt x="2634" y="1077"/>
                </a:cubicBezTo>
                <a:cubicBezTo>
                  <a:pt x="2634" y="1052"/>
                  <a:pt x="2634" y="1052"/>
                  <a:pt x="2634" y="1052"/>
                </a:cubicBezTo>
                <a:moveTo>
                  <a:pt x="2610" y="1169"/>
                </a:moveTo>
                <a:cubicBezTo>
                  <a:pt x="2610" y="1169"/>
                  <a:pt x="2610" y="1169"/>
                  <a:pt x="2610" y="1169"/>
                </a:cubicBezTo>
                <a:cubicBezTo>
                  <a:pt x="2596" y="1169"/>
                  <a:pt x="2585" y="1180"/>
                  <a:pt x="2585" y="1194"/>
                </a:cubicBezTo>
                <a:cubicBezTo>
                  <a:pt x="2585" y="1223"/>
                  <a:pt x="2585" y="1223"/>
                  <a:pt x="2585" y="1223"/>
                </a:cubicBezTo>
                <a:cubicBezTo>
                  <a:pt x="2585" y="1238"/>
                  <a:pt x="2596" y="1249"/>
                  <a:pt x="2610" y="1249"/>
                </a:cubicBezTo>
                <a:cubicBezTo>
                  <a:pt x="2624" y="1249"/>
                  <a:pt x="2636" y="1238"/>
                  <a:pt x="2636" y="1223"/>
                </a:cubicBezTo>
                <a:cubicBezTo>
                  <a:pt x="2636" y="1194"/>
                  <a:pt x="2636" y="1194"/>
                  <a:pt x="2636" y="1194"/>
                </a:cubicBezTo>
                <a:cubicBezTo>
                  <a:pt x="2636" y="1180"/>
                  <a:pt x="2624" y="1169"/>
                  <a:pt x="2610" y="1169"/>
                </a:cubicBezTo>
                <a:moveTo>
                  <a:pt x="2637" y="1337"/>
                </a:moveTo>
                <a:cubicBezTo>
                  <a:pt x="2637" y="1322"/>
                  <a:pt x="2625" y="1310"/>
                  <a:pt x="2610" y="1310"/>
                </a:cubicBezTo>
                <a:cubicBezTo>
                  <a:pt x="2595" y="1310"/>
                  <a:pt x="2583" y="1322"/>
                  <a:pt x="2583" y="1337"/>
                </a:cubicBezTo>
                <a:cubicBezTo>
                  <a:pt x="2583" y="1370"/>
                  <a:pt x="2583" y="1370"/>
                  <a:pt x="2583" y="1370"/>
                </a:cubicBezTo>
                <a:cubicBezTo>
                  <a:pt x="2583" y="1385"/>
                  <a:pt x="2595" y="1397"/>
                  <a:pt x="2610" y="1397"/>
                </a:cubicBezTo>
                <a:cubicBezTo>
                  <a:pt x="2625" y="1397"/>
                  <a:pt x="2637" y="1385"/>
                  <a:pt x="2637" y="1370"/>
                </a:cubicBezTo>
                <a:cubicBezTo>
                  <a:pt x="2637" y="1337"/>
                  <a:pt x="2637" y="1337"/>
                  <a:pt x="2637" y="1337"/>
                </a:cubicBezTo>
                <a:moveTo>
                  <a:pt x="2640" y="1629"/>
                </a:moveTo>
                <a:cubicBezTo>
                  <a:pt x="2640" y="1613"/>
                  <a:pt x="2627" y="1599"/>
                  <a:pt x="2610" y="1599"/>
                </a:cubicBezTo>
                <a:cubicBezTo>
                  <a:pt x="2594" y="1599"/>
                  <a:pt x="2580" y="1613"/>
                  <a:pt x="2580" y="1629"/>
                </a:cubicBezTo>
                <a:cubicBezTo>
                  <a:pt x="2580" y="1687"/>
                  <a:pt x="2580" y="1687"/>
                  <a:pt x="2580" y="1687"/>
                </a:cubicBezTo>
                <a:cubicBezTo>
                  <a:pt x="2580" y="1703"/>
                  <a:pt x="2594" y="1717"/>
                  <a:pt x="2610" y="1717"/>
                </a:cubicBezTo>
                <a:cubicBezTo>
                  <a:pt x="2627" y="1717"/>
                  <a:pt x="2640" y="1703"/>
                  <a:pt x="2640" y="1687"/>
                </a:cubicBezTo>
                <a:cubicBezTo>
                  <a:pt x="2640" y="1629"/>
                  <a:pt x="2640" y="1629"/>
                  <a:pt x="2640" y="1629"/>
                </a:cubicBezTo>
                <a:moveTo>
                  <a:pt x="2610" y="1756"/>
                </a:moveTo>
                <a:cubicBezTo>
                  <a:pt x="2610" y="1756"/>
                  <a:pt x="2610" y="1756"/>
                  <a:pt x="2610" y="1756"/>
                </a:cubicBezTo>
                <a:cubicBezTo>
                  <a:pt x="2593" y="1756"/>
                  <a:pt x="2579" y="1770"/>
                  <a:pt x="2579" y="1787"/>
                </a:cubicBezTo>
                <a:cubicBezTo>
                  <a:pt x="2579" y="1857"/>
                  <a:pt x="2579" y="1857"/>
                  <a:pt x="2579" y="1857"/>
                </a:cubicBezTo>
                <a:cubicBezTo>
                  <a:pt x="2579" y="1874"/>
                  <a:pt x="2593" y="1888"/>
                  <a:pt x="2610" y="1888"/>
                </a:cubicBezTo>
                <a:cubicBezTo>
                  <a:pt x="2628" y="1888"/>
                  <a:pt x="2642" y="1874"/>
                  <a:pt x="2642" y="1857"/>
                </a:cubicBezTo>
                <a:cubicBezTo>
                  <a:pt x="2642" y="1787"/>
                  <a:pt x="2642" y="1787"/>
                  <a:pt x="2642" y="1787"/>
                </a:cubicBezTo>
                <a:cubicBezTo>
                  <a:pt x="2642" y="1770"/>
                  <a:pt x="2628" y="1756"/>
                  <a:pt x="2610" y="1756"/>
                </a:cubicBezTo>
                <a:moveTo>
                  <a:pt x="2643" y="1953"/>
                </a:moveTo>
                <a:cubicBezTo>
                  <a:pt x="2643" y="1935"/>
                  <a:pt x="2628" y="1920"/>
                  <a:pt x="2610" y="1920"/>
                </a:cubicBezTo>
                <a:cubicBezTo>
                  <a:pt x="2592" y="1920"/>
                  <a:pt x="2577" y="1935"/>
                  <a:pt x="2577" y="1953"/>
                </a:cubicBezTo>
                <a:cubicBezTo>
                  <a:pt x="2577" y="2042"/>
                  <a:pt x="2577" y="2042"/>
                  <a:pt x="2577" y="2042"/>
                </a:cubicBezTo>
                <a:cubicBezTo>
                  <a:pt x="2577" y="2060"/>
                  <a:pt x="2592" y="2075"/>
                  <a:pt x="2610" y="2075"/>
                </a:cubicBezTo>
                <a:cubicBezTo>
                  <a:pt x="2628" y="2075"/>
                  <a:pt x="2643" y="2060"/>
                  <a:pt x="2643" y="2042"/>
                </a:cubicBezTo>
                <a:cubicBezTo>
                  <a:pt x="2643" y="1953"/>
                  <a:pt x="2643" y="1953"/>
                  <a:pt x="2643" y="1953"/>
                </a:cubicBezTo>
                <a:moveTo>
                  <a:pt x="2629" y="369"/>
                </a:moveTo>
                <a:cubicBezTo>
                  <a:pt x="2629" y="359"/>
                  <a:pt x="2620" y="351"/>
                  <a:pt x="2610" y="351"/>
                </a:cubicBezTo>
                <a:cubicBezTo>
                  <a:pt x="2600" y="351"/>
                  <a:pt x="2592" y="359"/>
                  <a:pt x="2592" y="369"/>
                </a:cubicBezTo>
                <a:cubicBezTo>
                  <a:pt x="2592" y="379"/>
                  <a:pt x="2600" y="387"/>
                  <a:pt x="2610" y="387"/>
                </a:cubicBezTo>
                <a:cubicBezTo>
                  <a:pt x="2620" y="387"/>
                  <a:pt x="2629" y="379"/>
                  <a:pt x="2629" y="369"/>
                </a:cubicBezTo>
                <a:cubicBezTo>
                  <a:pt x="2629" y="369"/>
                  <a:pt x="2629" y="369"/>
                  <a:pt x="2629" y="369"/>
                </a:cubicBezTo>
                <a:moveTo>
                  <a:pt x="2629" y="252"/>
                </a:moveTo>
                <a:cubicBezTo>
                  <a:pt x="2629" y="242"/>
                  <a:pt x="2620" y="234"/>
                  <a:pt x="2610" y="234"/>
                </a:cubicBezTo>
                <a:cubicBezTo>
                  <a:pt x="2600" y="234"/>
                  <a:pt x="2592" y="242"/>
                  <a:pt x="2592" y="252"/>
                </a:cubicBezTo>
                <a:cubicBezTo>
                  <a:pt x="2592" y="262"/>
                  <a:pt x="2600" y="271"/>
                  <a:pt x="2610" y="271"/>
                </a:cubicBezTo>
                <a:cubicBezTo>
                  <a:pt x="2620" y="271"/>
                  <a:pt x="2629" y="262"/>
                  <a:pt x="2629" y="252"/>
                </a:cubicBezTo>
                <a:cubicBezTo>
                  <a:pt x="2629" y="252"/>
                  <a:pt x="2629" y="252"/>
                  <a:pt x="2629" y="252"/>
                </a:cubicBezTo>
                <a:moveTo>
                  <a:pt x="2629" y="135"/>
                </a:moveTo>
                <a:cubicBezTo>
                  <a:pt x="2629" y="125"/>
                  <a:pt x="2620" y="117"/>
                  <a:pt x="2610" y="117"/>
                </a:cubicBezTo>
                <a:cubicBezTo>
                  <a:pt x="2600" y="117"/>
                  <a:pt x="2592" y="125"/>
                  <a:pt x="2592" y="135"/>
                </a:cubicBezTo>
                <a:cubicBezTo>
                  <a:pt x="2592" y="146"/>
                  <a:pt x="2600" y="154"/>
                  <a:pt x="2610" y="154"/>
                </a:cubicBezTo>
                <a:cubicBezTo>
                  <a:pt x="2620" y="154"/>
                  <a:pt x="2629" y="146"/>
                  <a:pt x="2629" y="135"/>
                </a:cubicBezTo>
                <a:cubicBezTo>
                  <a:pt x="2629" y="135"/>
                  <a:pt x="2629" y="135"/>
                  <a:pt x="2629" y="135"/>
                </a:cubicBezTo>
                <a:moveTo>
                  <a:pt x="2629" y="19"/>
                </a:moveTo>
                <a:cubicBezTo>
                  <a:pt x="2629" y="9"/>
                  <a:pt x="2620" y="0"/>
                  <a:pt x="2610" y="0"/>
                </a:cubicBezTo>
                <a:cubicBezTo>
                  <a:pt x="2600" y="0"/>
                  <a:pt x="2592" y="9"/>
                  <a:pt x="2592" y="19"/>
                </a:cubicBezTo>
                <a:cubicBezTo>
                  <a:pt x="2592" y="29"/>
                  <a:pt x="2600" y="37"/>
                  <a:pt x="2610" y="37"/>
                </a:cubicBezTo>
                <a:cubicBezTo>
                  <a:pt x="2620" y="37"/>
                  <a:pt x="2629" y="29"/>
                  <a:pt x="2629" y="19"/>
                </a:cubicBezTo>
                <a:cubicBezTo>
                  <a:pt x="2629" y="19"/>
                  <a:pt x="2629" y="19"/>
                  <a:pt x="2629" y="19"/>
                </a:cubicBezTo>
                <a:moveTo>
                  <a:pt x="2610" y="1451"/>
                </a:moveTo>
                <a:cubicBezTo>
                  <a:pt x="2610" y="1451"/>
                  <a:pt x="2610" y="1451"/>
                  <a:pt x="2610" y="1451"/>
                </a:cubicBezTo>
                <a:cubicBezTo>
                  <a:pt x="2594" y="1451"/>
                  <a:pt x="2582" y="1463"/>
                  <a:pt x="2582" y="1479"/>
                </a:cubicBezTo>
                <a:cubicBezTo>
                  <a:pt x="2582" y="1525"/>
                  <a:pt x="2582" y="1525"/>
                  <a:pt x="2582" y="1525"/>
                </a:cubicBezTo>
                <a:cubicBezTo>
                  <a:pt x="2582" y="1540"/>
                  <a:pt x="2594" y="1553"/>
                  <a:pt x="2610" y="1553"/>
                </a:cubicBezTo>
                <a:cubicBezTo>
                  <a:pt x="2626" y="1553"/>
                  <a:pt x="2639" y="1540"/>
                  <a:pt x="2639" y="1525"/>
                </a:cubicBezTo>
                <a:cubicBezTo>
                  <a:pt x="2639" y="1479"/>
                  <a:pt x="2639" y="1479"/>
                  <a:pt x="2639" y="1479"/>
                </a:cubicBezTo>
                <a:cubicBezTo>
                  <a:pt x="2639" y="1463"/>
                  <a:pt x="2626" y="1451"/>
                  <a:pt x="2610" y="1451"/>
                </a:cubicBezTo>
                <a:moveTo>
                  <a:pt x="2728" y="490"/>
                </a:moveTo>
                <a:cubicBezTo>
                  <a:pt x="2728" y="480"/>
                  <a:pt x="2720" y="472"/>
                  <a:pt x="2709" y="472"/>
                </a:cubicBezTo>
                <a:cubicBezTo>
                  <a:pt x="2699" y="472"/>
                  <a:pt x="2691" y="480"/>
                  <a:pt x="2691" y="490"/>
                </a:cubicBezTo>
                <a:cubicBezTo>
                  <a:pt x="2691" y="500"/>
                  <a:pt x="2699" y="509"/>
                  <a:pt x="2709" y="509"/>
                </a:cubicBezTo>
                <a:cubicBezTo>
                  <a:pt x="2720" y="509"/>
                  <a:pt x="2728" y="500"/>
                  <a:pt x="2728" y="490"/>
                </a:cubicBezTo>
                <a:cubicBezTo>
                  <a:pt x="2728" y="490"/>
                  <a:pt x="2728" y="490"/>
                  <a:pt x="2728" y="490"/>
                </a:cubicBezTo>
                <a:moveTo>
                  <a:pt x="2709" y="605"/>
                </a:moveTo>
                <a:cubicBezTo>
                  <a:pt x="2709" y="605"/>
                  <a:pt x="2709" y="605"/>
                  <a:pt x="2709" y="605"/>
                </a:cubicBezTo>
                <a:cubicBezTo>
                  <a:pt x="2698" y="605"/>
                  <a:pt x="2689" y="614"/>
                  <a:pt x="2689" y="625"/>
                </a:cubicBezTo>
                <a:cubicBezTo>
                  <a:pt x="2689" y="637"/>
                  <a:pt x="2689" y="637"/>
                  <a:pt x="2689" y="637"/>
                </a:cubicBezTo>
                <a:cubicBezTo>
                  <a:pt x="2689" y="648"/>
                  <a:pt x="2698" y="657"/>
                  <a:pt x="2709" y="657"/>
                </a:cubicBezTo>
                <a:cubicBezTo>
                  <a:pt x="2720" y="657"/>
                  <a:pt x="2729" y="648"/>
                  <a:pt x="2729" y="637"/>
                </a:cubicBezTo>
                <a:cubicBezTo>
                  <a:pt x="2729" y="625"/>
                  <a:pt x="2729" y="625"/>
                  <a:pt x="2729" y="625"/>
                </a:cubicBezTo>
                <a:cubicBezTo>
                  <a:pt x="2729" y="614"/>
                  <a:pt x="2720" y="605"/>
                  <a:pt x="2709" y="605"/>
                </a:cubicBezTo>
                <a:moveTo>
                  <a:pt x="2731" y="767"/>
                </a:moveTo>
                <a:cubicBezTo>
                  <a:pt x="2731" y="755"/>
                  <a:pt x="2721" y="746"/>
                  <a:pt x="2709" y="746"/>
                </a:cubicBezTo>
                <a:cubicBezTo>
                  <a:pt x="2698" y="746"/>
                  <a:pt x="2688" y="755"/>
                  <a:pt x="2688" y="767"/>
                </a:cubicBezTo>
                <a:cubicBezTo>
                  <a:pt x="2688" y="783"/>
                  <a:pt x="2688" y="783"/>
                  <a:pt x="2688" y="783"/>
                </a:cubicBezTo>
                <a:cubicBezTo>
                  <a:pt x="2688" y="795"/>
                  <a:pt x="2698" y="805"/>
                  <a:pt x="2709" y="805"/>
                </a:cubicBezTo>
                <a:cubicBezTo>
                  <a:pt x="2721" y="805"/>
                  <a:pt x="2731" y="795"/>
                  <a:pt x="2731" y="783"/>
                </a:cubicBezTo>
                <a:cubicBezTo>
                  <a:pt x="2731" y="767"/>
                  <a:pt x="2731" y="767"/>
                  <a:pt x="2731" y="767"/>
                </a:cubicBezTo>
                <a:moveTo>
                  <a:pt x="2709" y="887"/>
                </a:moveTo>
                <a:cubicBezTo>
                  <a:pt x="2709" y="887"/>
                  <a:pt x="2709" y="887"/>
                  <a:pt x="2709" y="887"/>
                </a:cubicBezTo>
                <a:cubicBezTo>
                  <a:pt x="2697" y="887"/>
                  <a:pt x="2687" y="897"/>
                  <a:pt x="2687" y="910"/>
                </a:cubicBezTo>
                <a:cubicBezTo>
                  <a:pt x="2687" y="930"/>
                  <a:pt x="2687" y="930"/>
                  <a:pt x="2687" y="930"/>
                </a:cubicBezTo>
                <a:cubicBezTo>
                  <a:pt x="2687" y="943"/>
                  <a:pt x="2697" y="953"/>
                  <a:pt x="2709" y="953"/>
                </a:cubicBezTo>
                <a:cubicBezTo>
                  <a:pt x="2722" y="953"/>
                  <a:pt x="2732" y="943"/>
                  <a:pt x="2732" y="930"/>
                </a:cubicBezTo>
                <a:cubicBezTo>
                  <a:pt x="2732" y="910"/>
                  <a:pt x="2732" y="910"/>
                  <a:pt x="2732" y="910"/>
                </a:cubicBezTo>
                <a:cubicBezTo>
                  <a:pt x="2732" y="897"/>
                  <a:pt x="2722" y="887"/>
                  <a:pt x="2709" y="887"/>
                </a:cubicBezTo>
                <a:moveTo>
                  <a:pt x="2734" y="1052"/>
                </a:moveTo>
                <a:cubicBezTo>
                  <a:pt x="2734" y="1039"/>
                  <a:pt x="2723" y="1028"/>
                  <a:pt x="2709" y="1028"/>
                </a:cubicBezTo>
                <a:cubicBezTo>
                  <a:pt x="2696" y="1028"/>
                  <a:pt x="2685" y="1039"/>
                  <a:pt x="2685" y="1052"/>
                </a:cubicBezTo>
                <a:cubicBezTo>
                  <a:pt x="2685" y="1077"/>
                  <a:pt x="2685" y="1077"/>
                  <a:pt x="2685" y="1077"/>
                </a:cubicBezTo>
                <a:cubicBezTo>
                  <a:pt x="2685" y="1090"/>
                  <a:pt x="2696" y="1101"/>
                  <a:pt x="2709" y="1101"/>
                </a:cubicBezTo>
                <a:cubicBezTo>
                  <a:pt x="2723" y="1101"/>
                  <a:pt x="2734" y="1090"/>
                  <a:pt x="2734" y="1077"/>
                </a:cubicBezTo>
                <a:cubicBezTo>
                  <a:pt x="2734" y="1052"/>
                  <a:pt x="2734" y="1052"/>
                  <a:pt x="2734" y="1052"/>
                </a:cubicBezTo>
                <a:moveTo>
                  <a:pt x="2709" y="1169"/>
                </a:moveTo>
                <a:cubicBezTo>
                  <a:pt x="2709" y="1169"/>
                  <a:pt x="2709" y="1169"/>
                  <a:pt x="2709" y="1169"/>
                </a:cubicBezTo>
                <a:cubicBezTo>
                  <a:pt x="2695" y="1169"/>
                  <a:pt x="2684" y="1180"/>
                  <a:pt x="2684" y="1194"/>
                </a:cubicBezTo>
                <a:cubicBezTo>
                  <a:pt x="2684" y="1223"/>
                  <a:pt x="2684" y="1223"/>
                  <a:pt x="2684" y="1223"/>
                </a:cubicBezTo>
                <a:cubicBezTo>
                  <a:pt x="2684" y="1238"/>
                  <a:pt x="2695" y="1249"/>
                  <a:pt x="2709" y="1249"/>
                </a:cubicBezTo>
                <a:cubicBezTo>
                  <a:pt x="2724" y="1249"/>
                  <a:pt x="2735" y="1238"/>
                  <a:pt x="2735" y="1223"/>
                </a:cubicBezTo>
                <a:cubicBezTo>
                  <a:pt x="2735" y="1194"/>
                  <a:pt x="2735" y="1194"/>
                  <a:pt x="2735" y="1194"/>
                </a:cubicBezTo>
                <a:cubicBezTo>
                  <a:pt x="2735" y="1180"/>
                  <a:pt x="2724" y="1169"/>
                  <a:pt x="2709" y="1169"/>
                </a:cubicBezTo>
                <a:moveTo>
                  <a:pt x="2736" y="1337"/>
                </a:moveTo>
                <a:cubicBezTo>
                  <a:pt x="2736" y="1322"/>
                  <a:pt x="2724" y="1310"/>
                  <a:pt x="2709" y="1310"/>
                </a:cubicBezTo>
                <a:cubicBezTo>
                  <a:pt x="2694" y="1310"/>
                  <a:pt x="2682" y="1322"/>
                  <a:pt x="2682" y="1337"/>
                </a:cubicBezTo>
                <a:cubicBezTo>
                  <a:pt x="2682" y="1370"/>
                  <a:pt x="2682" y="1370"/>
                  <a:pt x="2682" y="1370"/>
                </a:cubicBezTo>
                <a:cubicBezTo>
                  <a:pt x="2682" y="1385"/>
                  <a:pt x="2694" y="1397"/>
                  <a:pt x="2709" y="1397"/>
                </a:cubicBezTo>
                <a:cubicBezTo>
                  <a:pt x="2724" y="1397"/>
                  <a:pt x="2736" y="1385"/>
                  <a:pt x="2736" y="1370"/>
                </a:cubicBezTo>
                <a:cubicBezTo>
                  <a:pt x="2736" y="1337"/>
                  <a:pt x="2736" y="1337"/>
                  <a:pt x="2736" y="1337"/>
                </a:cubicBezTo>
                <a:moveTo>
                  <a:pt x="2739" y="1629"/>
                </a:moveTo>
                <a:cubicBezTo>
                  <a:pt x="2739" y="1613"/>
                  <a:pt x="2726" y="1599"/>
                  <a:pt x="2709" y="1599"/>
                </a:cubicBezTo>
                <a:cubicBezTo>
                  <a:pt x="2693" y="1599"/>
                  <a:pt x="2679" y="1613"/>
                  <a:pt x="2679" y="1629"/>
                </a:cubicBezTo>
                <a:cubicBezTo>
                  <a:pt x="2679" y="1687"/>
                  <a:pt x="2679" y="1687"/>
                  <a:pt x="2679" y="1687"/>
                </a:cubicBezTo>
                <a:cubicBezTo>
                  <a:pt x="2679" y="1703"/>
                  <a:pt x="2693" y="1717"/>
                  <a:pt x="2709" y="1717"/>
                </a:cubicBezTo>
                <a:cubicBezTo>
                  <a:pt x="2726" y="1717"/>
                  <a:pt x="2739" y="1703"/>
                  <a:pt x="2739" y="1687"/>
                </a:cubicBezTo>
                <a:cubicBezTo>
                  <a:pt x="2739" y="1629"/>
                  <a:pt x="2739" y="1629"/>
                  <a:pt x="2739" y="1629"/>
                </a:cubicBezTo>
                <a:moveTo>
                  <a:pt x="2709" y="1756"/>
                </a:moveTo>
                <a:cubicBezTo>
                  <a:pt x="2709" y="1756"/>
                  <a:pt x="2709" y="1756"/>
                  <a:pt x="2709" y="1756"/>
                </a:cubicBezTo>
                <a:cubicBezTo>
                  <a:pt x="2692" y="1756"/>
                  <a:pt x="2678" y="1770"/>
                  <a:pt x="2678" y="1787"/>
                </a:cubicBezTo>
                <a:cubicBezTo>
                  <a:pt x="2678" y="1857"/>
                  <a:pt x="2678" y="1857"/>
                  <a:pt x="2678" y="1857"/>
                </a:cubicBezTo>
                <a:cubicBezTo>
                  <a:pt x="2678" y="1874"/>
                  <a:pt x="2692" y="1888"/>
                  <a:pt x="2709" y="1888"/>
                </a:cubicBezTo>
                <a:cubicBezTo>
                  <a:pt x="2727" y="1888"/>
                  <a:pt x="2741" y="1874"/>
                  <a:pt x="2741" y="1857"/>
                </a:cubicBezTo>
                <a:cubicBezTo>
                  <a:pt x="2741" y="1787"/>
                  <a:pt x="2741" y="1787"/>
                  <a:pt x="2741" y="1787"/>
                </a:cubicBezTo>
                <a:cubicBezTo>
                  <a:pt x="2741" y="1770"/>
                  <a:pt x="2727" y="1756"/>
                  <a:pt x="2709" y="1756"/>
                </a:cubicBezTo>
                <a:moveTo>
                  <a:pt x="2742" y="1953"/>
                </a:moveTo>
                <a:cubicBezTo>
                  <a:pt x="2742" y="1935"/>
                  <a:pt x="2727" y="1920"/>
                  <a:pt x="2709" y="1920"/>
                </a:cubicBezTo>
                <a:cubicBezTo>
                  <a:pt x="2691" y="1920"/>
                  <a:pt x="2677" y="1935"/>
                  <a:pt x="2677" y="1953"/>
                </a:cubicBezTo>
                <a:cubicBezTo>
                  <a:pt x="2677" y="2042"/>
                  <a:pt x="2677" y="2042"/>
                  <a:pt x="2677" y="2042"/>
                </a:cubicBezTo>
                <a:cubicBezTo>
                  <a:pt x="2677" y="2060"/>
                  <a:pt x="2691" y="2075"/>
                  <a:pt x="2709" y="2075"/>
                </a:cubicBezTo>
                <a:cubicBezTo>
                  <a:pt x="2727" y="2075"/>
                  <a:pt x="2742" y="2060"/>
                  <a:pt x="2742" y="2042"/>
                </a:cubicBezTo>
                <a:cubicBezTo>
                  <a:pt x="2742" y="1953"/>
                  <a:pt x="2742" y="1953"/>
                  <a:pt x="2742" y="1953"/>
                </a:cubicBezTo>
                <a:moveTo>
                  <a:pt x="2728" y="369"/>
                </a:moveTo>
                <a:cubicBezTo>
                  <a:pt x="2728" y="359"/>
                  <a:pt x="2720" y="351"/>
                  <a:pt x="2709" y="351"/>
                </a:cubicBezTo>
                <a:cubicBezTo>
                  <a:pt x="2699" y="351"/>
                  <a:pt x="2691" y="359"/>
                  <a:pt x="2691" y="369"/>
                </a:cubicBezTo>
                <a:cubicBezTo>
                  <a:pt x="2691" y="379"/>
                  <a:pt x="2699" y="387"/>
                  <a:pt x="2709" y="387"/>
                </a:cubicBezTo>
                <a:cubicBezTo>
                  <a:pt x="2720" y="387"/>
                  <a:pt x="2728" y="379"/>
                  <a:pt x="2728" y="369"/>
                </a:cubicBezTo>
                <a:cubicBezTo>
                  <a:pt x="2728" y="369"/>
                  <a:pt x="2728" y="369"/>
                  <a:pt x="2728" y="369"/>
                </a:cubicBezTo>
                <a:moveTo>
                  <a:pt x="2728" y="252"/>
                </a:moveTo>
                <a:cubicBezTo>
                  <a:pt x="2728" y="242"/>
                  <a:pt x="2720" y="234"/>
                  <a:pt x="2709" y="234"/>
                </a:cubicBezTo>
                <a:cubicBezTo>
                  <a:pt x="2699" y="234"/>
                  <a:pt x="2691" y="242"/>
                  <a:pt x="2691" y="252"/>
                </a:cubicBezTo>
                <a:cubicBezTo>
                  <a:pt x="2691" y="262"/>
                  <a:pt x="2699" y="271"/>
                  <a:pt x="2709" y="271"/>
                </a:cubicBezTo>
                <a:cubicBezTo>
                  <a:pt x="2720" y="271"/>
                  <a:pt x="2728" y="262"/>
                  <a:pt x="2728" y="252"/>
                </a:cubicBezTo>
                <a:cubicBezTo>
                  <a:pt x="2728" y="252"/>
                  <a:pt x="2728" y="252"/>
                  <a:pt x="2728" y="252"/>
                </a:cubicBezTo>
                <a:moveTo>
                  <a:pt x="2728" y="135"/>
                </a:moveTo>
                <a:cubicBezTo>
                  <a:pt x="2728" y="125"/>
                  <a:pt x="2720" y="117"/>
                  <a:pt x="2709" y="117"/>
                </a:cubicBezTo>
                <a:cubicBezTo>
                  <a:pt x="2699" y="117"/>
                  <a:pt x="2691" y="125"/>
                  <a:pt x="2691" y="135"/>
                </a:cubicBezTo>
                <a:cubicBezTo>
                  <a:pt x="2691" y="146"/>
                  <a:pt x="2699" y="154"/>
                  <a:pt x="2709" y="154"/>
                </a:cubicBezTo>
                <a:cubicBezTo>
                  <a:pt x="2720" y="154"/>
                  <a:pt x="2728" y="146"/>
                  <a:pt x="2728" y="135"/>
                </a:cubicBezTo>
                <a:cubicBezTo>
                  <a:pt x="2728" y="135"/>
                  <a:pt x="2728" y="135"/>
                  <a:pt x="2728" y="135"/>
                </a:cubicBezTo>
                <a:moveTo>
                  <a:pt x="2728" y="19"/>
                </a:moveTo>
                <a:cubicBezTo>
                  <a:pt x="2728" y="9"/>
                  <a:pt x="2720" y="0"/>
                  <a:pt x="2709" y="0"/>
                </a:cubicBezTo>
                <a:cubicBezTo>
                  <a:pt x="2699" y="0"/>
                  <a:pt x="2691" y="9"/>
                  <a:pt x="2691" y="19"/>
                </a:cubicBezTo>
                <a:cubicBezTo>
                  <a:pt x="2691" y="29"/>
                  <a:pt x="2699" y="37"/>
                  <a:pt x="2709" y="37"/>
                </a:cubicBezTo>
                <a:cubicBezTo>
                  <a:pt x="2720" y="37"/>
                  <a:pt x="2728" y="29"/>
                  <a:pt x="2728" y="19"/>
                </a:cubicBezTo>
                <a:cubicBezTo>
                  <a:pt x="2728" y="19"/>
                  <a:pt x="2728" y="19"/>
                  <a:pt x="2728" y="19"/>
                </a:cubicBezTo>
                <a:moveTo>
                  <a:pt x="2709" y="1451"/>
                </a:moveTo>
                <a:cubicBezTo>
                  <a:pt x="2709" y="1451"/>
                  <a:pt x="2709" y="1451"/>
                  <a:pt x="2709" y="1451"/>
                </a:cubicBezTo>
                <a:cubicBezTo>
                  <a:pt x="2694" y="1451"/>
                  <a:pt x="2681" y="1463"/>
                  <a:pt x="2681" y="1479"/>
                </a:cubicBezTo>
                <a:cubicBezTo>
                  <a:pt x="2681" y="1525"/>
                  <a:pt x="2681" y="1525"/>
                  <a:pt x="2681" y="1525"/>
                </a:cubicBezTo>
                <a:cubicBezTo>
                  <a:pt x="2681" y="1540"/>
                  <a:pt x="2694" y="1553"/>
                  <a:pt x="2709" y="1553"/>
                </a:cubicBezTo>
                <a:cubicBezTo>
                  <a:pt x="2725" y="1553"/>
                  <a:pt x="2738" y="1540"/>
                  <a:pt x="2738" y="1525"/>
                </a:cubicBezTo>
                <a:cubicBezTo>
                  <a:pt x="2738" y="1479"/>
                  <a:pt x="2738" y="1479"/>
                  <a:pt x="2738" y="1479"/>
                </a:cubicBezTo>
                <a:cubicBezTo>
                  <a:pt x="2738" y="1463"/>
                  <a:pt x="2725" y="1451"/>
                  <a:pt x="2709" y="1451"/>
                </a:cubicBezTo>
                <a:moveTo>
                  <a:pt x="2827" y="490"/>
                </a:moveTo>
                <a:cubicBezTo>
                  <a:pt x="2827" y="480"/>
                  <a:pt x="2819" y="472"/>
                  <a:pt x="2808" y="472"/>
                </a:cubicBezTo>
                <a:cubicBezTo>
                  <a:pt x="2798" y="472"/>
                  <a:pt x="2790" y="480"/>
                  <a:pt x="2790" y="490"/>
                </a:cubicBezTo>
                <a:cubicBezTo>
                  <a:pt x="2790" y="500"/>
                  <a:pt x="2798" y="509"/>
                  <a:pt x="2808" y="509"/>
                </a:cubicBezTo>
                <a:cubicBezTo>
                  <a:pt x="2819" y="509"/>
                  <a:pt x="2827" y="500"/>
                  <a:pt x="2827" y="490"/>
                </a:cubicBezTo>
                <a:cubicBezTo>
                  <a:pt x="2827" y="490"/>
                  <a:pt x="2827" y="490"/>
                  <a:pt x="2827" y="490"/>
                </a:cubicBezTo>
                <a:moveTo>
                  <a:pt x="2808" y="605"/>
                </a:moveTo>
                <a:cubicBezTo>
                  <a:pt x="2808" y="605"/>
                  <a:pt x="2808" y="605"/>
                  <a:pt x="2808" y="605"/>
                </a:cubicBezTo>
                <a:cubicBezTo>
                  <a:pt x="2797" y="605"/>
                  <a:pt x="2788" y="614"/>
                  <a:pt x="2788" y="625"/>
                </a:cubicBezTo>
                <a:cubicBezTo>
                  <a:pt x="2788" y="637"/>
                  <a:pt x="2788" y="637"/>
                  <a:pt x="2788" y="637"/>
                </a:cubicBezTo>
                <a:cubicBezTo>
                  <a:pt x="2788" y="648"/>
                  <a:pt x="2797" y="657"/>
                  <a:pt x="2808" y="657"/>
                </a:cubicBezTo>
                <a:cubicBezTo>
                  <a:pt x="2819" y="657"/>
                  <a:pt x="2828" y="648"/>
                  <a:pt x="2828" y="637"/>
                </a:cubicBezTo>
                <a:cubicBezTo>
                  <a:pt x="2828" y="625"/>
                  <a:pt x="2828" y="625"/>
                  <a:pt x="2828" y="625"/>
                </a:cubicBezTo>
                <a:cubicBezTo>
                  <a:pt x="2828" y="614"/>
                  <a:pt x="2819" y="605"/>
                  <a:pt x="2808" y="605"/>
                </a:cubicBezTo>
                <a:moveTo>
                  <a:pt x="2830" y="767"/>
                </a:moveTo>
                <a:cubicBezTo>
                  <a:pt x="2830" y="755"/>
                  <a:pt x="2820" y="746"/>
                  <a:pt x="2808" y="746"/>
                </a:cubicBezTo>
                <a:cubicBezTo>
                  <a:pt x="2797" y="746"/>
                  <a:pt x="2787" y="755"/>
                  <a:pt x="2787" y="767"/>
                </a:cubicBezTo>
                <a:cubicBezTo>
                  <a:pt x="2787" y="783"/>
                  <a:pt x="2787" y="783"/>
                  <a:pt x="2787" y="783"/>
                </a:cubicBezTo>
                <a:cubicBezTo>
                  <a:pt x="2787" y="795"/>
                  <a:pt x="2797" y="805"/>
                  <a:pt x="2808" y="805"/>
                </a:cubicBezTo>
                <a:cubicBezTo>
                  <a:pt x="2820" y="805"/>
                  <a:pt x="2830" y="795"/>
                  <a:pt x="2830" y="783"/>
                </a:cubicBezTo>
                <a:cubicBezTo>
                  <a:pt x="2830" y="767"/>
                  <a:pt x="2830" y="767"/>
                  <a:pt x="2830" y="767"/>
                </a:cubicBezTo>
                <a:moveTo>
                  <a:pt x="2808" y="887"/>
                </a:moveTo>
                <a:cubicBezTo>
                  <a:pt x="2808" y="887"/>
                  <a:pt x="2808" y="887"/>
                  <a:pt x="2808" y="887"/>
                </a:cubicBezTo>
                <a:cubicBezTo>
                  <a:pt x="2796" y="887"/>
                  <a:pt x="2786" y="897"/>
                  <a:pt x="2786" y="910"/>
                </a:cubicBezTo>
                <a:cubicBezTo>
                  <a:pt x="2786" y="930"/>
                  <a:pt x="2786" y="930"/>
                  <a:pt x="2786" y="930"/>
                </a:cubicBezTo>
                <a:cubicBezTo>
                  <a:pt x="2786" y="943"/>
                  <a:pt x="2796" y="953"/>
                  <a:pt x="2808" y="953"/>
                </a:cubicBezTo>
                <a:cubicBezTo>
                  <a:pt x="2821" y="953"/>
                  <a:pt x="2831" y="943"/>
                  <a:pt x="2831" y="930"/>
                </a:cubicBezTo>
                <a:cubicBezTo>
                  <a:pt x="2831" y="910"/>
                  <a:pt x="2831" y="910"/>
                  <a:pt x="2831" y="910"/>
                </a:cubicBezTo>
                <a:cubicBezTo>
                  <a:pt x="2831" y="897"/>
                  <a:pt x="2821" y="887"/>
                  <a:pt x="2808" y="887"/>
                </a:cubicBezTo>
                <a:moveTo>
                  <a:pt x="2833" y="1052"/>
                </a:moveTo>
                <a:cubicBezTo>
                  <a:pt x="2833" y="1039"/>
                  <a:pt x="2822" y="1028"/>
                  <a:pt x="2808" y="1028"/>
                </a:cubicBezTo>
                <a:cubicBezTo>
                  <a:pt x="2795" y="1028"/>
                  <a:pt x="2784" y="1039"/>
                  <a:pt x="2784" y="1052"/>
                </a:cubicBezTo>
                <a:cubicBezTo>
                  <a:pt x="2784" y="1077"/>
                  <a:pt x="2784" y="1077"/>
                  <a:pt x="2784" y="1077"/>
                </a:cubicBezTo>
                <a:cubicBezTo>
                  <a:pt x="2784" y="1090"/>
                  <a:pt x="2795" y="1101"/>
                  <a:pt x="2808" y="1101"/>
                </a:cubicBezTo>
                <a:cubicBezTo>
                  <a:pt x="2822" y="1101"/>
                  <a:pt x="2833" y="1090"/>
                  <a:pt x="2833" y="1077"/>
                </a:cubicBezTo>
                <a:cubicBezTo>
                  <a:pt x="2833" y="1052"/>
                  <a:pt x="2833" y="1052"/>
                  <a:pt x="2833" y="1052"/>
                </a:cubicBezTo>
                <a:moveTo>
                  <a:pt x="2808" y="1169"/>
                </a:moveTo>
                <a:cubicBezTo>
                  <a:pt x="2808" y="1169"/>
                  <a:pt x="2808" y="1169"/>
                  <a:pt x="2808" y="1169"/>
                </a:cubicBezTo>
                <a:cubicBezTo>
                  <a:pt x="2794" y="1169"/>
                  <a:pt x="2783" y="1180"/>
                  <a:pt x="2783" y="1194"/>
                </a:cubicBezTo>
                <a:cubicBezTo>
                  <a:pt x="2783" y="1223"/>
                  <a:pt x="2783" y="1223"/>
                  <a:pt x="2783" y="1223"/>
                </a:cubicBezTo>
                <a:cubicBezTo>
                  <a:pt x="2783" y="1238"/>
                  <a:pt x="2794" y="1249"/>
                  <a:pt x="2808" y="1249"/>
                </a:cubicBezTo>
                <a:cubicBezTo>
                  <a:pt x="2823" y="1249"/>
                  <a:pt x="2834" y="1238"/>
                  <a:pt x="2834" y="1223"/>
                </a:cubicBezTo>
                <a:cubicBezTo>
                  <a:pt x="2834" y="1194"/>
                  <a:pt x="2834" y="1194"/>
                  <a:pt x="2834" y="1194"/>
                </a:cubicBezTo>
                <a:cubicBezTo>
                  <a:pt x="2834" y="1180"/>
                  <a:pt x="2823" y="1169"/>
                  <a:pt x="2808" y="1169"/>
                </a:cubicBezTo>
                <a:moveTo>
                  <a:pt x="2836" y="1337"/>
                </a:moveTo>
                <a:cubicBezTo>
                  <a:pt x="2836" y="1322"/>
                  <a:pt x="2823" y="1310"/>
                  <a:pt x="2808" y="1310"/>
                </a:cubicBezTo>
                <a:cubicBezTo>
                  <a:pt x="2793" y="1310"/>
                  <a:pt x="2781" y="1322"/>
                  <a:pt x="2781" y="1337"/>
                </a:cubicBezTo>
                <a:cubicBezTo>
                  <a:pt x="2781" y="1370"/>
                  <a:pt x="2781" y="1370"/>
                  <a:pt x="2781" y="1370"/>
                </a:cubicBezTo>
                <a:cubicBezTo>
                  <a:pt x="2781" y="1385"/>
                  <a:pt x="2793" y="1397"/>
                  <a:pt x="2808" y="1397"/>
                </a:cubicBezTo>
                <a:cubicBezTo>
                  <a:pt x="2823" y="1397"/>
                  <a:pt x="2836" y="1385"/>
                  <a:pt x="2836" y="1370"/>
                </a:cubicBezTo>
                <a:cubicBezTo>
                  <a:pt x="2836" y="1337"/>
                  <a:pt x="2836" y="1337"/>
                  <a:pt x="2836" y="1337"/>
                </a:cubicBezTo>
                <a:moveTo>
                  <a:pt x="2838" y="1629"/>
                </a:moveTo>
                <a:cubicBezTo>
                  <a:pt x="2838" y="1613"/>
                  <a:pt x="2825" y="1599"/>
                  <a:pt x="2808" y="1599"/>
                </a:cubicBezTo>
                <a:cubicBezTo>
                  <a:pt x="2792" y="1599"/>
                  <a:pt x="2778" y="1613"/>
                  <a:pt x="2778" y="1629"/>
                </a:cubicBezTo>
                <a:cubicBezTo>
                  <a:pt x="2778" y="1687"/>
                  <a:pt x="2778" y="1687"/>
                  <a:pt x="2778" y="1687"/>
                </a:cubicBezTo>
                <a:cubicBezTo>
                  <a:pt x="2778" y="1703"/>
                  <a:pt x="2792" y="1717"/>
                  <a:pt x="2808" y="1717"/>
                </a:cubicBezTo>
                <a:cubicBezTo>
                  <a:pt x="2825" y="1717"/>
                  <a:pt x="2838" y="1703"/>
                  <a:pt x="2838" y="1687"/>
                </a:cubicBezTo>
                <a:cubicBezTo>
                  <a:pt x="2838" y="1629"/>
                  <a:pt x="2838" y="1629"/>
                  <a:pt x="2838" y="1629"/>
                </a:cubicBezTo>
                <a:moveTo>
                  <a:pt x="2808" y="1756"/>
                </a:moveTo>
                <a:cubicBezTo>
                  <a:pt x="2808" y="1756"/>
                  <a:pt x="2808" y="1756"/>
                  <a:pt x="2808" y="1756"/>
                </a:cubicBezTo>
                <a:cubicBezTo>
                  <a:pt x="2791" y="1756"/>
                  <a:pt x="2777" y="1770"/>
                  <a:pt x="2777" y="1787"/>
                </a:cubicBezTo>
                <a:cubicBezTo>
                  <a:pt x="2777" y="1857"/>
                  <a:pt x="2777" y="1857"/>
                  <a:pt x="2777" y="1857"/>
                </a:cubicBezTo>
                <a:cubicBezTo>
                  <a:pt x="2777" y="1874"/>
                  <a:pt x="2791" y="1888"/>
                  <a:pt x="2808" y="1888"/>
                </a:cubicBezTo>
                <a:cubicBezTo>
                  <a:pt x="2826" y="1888"/>
                  <a:pt x="2840" y="1874"/>
                  <a:pt x="2840" y="1857"/>
                </a:cubicBezTo>
                <a:cubicBezTo>
                  <a:pt x="2840" y="1787"/>
                  <a:pt x="2840" y="1787"/>
                  <a:pt x="2840" y="1787"/>
                </a:cubicBezTo>
                <a:cubicBezTo>
                  <a:pt x="2840" y="1770"/>
                  <a:pt x="2826" y="1756"/>
                  <a:pt x="2808" y="1756"/>
                </a:cubicBezTo>
                <a:moveTo>
                  <a:pt x="2841" y="1953"/>
                </a:moveTo>
                <a:cubicBezTo>
                  <a:pt x="2841" y="1935"/>
                  <a:pt x="2827" y="1920"/>
                  <a:pt x="2808" y="1920"/>
                </a:cubicBezTo>
                <a:cubicBezTo>
                  <a:pt x="2790" y="1920"/>
                  <a:pt x="2776" y="1935"/>
                  <a:pt x="2776" y="1953"/>
                </a:cubicBezTo>
                <a:cubicBezTo>
                  <a:pt x="2776" y="2042"/>
                  <a:pt x="2776" y="2042"/>
                  <a:pt x="2776" y="2042"/>
                </a:cubicBezTo>
                <a:cubicBezTo>
                  <a:pt x="2776" y="2060"/>
                  <a:pt x="2790" y="2075"/>
                  <a:pt x="2808" y="2075"/>
                </a:cubicBezTo>
                <a:cubicBezTo>
                  <a:pt x="2827" y="2075"/>
                  <a:pt x="2841" y="2060"/>
                  <a:pt x="2841" y="2042"/>
                </a:cubicBezTo>
                <a:cubicBezTo>
                  <a:pt x="2841" y="1953"/>
                  <a:pt x="2841" y="1953"/>
                  <a:pt x="2841" y="1953"/>
                </a:cubicBezTo>
                <a:moveTo>
                  <a:pt x="2827" y="369"/>
                </a:moveTo>
                <a:cubicBezTo>
                  <a:pt x="2827" y="359"/>
                  <a:pt x="2819" y="351"/>
                  <a:pt x="2808" y="351"/>
                </a:cubicBezTo>
                <a:cubicBezTo>
                  <a:pt x="2798" y="351"/>
                  <a:pt x="2790" y="359"/>
                  <a:pt x="2790" y="369"/>
                </a:cubicBezTo>
                <a:cubicBezTo>
                  <a:pt x="2790" y="379"/>
                  <a:pt x="2798" y="387"/>
                  <a:pt x="2808" y="387"/>
                </a:cubicBezTo>
                <a:cubicBezTo>
                  <a:pt x="2819" y="387"/>
                  <a:pt x="2827" y="379"/>
                  <a:pt x="2827" y="369"/>
                </a:cubicBezTo>
                <a:cubicBezTo>
                  <a:pt x="2827" y="369"/>
                  <a:pt x="2827" y="369"/>
                  <a:pt x="2827" y="369"/>
                </a:cubicBezTo>
                <a:moveTo>
                  <a:pt x="2827" y="252"/>
                </a:moveTo>
                <a:cubicBezTo>
                  <a:pt x="2827" y="242"/>
                  <a:pt x="2819" y="234"/>
                  <a:pt x="2808" y="234"/>
                </a:cubicBezTo>
                <a:cubicBezTo>
                  <a:pt x="2798" y="234"/>
                  <a:pt x="2790" y="242"/>
                  <a:pt x="2790" y="252"/>
                </a:cubicBezTo>
                <a:cubicBezTo>
                  <a:pt x="2790" y="262"/>
                  <a:pt x="2798" y="271"/>
                  <a:pt x="2808" y="271"/>
                </a:cubicBezTo>
                <a:cubicBezTo>
                  <a:pt x="2819" y="271"/>
                  <a:pt x="2827" y="262"/>
                  <a:pt x="2827" y="252"/>
                </a:cubicBezTo>
                <a:cubicBezTo>
                  <a:pt x="2827" y="252"/>
                  <a:pt x="2827" y="252"/>
                  <a:pt x="2827" y="252"/>
                </a:cubicBezTo>
                <a:moveTo>
                  <a:pt x="2827" y="135"/>
                </a:moveTo>
                <a:cubicBezTo>
                  <a:pt x="2827" y="125"/>
                  <a:pt x="2819" y="117"/>
                  <a:pt x="2808" y="117"/>
                </a:cubicBezTo>
                <a:cubicBezTo>
                  <a:pt x="2798" y="117"/>
                  <a:pt x="2790" y="125"/>
                  <a:pt x="2790" y="135"/>
                </a:cubicBezTo>
                <a:cubicBezTo>
                  <a:pt x="2790" y="146"/>
                  <a:pt x="2798" y="154"/>
                  <a:pt x="2808" y="154"/>
                </a:cubicBezTo>
                <a:cubicBezTo>
                  <a:pt x="2819" y="154"/>
                  <a:pt x="2827" y="146"/>
                  <a:pt x="2827" y="135"/>
                </a:cubicBezTo>
                <a:cubicBezTo>
                  <a:pt x="2827" y="135"/>
                  <a:pt x="2827" y="135"/>
                  <a:pt x="2827" y="135"/>
                </a:cubicBezTo>
                <a:moveTo>
                  <a:pt x="2827" y="19"/>
                </a:moveTo>
                <a:cubicBezTo>
                  <a:pt x="2827" y="9"/>
                  <a:pt x="2819" y="0"/>
                  <a:pt x="2808" y="0"/>
                </a:cubicBezTo>
                <a:cubicBezTo>
                  <a:pt x="2798" y="0"/>
                  <a:pt x="2790" y="9"/>
                  <a:pt x="2790" y="19"/>
                </a:cubicBezTo>
                <a:cubicBezTo>
                  <a:pt x="2790" y="29"/>
                  <a:pt x="2798" y="37"/>
                  <a:pt x="2808" y="37"/>
                </a:cubicBezTo>
                <a:cubicBezTo>
                  <a:pt x="2819" y="37"/>
                  <a:pt x="2827" y="29"/>
                  <a:pt x="2827" y="19"/>
                </a:cubicBezTo>
                <a:cubicBezTo>
                  <a:pt x="2827" y="19"/>
                  <a:pt x="2827" y="19"/>
                  <a:pt x="2827" y="19"/>
                </a:cubicBezTo>
                <a:moveTo>
                  <a:pt x="2808" y="1451"/>
                </a:moveTo>
                <a:cubicBezTo>
                  <a:pt x="2808" y="1451"/>
                  <a:pt x="2808" y="1451"/>
                  <a:pt x="2808" y="1451"/>
                </a:cubicBezTo>
                <a:cubicBezTo>
                  <a:pt x="2793" y="1451"/>
                  <a:pt x="2780" y="1463"/>
                  <a:pt x="2780" y="1479"/>
                </a:cubicBezTo>
                <a:cubicBezTo>
                  <a:pt x="2780" y="1525"/>
                  <a:pt x="2780" y="1525"/>
                  <a:pt x="2780" y="1525"/>
                </a:cubicBezTo>
                <a:cubicBezTo>
                  <a:pt x="2780" y="1540"/>
                  <a:pt x="2793" y="1553"/>
                  <a:pt x="2808" y="1553"/>
                </a:cubicBezTo>
                <a:cubicBezTo>
                  <a:pt x="2824" y="1553"/>
                  <a:pt x="2837" y="1540"/>
                  <a:pt x="2837" y="1525"/>
                </a:cubicBezTo>
                <a:cubicBezTo>
                  <a:pt x="2837" y="1479"/>
                  <a:pt x="2837" y="1479"/>
                  <a:pt x="2837" y="1479"/>
                </a:cubicBezTo>
                <a:cubicBezTo>
                  <a:pt x="2837" y="1463"/>
                  <a:pt x="2824" y="1451"/>
                  <a:pt x="2808" y="1451"/>
                </a:cubicBezTo>
                <a:moveTo>
                  <a:pt x="2926" y="490"/>
                </a:moveTo>
                <a:cubicBezTo>
                  <a:pt x="2926" y="480"/>
                  <a:pt x="2918" y="472"/>
                  <a:pt x="2908" y="472"/>
                </a:cubicBezTo>
                <a:cubicBezTo>
                  <a:pt x="2897" y="472"/>
                  <a:pt x="2889" y="480"/>
                  <a:pt x="2889" y="490"/>
                </a:cubicBezTo>
                <a:cubicBezTo>
                  <a:pt x="2889" y="500"/>
                  <a:pt x="2897" y="509"/>
                  <a:pt x="2908" y="509"/>
                </a:cubicBezTo>
                <a:cubicBezTo>
                  <a:pt x="2918" y="509"/>
                  <a:pt x="2926" y="500"/>
                  <a:pt x="2926" y="490"/>
                </a:cubicBezTo>
                <a:cubicBezTo>
                  <a:pt x="2926" y="490"/>
                  <a:pt x="2926" y="490"/>
                  <a:pt x="2926" y="490"/>
                </a:cubicBezTo>
                <a:moveTo>
                  <a:pt x="2908" y="605"/>
                </a:moveTo>
                <a:cubicBezTo>
                  <a:pt x="2908" y="605"/>
                  <a:pt x="2908" y="605"/>
                  <a:pt x="2908" y="605"/>
                </a:cubicBezTo>
                <a:cubicBezTo>
                  <a:pt x="2897" y="605"/>
                  <a:pt x="2888" y="614"/>
                  <a:pt x="2888" y="625"/>
                </a:cubicBezTo>
                <a:cubicBezTo>
                  <a:pt x="2888" y="637"/>
                  <a:pt x="2888" y="637"/>
                  <a:pt x="2888" y="637"/>
                </a:cubicBezTo>
                <a:cubicBezTo>
                  <a:pt x="2888" y="648"/>
                  <a:pt x="2897" y="657"/>
                  <a:pt x="2908" y="657"/>
                </a:cubicBezTo>
                <a:cubicBezTo>
                  <a:pt x="2919" y="657"/>
                  <a:pt x="2928" y="648"/>
                  <a:pt x="2928" y="637"/>
                </a:cubicBezTo>
                <a:cubicBezTo>
                  <a:pt x="2928" y="625"/>
                  <a:pt x="2928" y="625"/>
                  <a:pt x="2928" y="625"/>
                </a:cubicBezTo>
                <a:cubicBezTo>
                  <a:pt x="2928" y="614"/>
                  <a:pt x="2919" y="605"/>
                  <a:pt x="2908" y="605"/>
                </a:cubicBezTo>
                <a:moveTo>
                  <a:pt x="2929" y="767"/>
                </a:moveTo>
                <a:cubicBezTo>
                  <a:pt x="2929" y="755"/>
                  <a:pt x="2919" y="746"/>
                  <a:pt x="2908" y="746"/>
                </a:cubicBezTo>
                <a:cubicBezTo>
                  <a:pt x="2896" y="746"/>
                  <a:pt x="2886" y="755"/>
                  <a:pt x="2886" y="767"/>
                </a:cubicBezTo>
                <a:cubicBezTo>
                  <a:pt x="2886" y="783"/>
                  <a:pt x="2886" y="783"/>
                  <a:pt x="2886" y="783"/>
                </a:cubicBezTo>
                <a:cubicBezTo>
                  <a:pt x="2886" y="795"/>
                  <a:pt x="2896" y="805"/>
                  <a:pt x="2908" y="805"/>
                </a:cubicBezTo>
                <a:cubicBezTo>
                  <a:pt x="2919" y="805"/>
                  <a:pt x="2929" y="795"/>
                  <a:pt x="2929" y="783"/>
                </a:cubicBezTo>
                <a:cubicBezTo>
                  <a:pt x="2929" y="767"/>
                  <a:pt x="2929" y="767"/>
                  <a:pt x="2929" y="767"/>
                </a:cubicBezTo>
                <a:moveTo>
                  <a:pt x="2908" y="887"/>
                </a:moveTo>
                <a:cubicBezTo>
                  <a:pt x="2908" y="887"/>
                  <a:pt x="2908" y="887"/>
                  <a:pt x="2908" y="887"/>
                </a:cubicBezTo>
                <a:cubicBezTo>
                  <a:pt x="2895" y="887"/>
                  <a:pt x="2885" y="897"/>
                  <a:pt x="2885" y="910"/>
                </a:cubicBezTo>
                <a:cubicBezTo>
                  <a:pt x="2885" y="930"/>
                  <a:pt x="2885" y="930"/>
                  <a:pt x="2885" y="930"/>
                </a:cubicBezTo>
                <a:cubicBezTo>
                  <a:pt x="2885" y="943"/>
                  <a:pt x="2895" y="953"/>
                  <a:pt x="2908" y="953"/>
                </a:cubicBezTo>
                <a:cubicBezTo>
                  <a:pt x="2920" y="953"/>
                  <a:pt x="2930" y="943"/>
                  <a:pt x="2930" y="930"/>
                </a:cubicBezTo>
                <a:cubicBezTo>
                  <a:pt x="2930" y="910"/>
                  <a:pt x="2930" y="910"/>
                  <a:pt x="2930" y="910"/>
                </a:cubicBezTo>
                <a:cubicBezTo>
                  <a:pt x="2930" y="897"/>
                  <a:pt x="2920" y="887"/>
                  <a:pt x="2908" y="887"/>
                </a:cubicBezTo>
                <a:moveTo>
                  <a:pt x="2932" y="1052"/>
                </a:moveTo>
                <a:cubicBezTo>
                  <a:pt x="2932" y="1039"/>
                  <a:pt x="2921" y="1028"/>
                  <a:pt x="2908" y="1028"/>
                </a:cubicBezTo>
                <a:cubicBezTo>
                  <a:pt x="2894" y="1028"/>
                  <a:pt x="2883" y="1039"/>
                  <a:pt x="2883" y="1052"/>
                </a:cubicBezTo>
                <a:cubicBezTo>
                  <a:pt x="2883" y="1077"/>
                  <a:pt x="2883" y="1077"/>
                  <a:pt x="2883" y="1077"/>
                </a:cubicBezTo>
                <a:cubicBezTo>
                  <a:pt x="2883" y="1090"/>
                  <a:pt x="2894" y="1101"/>
                  <a:pt x="2908" y="1101"/>
                </a:cubicBezTo>
                <a:cubicBezTo>
                  <a:pt x="2921" y="1101"/>
                  <a:pt x="2932" y="1090"/>
                  <a:pt x="2932" y="1077"/>
                </a:cubicBezTo>
                <a:cubicBezTo>
                  <a:pt x="2932" y="1052"/>
                  <a:pt x="2932" y="1052"/>
                  <a:pt x="2932" y="1052"/>
                </a:cubicBezTo>
                <a:moveTo>
                  <a:pt x="2908" y="1169"/>
                </a:moveTo>
                <a:cubicBezTo>
                  <a:pt x="2908" y="1169"/>
                  <a:pt x="2908" y="1169"/>
                  <a:pt x="2908" y="1169"/>
                </a:cubicBezTo>
                <a:cubicBezTo>
                  <a:pt x="2893" y="1169"/>
                  <a:pt x="2882" y="1180"/>
                  <a:pt x="2882" y="1194"/>
                </a:cubicBezTo>
                <a:cubicBezTo>
                  <a:pt x="2882" y="1223"/>
                  <a:pt x="2882" y="1223"/>
                  <a:pt x="2882" y="1223"/>
                </a:cubicBezTo>
                <a:cubicBezTo>
                  <a:pt x="2882" y="1238"/>
                  <a:pt x="2893" y="1249"/>
                  <a:pt x="2908" y="1249"/>
                </a:cubicBezTo>
                <a:cubicBezTo>
                  <a:pt x="2922" y="1249"/>
                  <a:pt x="2933" y="1238"/>
                  <a:pt x="2933" y="1223"/>
                </a:cubicBezTo>
                <a:cubicBezTo>
                  <a:pt x="2933" y="1194"/>
                  <a:pt x="2933" y="1194"/>
                  <a:pt x="2933" y="1194"/>
                </a:cubicBezTo>
                <a:cubicBezTo>
                  <a:pt x="2933" y="1180"/>
                  <a:pt x="2922" y="1169"/>
                  <a:pt x="2908" y="1169"/>
                </a:cubicBezTo>
                <a:moveTo>
                  <a:pt x="2935" y="1337"/>
                </a:moveTo>
                <a:cubicBezTo>
                  <a:pt x="2935" y="1322"/>
                  <a:pt x="2923" y="1310"/>
                  <a:pt x="2908" y="1310"/>
                </a:cubicBezTo>
                <a:cubicBezTo>
                  <a:pt x="2893" y="1310"/>
                  <a:pt x="2880" y="1322"/>
                  <a:pt x="2880" y="1337"/>
                </a:cubicBezTo>
                <a:cubicBezTo>
                  <a:pt x="2880" y="1370"/>
                  <a:pt x="2880" y="1370"/>
                  <a:pt x="2880" y="1370"/>
                </a:cubicBezTo>
                <a:cubicBezTo>
                  <a:pt x="2880" y="1385"/>
                  <a:pt x="2893" y="1397"/>
                  <a:pt x="2908" y="1397"/>
                </a:cubicBezTo>
                <a:cubicBezTo>
                  <a:pt x="2923" y="1397"/>
                  <a:pt x="2935" y="1385"/>
                  <a:pt x="2935" y="1370"/>
                </a:cubicBezTo>
                <a:cubicBezTo>
                  <a:pt x="2935" y="1337"/>
                  <a:pt x="2935" y="1337"/>
                  <a:pt x="2935" y="1337"/>
                </a:cubicBezTo>
                <a:moveTo>
                  <a:pt x="2938" y="1629"/>
                </a:moveTo>
                <a:cubicBezTo>
                  <a:pt x="2938" y="1613"/>
                  <a:pt x="2924" y="1599"/>
                  <a:pt x="2908" y="1599"/>
                </a:cubicBezTo>
                <a:cubicBezTo>
                  <a:pt x="2891" y="1599"/>
                  <a:pt x="2878" y="1613"/>
                  <a:pt x="2878" y="1629"/>
                </a:cubicBezTo>
                <a:cubicBezTo>
                  <a:pt x="2878" y="1687"/>
                  <a:pt x="2878" y="1687"/>
                  <a:pt x="2878" y="1687"/>
                </a:cubicBezTo>
                <a:cubicBezTo>
                  <a:pt x="2878" y="1703"/>
                  <a:pt x="2891" y="1717"/>
                  <a:pt x="2908" y="1717"/>
                </a:cubicBezTo>
                <a:cubicBezTo>
                  <a:pt x="2924" y="1717"/>
                  <a:pt x="2938" y="1703"/>
                  <a:pt x="2938" y="1687"/>
                </a:cubicBezTo>
                <a:cubicBezTo>
                  <a:pt x="2938" y="1629"/>
                  <a:pt x="2938" y="1629"/>
                  <a:pt x="2938" y="1629"/>
                </a:cubicBezTo>
                <a:moveTo>
                  <a:pt x="2908" y="1756"/>
                </a:moveTo>
                <a:cubicBezTo>
                  <a:pt x="2908" y="1756"/>
                  <a:pt x="2908" y="1756"/>
                  <a:pt x="2908" y="1756"/>
                </a:cubicBezTo>
                <a:cubicBezTo>
                  <a:pt x="2890" y="1756"/>
                  <a:pt x="2876" y="1770"/>
                  <a:pt x="2876" y="1787"/>
                </a:cubicBezTo>
                <a:cubicBezTo>
                  <a:pt x="2876" y="1857"/>
                  <a:pt x="2876" y="1857"/>
                  <a:pt x="2876" y="1857"/>
                </a:cubicBezTo>
                <a:cubicBezTo>
                  <a:pt x="2876" y="1874"/>
                  <a:pt x="2890" y="1888"/>
                  <a:pt x="2908" y="1888"/>
                </a:cubicBezTo>
                <a:cubicBezTo>
                  <a:pt x="2925" y="1888"/>
                  <a:pt x="2939" y="1874"/>
                  <a:pt x="2939" y="1857"/>
                </a:cubicBezTo>
                <a:cubicBezTo>
                  <a:pt x="2939" y="1787"/>
                  <a:pt x="2939" y="1787"/>
                  <a:pt x="2939" y="1787"/>
                </a:cubicBezTo>
                <a:cubicBezTo>
                  <a:pt x="2939" y="1770"/>
                  <a:pt x="2925" y="1756"/>
                  <a:pt x="2908" y="1756"/>
                </a:cubicBezTo>
                <a:moveTo>
                  <a:pt x="2940" y="1953"/>
                </a:moveTo>
                <a:cubicBezTo>
                  <a:pt x="2940" y="1935"/>
                  <a:pt x="2926" y="1920"/>
                  <a:pt x="2908" y="1920"/>
                </a:cubicBezTo>
                <a:cubicBezTo>
                  <a:pt x="2889" y="1920"/>
                  <a:pt x="2875" y="1935"/>
                  <a:pt x="2875" y="1953"/>
                </a:cubicBezTo>
                <a:cubicBezTo>
                  <a:pt x="2875" y="2042"/>
                  <a:pt x="2875" y="2042"/>
                  <a:pt x="2875" y="2042"/>
                </a:cubicBezTo>
                <a:cubicBezTo>
                  <a:pt x="2875" y="2060"/>
                  <a:pt x="2889" y="2075"/>
                  <a:pt x="2908" y="2075"/>
                </a:cubicBezTo>
                <a:cubicBezTo>
                  <a:pt x="2926" y="2075"/>
                  <a:pt x="2940" y="2060"/>
                  <a:pt x="2940" y="2042"/>
                </a:cubicBezTo>
                <a:cubicBezTo>
                  <a:pt x="2940" y="1953"/>
                  <a:pt x="2940" y="1953"/>
                  <a:pt x="2940" y="1953"/>
                </a:cubicBezTo>
                <a:moveTo>
                  <a:pt x="2926" y="369"/>
                </a:moveTo>
                <a:cubicBezTo>
                  <a:pt x="2926" y="359"/>
                  <a:pt x="2918" y="351"/>
                  <a:pt x="2908" y="351"/>
                </a:cubicBezTo>
                <a:cubicBezTo>
                  <a:pt x="2897" y="351"/>
                  <a:pt x="2889" y="359"/>
                  <a:pt x="2889" y="369"/>
                </a:cubicBezTo>
                <a:cubicBezTo>
                  <a:pt x="2889" y="379"/>
                  <a:pt x="2897" y="387"/>
                  <a:pt x="2908" y="387"/>
                </a:cubicBezTo>
                <a:cubicBezTo>
                  <a:pt x="2918" y="387"/>
                  <a:pt x="2926" y="379"/>
                  <a:pt x="2926" y="369"/>
                </a:cubicBezTo>
                <a:cubicBezTo>
                  <a:pt x="2926" y="369"/>
                  <a:pt x="2926" y="369"/>
                  <a:pt x="2926" y="369"/>
                </a:cubicBezTo>
                <a:moveTo>
                  <a:pt x="2926" y="252"/>
                </a:moveTo>
                <a:cubicBezTo>
                  <a:pt x="2926" y="242"/>
                  <a:pt x="2918" y="234"/>
                  <a:pt x="2908" y="234"/>
                </a:cubicBezTo>
                <a:cubicBezTo>
                  <a:pt x="2897" y="234"/>
                  <a:pt x="2889" y="242"/>
                  <a:pt x="2889" y="252"/>
                </a:cubicBezTo>
                <a:cubicBezTo>
                  <a:pt x="2889" y="262"/>
                  <a:pt x="2897" y="271"/>
                  <a:pt x="2908" y="271"/>
                </a:cubicBezTo>
                <a:cubicBezTo>
                  <a:pt x="2918" y="271"/>
                  <a:pt x="2926" y="262"/>
                  <a:pt x="2926" y="252"/>
                </a:cubicBezTo>
                <a:cubicBezTo>
                  <a:pt x="2926" y="252"/>
                  <a:pt x="2926" y="252"/>
                  <a:pt x="2926" y="252"/>
                </a:cubicBezTo>
                <a:moveTo>
                  <a:pt x="2926" y="135"/>
                </a:moveTo>
                <a:cubicBezTo>
                  <a:pt x="2926" y="125"/>
                  <a:pt x="2918" y="117"/>
                  <a:pt x="2908" y="117"/>
                </a:cubicBezTo>
                <a:cubicBezTo>
                  <a:pt x="2897" y="117"/>
                  <a:pt x="2889" y="125"/>
                  <a:pt x="2889" y="135"/>
                </a:cubicBezTo>
                <a:cubicBezTo>
                  <a:pt x="2889" y="146"/>
                  <a:pt x="2897" y="154"/>
                  <a:pt x="2908" y="154"/>
                </a:cubicBezTo>
                <a:cubicBezTo>
                  <a:pt x="2918" y="154"/>
                  <a:pt x="2926" y="146"/>
                  <a:pt x="2926" y="135"/>
                </a:cubicBezTo>
                <a:cubicBezTo>
                  <a:pt x="2926" y="135"/>
                  <a:pt x="2926" y="135"/>
                  <a:pt x="2926" y="135"/>
                </a:cubicBezTo>
                <a:moveTo>
                  <a:pt x="2926" y="19"/>
                </a:moveTo>
                <a:cubicBezTo>
                  <a:pt x="2926" y="9"/>
                  <a:pt x="2918" y="0"/>
                  <a:pt x="2908" y="0"/>
                </a:cubicBezTo>
                <a:cubicBezTo>
                  <a:pt x="2897" y="0"/>
                  <a:pt x="2889" y="9"/>
                  <a:pt x="2889" y="19"/>
                </a:cubicBezTo>
                <a:cubicBezTo>
                  <a:pt x="2889" y="29"/>
                  <a:pt x="2897" y="37"/>
                  <a:pt x="2908" y="37"/>
                </a:cubicBezTo>
                <a:cubicBezTo>
                  <a:pt x="2918" y="37"/>
                  <a:pt x="2926" y="29"/>
                  <a:pt x="2926" y="19"/>
                </a:cubicBezTo>
                <a:cubicBezTo>
                  <a:pt x="2926" y="19"/>
                  <a:pt x="2926" y="19"/>
                  <a:pt x="2926" y="19"/>
                </a:cubicBezTo>
                <a:moveTo>
                  <a:pt x="2908" y="1451"/>
                </a:moveTo>
                <a:cubicBezTo>
                  <a:pt x="2908" y="1451"/>
                  <a:pt x="2908" y="1451"/>
                  <a:pt x="2908" y="1451"/>
                </a:cubicBezTo>
                <a:cubicBezTo>
                  <a:pt x="2892" y="1451"/>
                  <a:pt x="2879" y="1463"/>
                  <a:pt x="2879" y="1479"/>
                </a:cubicBezTo>
                <a:cubicBezTo>
                  <a:pt x="2879" y="1525"/>
                  <a:pt x="2879" y="1525"/>
                  <a:pt x="2879" y="1525"/>
                </a:cubicBezTo>
                <a:cubicBezTo>
                  <a:pt x="2879" y="1540"/>
                  <a:pt x="2892" y="1553"/>
                  <a:pt x="2908" y="1553"/>
                </a:cubicBezTo>
                <a:cubicBezTo>
                  <a:pt x="2923" y="1553"/>
                  <a:pt x="2936" y="1540"/>
                  <a:pt x="2936" y="1525"/>
                </a:cubicBezTo>
                <a:cubicBezTo>
                  <a:pt x="2936" y="1479"/>
                  <a:pt x="2936" y="1479"/>
                  <a:pt x="2936" y="1479"/>
                </a:cubicBezTo>
                <a:cubicBezTo>
                  <a:pt x="2936" y="1463"/>
                  <a:pt x="2923" y="1451"/>
                  <a:pt x="2908" y="1451"/>
                </a:cubicBezTo>
                <a:moveTo>
                  <a:pt x="3025" y="490"/>
                </a:moveTo>
                <a:cubicBezTo>
                  <a:pt x="3025" y="480"/>
                  <a:pt x="3017" y="472"/>
                  <a:pt x="3007" y="472"/>
                </a:cubicBezTo>
                <a:cubicBezTo>
                  <a:pt x="2996" y="472"/>
                  <a:pt x="2988" y="480"/>
                  <a:pt x="2988" y="490"/>
                </a:cubicBezTo>
                <a:cubicBezTo>
                  <a:pt x="2988" y="500"/>
                  <a:pt x="2996" y="509"/>
                  <a:pt x="3007" y="509"/>
                </a:cubicBezTo>
                <a:cubicBezTo>
                  <a:pt x="3017" y="509"/>
                  <a:pt x="3025" y="500"/>
                  <a:pt x="3025" y="490"/>
                </a:cubicBezTo>
                <a:cubicBezTo>
                  <a:pt x="3025" y="490"/>
                  <a:pt x="3025" y="490"/>
                  <a:pt x="3025" y="490"/>
                </a:cubicBezTo>
                <a:moveTo>
                  <a:pt x="3007" y="605"/>
                </a:moveTo>
                <a:cubicBezTo>
                  <a:pt x="3007" y="605"/>
                  <a:pt x="3007" y="605"/>
                  <a:pt x="3007" y="605"/>
                </a:cubicBezTo>
                <a:cubicBezTo>
                  <a:pt x="2996" y="605"/>
                  <a:pt x="2987" y="614"/>
                  <a:pt x="2987" y="625"/>
                </a:cubicBezTo>
                <a:cubicBezTo>
                  <a:pt x="2987" y="637"/>
                  <a:pt x="2987" y="637"/>
                  <a:pt x="2987" y="637"/>
                </a:cubicBezTo>
                <a:cubicBezTo>
                  <a:pt x="2987" y="648"/>
                  <a:pt x="2996" y="657"/>
                  <a:pt x="3007" y="657"/>
                </a:cubicBezTo>
                <a:cubicBezTo>
                  <a:pt x="3018" y="657"/>
                  <a:pt x="3027" y="648"/>
                  <a:pt x="3027" y="637"/>
                </a:cubicBezTo>
                <a:cubicBezTo>
                  <a:pt x="3027" y="625"/>
                  <a:pt x="3027" y="625"/>
                  <a:pt x="3027" y="625"/>
                </a:cubicBezTo>
                <a:cubicBezTo>
                  <a:pt x="3027" y="614"/>
                  <a:pt x="3018" y="605"/>
                  <a:pt x="3007" y="605"/>
                </a:cubicBezTo>
                <a:moveTo>
                  <a:pt x="3028" y="767"/>
                </a:moveTo>
                <a:cubicBezTo>
                  <a:pt x="3028" y="755"/>
                  <a:pt x="3018" y="746"/>
                  <a:pt x="3007" y="746"/>
                </a:cubicBezTo>
                <a:cubicBezTo>
                  <a:pt x="2995" y="746"/>
                  <a:pt x="2985" y="755"/>
                  <a:pt x="2985" y="767"/>
                </a:cubicBezTo>
                <a:cubicBezTo>
                  <a:pt x="2985" y="783"/>
                  <a:pt x="2985" y="783"/>
                  <a:pt x="2985" y="783"/>
                </a:cubicBezTo>
                <a:cubicBezTo>
                  <a:pt x="2985" y="795"/>
                  <a:pt x="2995" y="805"/>
                  <a:pt x="3007" y="805"/>
                </a:cubicBezTo>
                <a:cubicBezTo>
                  <a:pt x="3018" y="805"/>
                  <a:pt x="3028" y="795"/>
                  <a:pt x="3028" y="783"/>
                </a:cubicBezTo>
                <a:cubicBezTo>
                  <a:pt x="3028" y="767"/>
                  <a:pt x="3028" y="767"/>
                  <a:pt x="3028" y="767"/>
                </a:cubicBezTo>
                <a:moveTo>
                  <a:pt x="3007" y="887"/>
                </a:moveTo>
                <a:cubicBezTo>
                  <a:pt x="3007" y="887"/>
                  <a:pt x="3007" y="887"/>
                  <a:pt x="3007" y="887"/>
                </a:cubicBezTo>
                <a:cubicBezTo>
                  <a:pt x="2994" y="887"/>
                  <a:pt x="2984" y="897"/>
                  <a:pt x="2984" y="910"/>
                </a:cubicBezTo>
                <a:cubicBezTo>
                  <a:pt x="2984" y="930"/>
                  <a:pt x="2984" y="930"/>
                  <a:pt x="2984" y="930"/>
                </a:cubicBezTo>
                <a:cubicBezTo>
                  <a:pt x="2984" y="943"/>
                  <a:pt x="2994" y="953"/>
                  <a:pt x="3007" y="953"/>
                </a:cubicBezTo>
                <a:cubicBezTo>
                  <a:pt x="3019" y="953"/>
                  <a:pt x="3029" y="943"/>
                  <a:pt x="3029" y="930"/>
                </a:cubicBezTo>
                <a:cubicBezTo>
                  <a:pt x="3029" y="910"/>
                  <a:pt x="3029" y="910"/>
                  <a:pt x="3029" y="910"/>
                </a:cubicBezTo>
                <a:cubicBezTo>
                  <a:pt x="3029" y="897"/>
                  <a:pt x="3019" y="887"/>
                  <a:pt x="3007" y="887"/>
                </a:cubicBezTo>
                <a:moveTo>
                  <a:pt x="3031" y="1052"/>
                </a:moveTo>
                <a:cubicBezTo>
                  <a:pt x="3031" y="1039"/>
                  <a:pt x="3020" y="1028"/>
                  <a:pt x="3007" y="1028"/>
                </a:cubicBezTo>
                <a:cubicBezTo>
                  <a:pt x="2993" y="1028"/>
                  <a:pt x="2982" y="1039"/>
                  <a:pt x="2982" y="1052"/>
                </a:cubicBezTo>
                <a:cubicBezTo>
                  <a:pt x="2982" y="1077"/>
                  <a:pt x="2982" y="1077"/>
                  <a:pt x="2982" y="1077"/>
                </a:cubicBezTo>
                <a:cubicBezTo>
                  <a:pt x="2982" y="1090"/>
                  <a:pt x="2993" y="1101"/>
                  <a:pt x="3007" y="1101"/>
                </a:cubicBezTo>
                <a:cubicBezTo>
                  <a:pt x="3020" y="1101"/>
                  <a:pt x="3031" y="1090"/>
                  <a:pt x="3031" y="1077"/>
                </a:cubicBezTo>
                <a:cubicBezTo>
                  <a:pt x="3031" y="1052"/>
                  <a:pt x="3031" y="1052"/>
                  <a:pt x="3031" y="1052"/>
                </a:cubicBezTo>
                <a:moveTo>
                  <a:pt x="3007" y="1169"/>
                </a:moveTo>
                <a:cubicBezTo>
                  <a:pt x="3007" y="1169"/>
                  <a:pt x="3007" y="1169"/>
                  <a:pt x="3007" y="1169"/>
                </a:cubicBezTo>
                <a:cubicBezTo>
                  <a:pt x="2992" y="1169"/>
                  <a:pt x="2981" y="1180"/>
                  <a:pt x="2981" y="1194"/>
                </a:cubicBezTo>
                <a:cubicBezTo>
                  <a:pt x="2981" y="1223"/>
                  <a:pt x="2981" y="1223"/>
                  <a:pt x="2981" y="1223"/>
                </a:cubicBezTo>
                <a:cubicBezTo>
                  <a:pt x="2981" y="1238"/>
                  <a:pt x="2992" y="1249"/>
                  <a:pt x="3007" y="1249"/>
                </a:cubicBezTo>
                <a:cubicBezTo>
                  <a:pt x="3021" y="1249"/>
                  <a:pt x="3032" y="1238"/>
                  <a:pt x="3032" y="1223"/>
                </a:cubicBezTo>
                <a:cubicBezTo>
                  <a:pt x="3032" y="1194"/>
                  <a:pt x="3032" y="1194"/>
                  <a:pt x="3032" y="1194"/>
                </a:cubicBezTo>
                <a:cubicBezTo>
                  <a:pt x="3032" y="1180"/>
                  <a:pt x="3021" y="1169"/>
                  <a:pt x="3007" y="1169"/>
                </a:cubicBezTo>
                <a:moveTo>
                  <a:pt x="3034" y="1337"/>
                </a:moveTo>
                <a:cubicBezTo>
                  <a:pt x="3034" y="1322"/>
                  <a:pt x="3022" y="1310"/>
                  <a:pt x="3007" y="1310"/>
                </a:cubicBezTo>
                <a:cubicBezTo>
                  <a:pt x="2992" y="1310"/>
                  <a:pt x="2980" y="1322"/>
                  <a:pt x="2980" y="1337"/>
                </a:cubicBezTo>
                <a:cubicBezTo>
                  <a:pt x="2980" y="1370"/>
                  <a:pt x="2980" y="1370"/>
                  <a:pt x="2980" y="1370"/>
                </a:cubicBezTo>
                <a:cubicBezTo>
                  <a:pt x="2980" y="1385"/>
                  <a:pt x="2992" y="1397"/>
                  <a:pt x="3007" y="1397"/>
                </a:cubicBezTo>
                <a:cubicBezTo>
                  <a:pt x="3022" y="1397"/>
                  <a:pt x="3034" y="1385"/>
                  <a:pt x="3034" y="1370"/>
                </a:cubicBezTo>
                <a:cubicBezTo>
                  <a:pt x="3034" y="1337"/>
                  <a:pt x="3034" y="1337"/>
                  <a:pt x="3034" y="1337"/>
                </a:cubicBezTo>
                <a:moveTo>
                  <a:pt x="3037" y="1629"/>
                </a:moveTo>
                <a:cubicBezTo>
                  <a:pt x="3037" y="1613"/>
                  <a:pt x="3023" y="1599"/>
                  <a:pt x="3007" y="1599"/>
                </a:cubicBezTo>
                <a:cubicBezTo>
                  <a:pt x="2990" y="1599"/>
                  <a:pt x="2977" y="1613"/>
                  <a:pt x="2977" y="1629"/>
                </a:cubicBezTo>
                <a:cubicBezTo>
                  <a:pt x="2977" y="1687"/>
                  <a:pt x="2977" y="1687"/>
                  <a:pt x="2977" y="1687"/>
                </a:cubicBezTo>
                <a:cubicBezTo>
                  <a:pt x="2977" y="1703"/>
                  <a:pt x="2990" y="1717"/>
                  <a:pt x="3007" y="1717"/>
                </a:cubicBezTo>
                <a:cubicBezTo>
                  <a:pt x="3023" y="1717"/>
                  <a:pt x="3037" y="1703"/>
                  <a:pt x="3037" y="1687"/>
                </a:cubicBezTo>
                <a:cubicBezTo>
                  <a:pt x="3037" y="1629"/>
                  <a:pt x="3037" y="1629"/>
                  <a:pt x="3037" y="1629"/>
                </a:cubicBezTo>
                <a:moveTo>
                  <a:pt x="3007" y="1756"/>
                </a:moveTo>
                <a:cubicBezTo>
                  <a:pt x="3007" y="1756"/>
                  <a:pt x="3007" y="1756"/>
                  <a:pt x="3007" y="1756"/>
                </a:cubicBezTo>
                <a:cubicBezTo>
                  <a:pt x="2989" y="1756"/>
                  <a:pt x="2975" y="1770"/>
                  <a:pt x="2975" y="1787"/>
                </a:cubicBezTo>
                <a:cubicBezTo>
                  <a:pt x="2975" y="1857"/>
                  <a:pt x="2975" y="1857"/>
                  <a:pt x="2975" y="1857"/>
                </a:cubicBezTo>
                <a:cubicBezTo>
                  <a:pt x="2975" y="1874"/>
                  <a:pt x="2989" y="1888"/>
                  <a:pt x="3007" y="1888"/>
                </a:cubicBezTo>
                <a:cubicBezTo>
                  <a:pt x="3024" y="1888"/>
                  <a:pt x="3038" y="1874"/>
                  <a:pt x="3038" y="1857"/>
                </a:cubicBezTo>
                <a:cubicBezTo>
                  <a:pt x="3038" y="1787"/>
                  <a:pt x="3038" y="1787"/>
                  <a:pt x="3038" y="1787"/>
                </a:cubicBezTo>
                <a:cubicBezTo>
                  <a:pt x="3038" y="1770"/>
                  <a:pt x="3024" y="1756"/>
                  <a:pt x="3007" y="1756"/>
                </a:cubicBezTo>
                <a:moveTo>
                  <a:pt x="3039" y="1953"/>
                </a:moveTo>
                <a:cubicBezTo>
                  <a:pt x="3039" y="1935"/>
                  <a:pt x="3025" y="1920"/>
                  <a:pt x="3007" y="1920"/>
                </a:cubicBezTo>
                <a:cubicBezTo>
                  <a:pt x="2989" y="1920"/>
                  <a:pt x="2974" y="1935"/>
                  <a:pt x="2974" y="1953"/>
                </a:cubicBezTo>
                <a:cubicBezTo>
                  <a:pt x="2974" y="2042"/>
                  <a:pt x="2974" y="2042"/>
                  <a:pt x="2974" y="2042"/>
                </a:cubicBezTo>
                <a:cubicBezTo>
                  <a:pt x="2974" y="2060"/>
                  <a:pt x="2989" y="2075"/>
                  <a:pt x="3007" y="2075"/>
                </a:cubicBezTo>
                <a:cubicBezTo>
                  <a:pt x="3025" y="2075"/>
                  <a:pt x="3039" y="2060"/>
                  <a:pt x="3039" y="2042"/>
                </a:cubicBezTo>
                <a:cubicBezTo>
                  <a:pt x="3039" y="1953"/>
                  <a:pt x="3039" y="1953"/>
                  <a:pt x="3039" y="1953"/>
                </a:cubicBezTo>
                <a:moveTo>
                  <a:pt x="3025" y="369"/>
                </a:moveTo>
                <a:cubicBezTo>
                  <a:pt x="3025" y="359"/>
                  <a:pt x="3017" y="351"/>
                  <a:pt x="3007" y="351"/>
                </a:cubicBezTo>
                <a:cubicBezTo>
                  <a:pt x="2996" y="351"/>
                  <a:pt x="2988" y="359"/>
                  <a:pt x="2988" y="369"/>
                </a:cubicBezTo>
                <a:cubicBezTo>
                  <a:pt x="2988" y="379"/>
                  <a:pt x="2996" y="387"/>
                  <a:pt x="3007" y="387"/>
                </a:cubicBezTo>
                <a:cubicBezTo>
                  <a:pt x="3017" y="387"/>
                  <a:pt x="3025" y="379"/>
                  <a:pt x="3025" y="369"/>
                </a:cubicBezTo>
                <a:cubicBezTo>
                  <a:pt x="3025" y="369"/>
                  <a:pt x="3025" y="369"/>
                  <a:pt x="3025" y="369"/>
                </a:cubicBezTo>
                <a:moveTo>
                  <a:pt x="3025" y="252"/>
                </a:moveTo>
                <a:cubicBezTo>
                  <a:pt x="3025" y="242"/>
                  <a:pt x="3017" y="234"/>
                  <a:pt x="3007" y="234"/>
                </a:cubicBezTo>
                <a:cubicBezTo>
                  <a:pt x="2996" y="234"/>
                  <a:pt x="2988" y="242"/>
                  <a:pt x="2988" y="252"/>
                </a:cubicBezTo>
                <a:cubicBezTo>
                  <a:pt x="2988" y="262"/>
                  <a:pt x="2996" y="271"/>
                  <a:pt x="3007" y="271"/>
                </a:cubicBezTo>
                <a:cubicBezTo>
                  <a:pt x="3017" y="271"/>
                  <a:pt x="3025" y="262"/>
                  <a:pt x="3025" y="252"/>
                </a:cubicBezTo>
                <a:cubicBezTo>
                  <a:pt x="3025" y="252"/>
                  <a:pt x="3025" y="252"/>
                  <a:pt x="3025" y="252"/>
                </a:cubicBezTo>
                <a:moveTo>
                  <a:pt x="3025" y="135"/>
                </a:moveTo>
                <a:cubicBezTo>
                  <a:pt x="3025" y="125"/>
                  <a:pt x="3017" y="117"/>
                  <a:pt x="3007" y="117"/>
                </a:cubicBezTo>
                <a:cubicBezTo>
                  <a:pt x="2996" y="117"/>
                  <a:pt x="2988" y="125"/>
                  <a:pt x="2988" y="135"/>
                </a:cubicBezTo>
                <a:cubicBezTo>
                  <a:pt x="2988" y="146"/>
                  <a:pt x="2996" y="154"/>
                  <a:pt x="3007" y="154"/>
                </a:cubicBezTo>
                <a:cubicBezTo>
                  <a:pt x="3017" y="154"/>
                  <a:pt x="3025" y="146"/>
                  <a:pt x="3025" y="135"/>
                </a:cubicBezTo>
                <a:cubicBezTo>
                  <a:pt x="3025" y="135"/>
                  <a:pt x="3025" y="135"/>
                  <a:pt x="3025" y="135"/>
                </a:cubicBezTo>
                <a:moveTo>
                  <a:pt x="3025" y="19"/>
                </a:moveTo>
                <a:cubicBezTo>
                  <a:pt x="3025" y="9"/>
                  <a:pt x="3017" y="0"/>
                  <a:pt x="3007" y="0"/>
                </a:cubicBezTo>
                <a:cubicBezTo>
                  <a:pt x="2996" y="0"/>
                  <a:pt x="2988" y="9"/>
                  <a:pt x="2988" y="19"/>
                </a:cubicBezTo>
                <a:cubicBezTo>
                  <a:pt x="2988" y="29"/>
                  <a:pt x="2996" y="37"/>
                  <a:pt x="3007" y="37"/>
                </a:cubicBezTo>
                <a:cubicBezTo>
                  <a:pt x="3017" y="37"/>
                  <a:pt x="3025" y="29"/>
                  <a:pt x="3025" y="19"/>
                </a:cubicBezTo>
                <a:cubicBezTo>
                  <a:pt x="3025" y="19"/>
                  <a:pt x="3025" y="19"/>
                  <a:pt x="3025" y="19"/>
                </a:cubicBezTo>
                <a:moveTo>
                  <a:pt x="3007" y="1451"/>
                </a:moveTo>
                <a:cubicBezTo>
                  <a:pt x="3007" y="1451"/>
                  <a:pt x="3007" y="1451"/>
                  <a:pt x="3007" y="1451"/>
                </a:cubicBezTo>
                <a:cubicBezTo>
                  <a:pt x="2991" y="1451"/>
                  <a:pt x="2978" y="1463"/>
                  <a:pt x="2978" y="1479"/>
                </a:cubicBezTo>
                <a:cubicBezTo>
                  <a:pt x="2978" y="1525"/>
                  <a:pt x="2978" y="1525"/>
                  <a:pt x="2978" y="1525"/>
                </a:cubicBezTo>
                <a:cubicBezTo>
                  <a:pt x="2978" y="1540"/>
                  <a:pt x="2991" y="1553"/>
                  <a:pt x="3007" y="1553"/>
                </a:cubicBezTo>
                <a:cubicBezTo>
                  <a:pt x="3022" y="1553"/>
                  <a:pt x="3035" y="1540"/>
                  <a:pt x="3035" y="1525"/>
                </a:cubicBezTo>
                <a:cubicBezTo>
                  <a:pt x="3035" y="1479"/>
                  <a:pt x="3035" y="1479"/>
                  <a:pt x="3035" y="1479"/>
                </a:cubicBezTo>
                <a:cubicBezTo>
                  <a:pt x="3035" y="1463"/>
                  <a:pt x="3022" y="1451"/>
                  <a:pt x="3007" y="1451"/>
                </a:cubicBezTo>
                <a:moveTo>
                  <a:pt x="3124" y="490"/>
                </a:moveTo>
                <a:cubicBezTo>
                  <a:pt x="3124" y="480"/>
                  <a:pt x="3116" y="472"/>
                  <a:pt x="3106" y="472"/>
                </a:cubicBezTo>
                <a:cubicBezTo>
                  <a:pt x="3096" y="472"/>
                  <a:pt x="3087" y="480"/>
                  <a:pt x="3087" y="490"/>
                </a:cubicBezTo>
                <a:cubicBezTo>
                  <a:pt x="3087" y="500"/>
                  <a:pt x="3096" y="509"/>
                  <a:pt x="3106" y="509"/>
                </a:cubicBezTo>
                <a:cubicBezTo>
                  <a:pt x="3116" y="509"/>
                  <a:pt x="3124" y="500"/>
                  <a:pt x="3124" y="490"/>
                </a:cubicBezTo>
                <a:cubicBezTo>
                  <a:pt x="3124" y="490"/>
                  <a:pt x="3124" y="490"/>
                  <a:pt x="3124" y="490"/>
                </a:cubicBezTo>
                <a:moveTo>
                  <a:pt x="3106" y="605"/>
                </a:moveTo>
                <a:cubicBezTo>
                  <a:pt x="3106" y="605"/>
                  <a:pt x="3106" y="605"/>
                  <a:pt x="3106" y="605"/>
                </a:cubicBezTo>
                <a:cubicBezTo>
                  <a:pt x="3095" y="605"/>
                  <a:pt x="3086" y="614"/>
                  <a:pt x="3086" y="625"/>
                </a:cubicBezTo>
                <a:cubicBezTo>
                  <a:pt x="3086" y="637"/>
                  <a:pt x="3086" y="637"/>
                  <a:pt x="3086" y="637"/>
                </a:cubicBezTo>
                <a:cubicBezTo>
                  <a:pt x="3086" y="648"/>
                  <a:pt x="3095" y="657"/>
                  <a:pt x="3106" y="657"/>
                </a:cubicBezTo>
                <a:cubicBezTo>
                  <a:pt x="3117" y="657"/>
                  <a:pt x="3126" y="648"/>
                  <a:pt x="3126" y="637"/>
                </a:cubicBezTo>
                <a:cubicBezTo>
                  <a:pt x="3126" y="625"/>
                  <a:pt x="3126" y="625"/>
                  <a:pt x="3126" y="625"/>
                </a:cubicBezTo>
                <a:cubicBezTo>
                  <a:pt x="3126" y="614"/>
                  <a:pt x="3117" y="605"/>
                  <a:pt x="3106" y="605"/>
                </a:cubicBezTo>
                <a:moveTo>
                  <a:pt x="3127" y="767"/>
                </a:moveTo>
                <a:cubicBezTo>
                  <a:pt x="3127" y="755"/>
                  <a:pt x="3118" y="746"/>
                  <a:pt x="3106" y="746"/>
                </a:cubicBezTo>
                <a:cubicBezTo>
                  <a:pt x="3094" y="746"/>
                  <a:pt x="3084" y="755"/>
                  <a:pt x="3084" y="767"/>
                </a:cubicBezTo>
                <a:cubicBezTo>
                  <a:pt x="3084" y="783"/>
                  <a:pt x="3084" y="783"/>
                  <a:pt x="3084" y="783"/>
                </a:cubicBezTo>
                <a:cubicBezTo>
                  <a:pt x="3084" y="795"/>
                  <a:pt x="3094" y="805"/>
                  <a:pt x="3106" y="805"/>
                </a:cubicBezTo>
                <a:cubicBezTo>
                  <a:pt x="3118" y="805"/>
                  <a:pt x="3127" y="795"/>
                  <a:pt x="3127" y="783"/>
                </a:cubicBezTo>
                <a:cubicBezTo>
                  <a:pt x="3127" y="767"/>
                  <a:pt x="3127" y="767"/>
                  <a:pt x="3127" y="767"/>
                </a:cubicBezTo>
                <a:moveTo>
                  <a:pt x="3106" y="887"/>
                </a:moveTo>
                <a:cubicBezTo>
                  <a:pt x="3106" y="887"/>
                  <a:pt x="3106" y="887"/>
                  <a:pt x="3106" y="887"/>
                </a:cubicBezTo>
                <a:cubicBezTo>
                  <a:pt x="3093" y="887"/>
                  <a:pt x="3083" y="897"/>
                  <a:pt x="3083" y="910"/>
                </a:cubicBezTo>
                <a:cubicBezTo>
                  <a:pt x="3083" y="930"/>
                  <a:pt x="3083" y="930"/>
                  <a:pt x="3083" y="930"/>
                </a:cubicBezTo>
                <a:cubicBezTo>
                  <a:pt x="3083" y="943"/>
                  <a:pt x="3093" y="953"/>
                  <a:pt x="3106" y="953"/>
                </a:cubicBezTo>
                <a:cubicBezTo>
                  <a:pt x="3118" y="953"/>
                  <a:pt x="3129" y="943"/>
                  <a:pt x="3129" y="930"/>
                </a:cubicBezTo>
                <a:cubicBezTo>
                  <a:pt x="3129" y="910"/>
                  <a:pt x="3129" y="910"/>
                  <a:pt x="3129" y="910"/>
                </a:cubicBezTo>
                <a:cubicBezTo>
                  <a:pt x="3129" y="897"/>
                  <a:pt x="3118" y="887"/>
                  <a:pt x="3106" y="887"/>
                </a:cubicBezTo>
                <a:moveTo>
                  <a:pt x="3130" y="1052"/>
                </a:moveTo>
                <a:cubicBezTo>
                  <a:pt x="3130" y="1039"/>
                  <a:pt x="3119" y="1028"/>
                  <a:pt x="3106" y="1028"/>
                </a:cubicBezTo>
                <a:cubicBezTo>
                  <a:pt x="3092" y="1028"/>
                  <a:pt x="3082" y="1039"/>
                  <a:pt x="3082" y="1052"/>
                </a:cubicBezTo>
                <a:cubicBezTo>
                  <a:pt x="3082" y="1077"/>
                  <a:pt x="3082" y="1077"/>
                  <a:pt x="3082" y="1077"/>
                </a:cubicBezTo>
                <a:cubicBezTo>
                  <a:pt x="3082" y="1090"/>
                  <a:pt x="3092" y="1101"/>
                  <a:pt x="3106" y="1101"/>
                </a:cubicBezTo>
                <a:cubicBezTo>
                  <a:pt x="3119" y="1101"/>
                  <a:pt x="3130" y="1090"/>
                  <a:pt x="3130" y="1077"/>
                </a:cubicBezTo>
                <a:cubicBezTo>
                  <a:pt x="3130" y="1052"/>
                  <a:pt x="3130" y="1052"/>
                  <a:pt x="3130" y="1052"/>
                </a:cubicBezTo>
                <a:moveTo>
                  <a:pt x="3106" y="1169"/>
                </a:moveTo>
                <a:cubicBezTo>
                  <a:pt x="3106" y="1169"/>
                  <a:pt x="3106" y="1169"/>
                  <a:pt x="3106" y="1169"/>
                </a:cubicBezTo>
                <a:cubicBezTo>
                  <a:pt x="3092" y="1169"/>
                  <a:pt x="3080" y="1180"/>
                  <a:pt x="3080" y="1194"/>
                </a:cubicBezTo>
                <a:cubicBezTo>
                  <a:pt x="3080" y="1223"/>
                  <a:pt x="3080" y="1223"/>
                  <a:pt x="3080" y="1223"/>
                </a:cubicBezTo>
                <a:cubicBezTo>
                  <a:pt x="3080" y="1238"/>
                  <a:pt x="3092" y="1249"/>
                  <a:pt x="3106" y="1249"/>
                </a:cubicBezTo>
                <a:cubicBezTo>
                  <a:pt x="3120" y="1249"/>
                  <a:pt x="3131" y="1238"/>
                  <a:pt x="3131" y="1223"/>
                </a:cubicBezTo>
                <a:cubicBezTo>
                  <a:pt x="3131" y="1194"/>
                  <a:pt x="3131" y="1194"/>
                  <a:pt x="3131" y="1194"/>
                </a:cubicBezTo>
                <a:cubicBezTo>
                  <a:pt x="3131" y="1180"/>
                  <a:pt x="3120" y="1169"/>
                  <a:pt x="3106" y="1169"/>
                </a:cubicBezTo>
                <a:moveTo>
                  <a:pt x="3133" y="1337"/>
                </a:moveTo>
                <a:cubicBezTo>
                  <a:pt x="3133" y="1322"/>
                  <a:pt x="3121" y="1310"/>
                  <a:pt x="3106" y="1310"/>
                </a:cubicBezTo>
                <a:cubicBezTo>
                  <a:pt x="3091" y="1310"/>
                  <a:pt x="3079" y="1322"/>
                  <a:pt x="3079" y="1337"/>
                </a:cubicBezTo>
                <a:cubicBezTo>
                  <a:pt x="3079" y="1370"/>
                  <a:pt x="3079" y="1370"/>
                  <a:pt x="3079" y="1370"/>
                </a:cubicBezTo>
                <a:cubicBezTo>
                  <a:pt x="3079" y="1385"/>
                  <a:pt x="3091" y="1397"/>
                  <a:pt x="3106" y="1397"/>
                </a:cubicBezTo>
                <a:cubicBezTo>
                  <a:pt x="3121" y="1397"/>
                  <a:pt x="3133" y="1385"/>
                  <a:pt x="3133" y="1370"/>
                </a:cubicBezTo>
                <a:cubicBezTo>
                  <a:pt x="3133" y="1337"/>
                  <a:pt x="3133" y="1337"/>
                  <a:pt x="3133" y="1337"/>
                </a:cubicBezTo>
                <a:moveTo>
                  <a:pt x="3136" y="1629"/>
                </a:moveTo>
                <a:cubicBezTo>
                  <a:pt x="3136" y="1613"/>
                  <a:pt x="3122" y="1599"/>
                  <a:pt x="3106" y="1599"/>
                </a:cubicBezTo>
                <a:cubicBezTo>
                  <a:pt x="3089" y="1599"/>
                  <a:pt x="3076" y="1613"/>
                  <a:pt x="3076" y="1629"/>
                </a:cubicBezTo>
                <a:cubicBezTo>
                  <a:pt x="3076" y="1687"/>
                  <a:pt x="3076" y="1687"/>
                  <a:pt x="3076" y="1687"/>
                </a:cubicBezTo>
                <a:cubicBezTo>
                  <a:pt x="3076" y="1703"/>
                  <a:pt x="3089" y="1717"/>
                  <a:pt x="3106" y="1717"/>
                </a:cubicBezTo>
                <a:cubicBezTo>
                  <a:pt x="3122" y="1717"/>
                  <a:pt x="3136" y="1703"/>
                  <a:pt x="3136" y="1687"/>
                </a:cubicBezTo>
                <a:cubicBezTo>
                  <a:pt x="3136" y="1629"/>
                  <a:pt x="3136" y="1629"/>
                  <a:pt x="3136" y="1629"/>
                </a:cubicBezTo>
                <a:moveTo>
                  <a:pt x="3106" y="1756"/>
                </a:moveTo>
                <a:cubicBezTo>
                  <a:pt x="3106" y="1756"/>
                  <a:pt x="3106" y="1756"/>
                  <a:pt x="3106" y="1756"/>
                </a:cubicBezTo>
                <a:cubicBezTo>
                  <a:pt x="3088" y="1756"/>
                  <a:pt x="3074" y="1770"/>
                  <a:pt x="3074" y="1787"/>
                </a:cubicBezTo>
                <a:cubicBezTo>
                  <a:pt x="3074" y="1857"/>
                  <a:pt x="3074" y="1857"/>
                  <a:pt x="3074" y="1857"/>
                </a:cubicBezTo>
                <a:cubicBezTo>
                  <a:pt x="3074" y="1874"/>
                  <a:pt x="3088" y="1888"/>
                  <a:pt x="3106" y="1888"/>
                </a:cubicBezTo>
                <a:cubicBezTo>
                  <a:pt x="3123" y="1888"/>
                  <a:pt x="3137" y="1874"/>
                  <a:pt x="3137" y="1857"/>
                </a:cubicBezTo>
                <a:cubicBezTo>
                  <a:pt x="3137" y="1787"/>
                  <a:pt x="3137" y="1787"/>
                  <a:pt x="3137" y="1787"/>
                </a:cubicBezTo>
                <a:cubicBezTo>
                  <a:pt x="3137" y="1770"/>
                  <a:pt x="3123" y="1756"/>
                  <a:pt x="3106" y="1756"/>
                </a:cubicBezTo>
                <a:moveTo>
                  <a:pt x="3139" y="1953"/>
                </a:moveTo>
                <a:cubicBezTo>
                  <a:pt x="3139" y="1935"/>
                  <a:pt x="3124" y="1920"/>
                  <a:pt x="3106" y="1920"/>
                </a:cubicBezTo>
                <a:cubicBezTo>
                  <a:pt x="3088" y="1920"/>
                  <a:pt x="3073" y="1935"/>
                  <a:pt x="3073" y="1953"/>
                </a:cubicBezTo>
                <a:cubicBezTo>
                  <a:pt x="3073" y="2042"/>
                  <a:pt x="3073" y="2042"/>
                  <a:pt x="3073" y="2042"/>
                </a:cubicBezTo>
                <a:cubicBezTo>
                  <a:pt x="3073" y="2060"/>
                  <a:pt x="3088" y="2075"/>
                  <a:pt x="3106" y="2075"/>
                </a:cubicBezTo>
                <a:cubicBezTo>
                  <a:pt x="3124" y="2075"/>
                  <a:pt x="3139" y="2060"/>
                  <a:pt x="3139" y="2042"/>
                </a:cubicBezTo>
                <a:cubicBezTo>
                  <a:pt x="3139" y="1953"/>
                  <a:pt x="3139" y="1953"/>
                  <a:pt x="3139" y="1953"/>
                </a:cubicBezTo>
                <a:moveTo>
                  <a:pt x="3124" y="369"/>
                </a:moveTo>
                <a:cubicBezTo>
                  <a:pt x="3124" y="359"/>
                  <a:pt x="3116" y="351"/>
                  <a:pt x="3106" y="351"/>
                </a:cubicBezTo>
                <a:cubicBezTo>
                  <a:pt x="3096" y="351"/>
                  <a:pt x="3087" y="359"/>
                  <a:pt x="3087" y="369"/>
                </a:cubicBezTo>
                <a:cubicBezTo>
                  <a:pt x="3087" y="379"/>
                  <a:pt x="3096" y="387"/>
                  <a:pt x="3106" y="387"/>
                </a:cubicBezTo>
                <a:cubicBezTo>
                  <a:pt x="3116" y="387"/>
                  <a:pt x="3124" y="379"/>
                  <a:pt x="3124" y="369"/>
                </a:cubicBezTo>
                <a:cubicBezTo>
                  <a:pt x="3124" y="369"/>
                  <a:pt x="3124" y="369"/>
                  <a:pt x="3124" y="369"/>
                </a:cubicBezTo>
                <a:moveTo>
                  <a:pt x="3124" y="252"/>
                </a:moveTo>
                <a:cubicBezTo>
                  <a:pt x="3124" y="242"/>
                  <a:pt x="3116" y="234"/>
                  <a:pt x="3106" y="234"/>
                </a:cubicBezTo>
                <a:cubicBezTo>
                  <a:pt x="3096" y="234"/>
                  <a:pt x="3087" y="242"/>
                  <a:pt x="3087" y="252"/>
                </a:cubicBezTo>
                <a:cubicBezTo>
                  <a:pt x="3087" y="262"/>
                  <a:pt x="3096" y="271"/>
                  <a:pt x="3106" y="271"/>
                </a:cubicBezTo>
                <a:cubicBezTo>
                  <a:pt x="3116" y="271"/>
                  <a:pt x="3124" y="262"/>
                  <a:pt x="3124" y="252"/>
                </a:cubicBezTo>
                <a:cubicBezTo>
                  <a:pt x="3124" y="252"/>
                  <a:pt x="3124" y="252"/>
                  <a:pt x="3124" y="252"/>
                </a:cubicBezTo>
                <a:moveTo>
                  <a:pt x="3124" y="135"/>
                </a:moveTo>
                <a:cubicBezTo>
                  <a:pt x="3124" y="125"/>
                  <a:pt x="3116" y="117"/>
                  <a:pt x="3106" y="117"/>
                </a:cubicBezTo>
                <a:cubicBezTo>
                  <a:pt x="3096" y="117"/>
                  <a:pt x="3087" y="125"/>
                  <a:pt x="3087" y="135"/>
                </a:cubicBezTo>
                <a:cubicBezTo>
                  <a:pt x="3087" y="146"/>
                  <a:pt x="3096" y="154"/>
                  <a:pt x="3106" y="154"/>
                </a:cubicBezTo>
                <a:cubicBezTo>
                  <a:pt x="3116" y="154"/>
                  <a:pt x="3124" y="146"/>
                  <a:pt x="3124" y="135"/>
                </a:cubicBezTo>
                <a:cubicBezTo>
                  <a:pt x="3124" y="135"/>
                  <a:pt x="3124" y="135"/>
                  <a:pt x="3124" y="135"/>
                </a:cubicBezTo>
                <a:moveTo>
                  <a:pt x="3124" y="19"/>
                </a:moveTo>
                <a:cubicBezTo>
                  <a:pt x="3124" y="9"/>
                  <a:pt x="3116" y="0"/>
                  <a:pt x="3106" y="0"/>
                </a:cubicBezTo>
                <a:cubicBezTo>
                  <a:pt x="3096" y="0"/>
                  <a:pt x="3087" y="9"/>
                  <a:pt x="3087" y="19"/>
                </a:cubicBezTo>
                <a:cubicBezTo>
                  <a:pt x="3087" y="29"/>
                  <a:pt x="3096" y="37"/>
                  <a:pt x="3106" y="37"/>
                </a:cubicBezTo>
                <a:cubicBezTo>
                  <a:pt x="3116" y="37"/>
                  <a:pt x="3124" y="29"/>
                  <a:pt x="3124" y="19"/>
                </a:cubicBezTo>
                <a:cubicBezTo>
                  <a:pt x="3124" y="19"/>
                  <a:pt x="3124" y="19"/>
                  <a:pt x="3124" y="19"/>
                </a:cubicBezTo>
                <a:moveTo>
                  <a:pt x="3106" y="1451"/>
                </a:moveTo>
                <a:cubicBezTo>
                  <a:pt x="3106" y="1451"/>
                  <a:pt x="3106" y="1451"/>
                  <a:pt x="3106" y="1451"/>
                </a:cubicBezTo>
                <a:cubicBezTo>
                  <a:pt x="3090" y="1451"/>
                  <a:pt x="3077" y="1463"/>
                  <a:pt x="3077" y="1479"/>
                </a:cubicBezTo>
                <a:cubicBezTo>
                  <a:pt x="3077" y="1525"/>
                  <a:pt x="3077" y="1525"/>
                  <a:pt x="3077" y="1525"/>
                </a:cubicBezTo>
                <a:cubicBezTo>
                  <a:pt x="3077" y="1540"/>
                  <a:pt x="3090" y="1553"/>
                  <a:pt x="3106" y="1553"/>
                </a:cubicBezTo>
                <a:cubicBezTo>
                  <a:pt x="3122" y="1553"/>
                  <a:pt x="3134" y="1540"/>
                  <a:pt x="3134" y="1525"/>
                </a:cubicBezTo>
                <a:cubicBezTo>
                  <a:pt x="3134" y="1479"/>
                  <a:pt x="3134" y="1479"/>
                  <a:pt x="3134" y="1479"/>
                </a:cubicBezTo>
                <a:cubicBezTo>
                  <a:pt x="3134" y="1463"/>
                  <a:pt x="3122" y="1451"/>
                  <a:pt x="3106" y="1451"/>
                </a:cubicBezTo>
                <a:moveTo>
                  <a:pt x="3223" y="490"/>
                </a:moveTo>
                <a:cubicBezTo>
                  <a:pt x="3223" y="480"/>
                  <a:pt x="3215" y="472"/>
                  <a:pt x="3205" y="472"/>
                </a:cubicBezTo>
                <a:cubicBezTo>
                  <a:pt x="3195" y="472"/>
                  <a:pt x="3186" y="480"/>
                  <a:pt x="3186" y="490"/>
                </a:cubicBezTo>
                <a:cubicBezTo>
                  <a:pt x="3186" y="500"/>
                  <a:pt x="3195" y="509"/>
                  <a:pt x="3205" y="509"/>
                </a:cubicBezTo>
                <a:cubicBezTo>
                  <a:pt x="3215" y="509"/>
                  <a:pt x="3223" y="500"/>
                  <a:pt x="3223" y="490"/>
                </a:cubicBezTo>
                <a:cubicBezTo>
                  <a:pt x="3223" y="490"/>
                  <a:pt x="3223" y="490"/>
                  <a:pt x="3223" y="490"/>
                </a:cubicBezTo>
                <a:moveTo>
                  <a:pt x="3205" y="605"/>
                </a:moveTo>
                <a:cubicBezTo>
                  <a:pt x="3205" y="605"/>
                  <a:pt x="3205" y="605"/>
                  <a:pt x="3205" y="605"/>
                </a:cubicBezTo>
                <a:cubicBezTo>
                  <a:pt x="3194" y="605"/>
                  <a:pt x="3185" y="614"/>
                  <a:pt x="3185" y="625"/>
                </a:cubicBezTo>
                <a:cubicBezTo>
                  <a:pt x="3185" y="637"/>
                  <a:pt x="3185" y="637"/>
                  <a:pt x="3185" y="637"/>
                </a:cubicBezTo>
                <a:cubicBezTo>
                  <a:pt x="3185" y="648"/>
                  <a:pt x="3194" y="657"/>
                  <a:pt x="3205" y="657"/>
                </a:cubicBezTo>
                <a:cubicBezTo>
                  <a:pt x="3216" y="657"/>
                  <a:pt x="3225" y="648"/>
                  <a:pt x="3225" y="637"/>
                </a:cubicBezTo>
                <a:cubicBezTo>
                  <a:pt x="3225" y="625"/>
                  <a:pt x="3225" y="625"/>
                  <a:pt x="3225" y="625"/>
                </a:cubicBezTo>
                <a:cubicBezTo>
                  <a:pt x="3225" y="614"/>
                  <a:pt x="3216" y="605"/>
                  <a:pt x="3205" y="605"/>
                </a:cubicBezTo>
                <a:moveTo>
                  <a:pt x="3226" y="767"/>
                </a:moveTo>
                <a:cubicBezTo>
                  <a:pt x="3226" y="755"/>
                  <a:pt x="3217" y="746"/>
                  <a:pt x="3205" y="746"/>
                </a:cubicBezTo>
                <a:cubicBezTo>
                  <a:pt x="3193" y="746"/>
                  <a:pt x="3184" y="755"/>
                  <a:pt x="3184" y="767"/>
                </a:cubicBezTo>
                <a:cubicBezTo>
                  <a:pt x="3184" y="783"/>
                  <a:pt x="3184" y="783"/>
                  <a:pt x="3184" y="783"/>
                </a:cubicBezTo>
                <a:cubicBezTo>
                  <a:pt x="3184" y="795"/>
                  <a:pt x="3193" y="805"/>
                  <a:pt x="3205" y="805"/>
                </a:cubicBezTo>
                <a:cubicBezTo>
                  <a:pt x="3217" y="805"/>
                  <a:pt x="3226" y="795"/>
                  <a:pt x="3226" y="783"/>
                </a:cubicBezTo>
                <a:cubicBezTo>
                  <a:pt x="3226" y="767"/>
                  <a:pt x="3226" y="767"/>
                  <a:pt x="3226" y="767"/>
                </a:cubicBezTo>
                <a:moveTo>
                  <a:pt x="3205" y="887"/>
                </a:moveTo>
                <a:cubicBezTo>
                  <a:pt x="3205" y="887"/>
                  <a:pt x="3205" y="887"/>
                  <a:pt x="3205" y="887"/>
                </a:cubicBezTo>
                <a:cubicBezTo>
                  <a:pt x="3192" y="887"/>
                  <a:pt x="3182" y="897"/>
                  <a:pt x="3182" y="910"/>
                </a:cubicBezTo>
                <a:cubicBezTo>
                  <a:pt x="3182" y="930"/>
                  <a:pt x="3182" y="930"/>
                  <a:pt x="3182" y="930"/>
                </a:cubicBezTo>
                <a:cubicBezTo>
                  <a:pt x="3182" y="943"/>
                  <a:pt x="3192" y="953"/>
                  <a:pt x="3205" y="953"/>
                </a:cubicBezTo>
                <a:cubicBezTo>
                  <a:pt x="3218" y="953"/>
                  <a:pt x="3228" y="943"/>
                  <a:pt x="3228" y="930"/>
                </a:cubicBezTo>
                <a:cubicBezTo>
                  <a:pt x="3228" y="910"/>
                  <a:pt x="3228" y="910"/>
                  <a:pt x="3228" y="910"/>
                </a:cubicBezTo>
                <a:cubicBezTo>
                  <a:pt x="3228" y="897"/>
                  <a:pt x="3218" y="887"/>
                  <a:pt x="3205" y="887"/>
                </a:cubicBezTo>
                <a:moveTo>
                  <a:pt x="3229" y="1052"/>
                </a:moveTo>
                <a:cubicBezTo>
                  <a:pt x="3229" y="1039"/>
                  <a:pt x="3218" y="1028"/>
                  <a:pt x="3205" y="1028"/>
                </a:cubicBezTo>
                <a:cubicBezTo>
                  <a:pt x="3192" y="1028"/>
                  <a:pt x="3181" y="1039"/>
                  <a:pt x="3181" y="1052"/>
                </a:cubicBezTo>
                <a:cubicBezTo>
                  <a:pt x="3181" y="1077"/>
                  <a:pt x="3181" y="1077"/>
                  <a:pt x="3181" y="1077"/>
                </a:cubicBezTo>
                <a:cubicBezTo>
                  <a:pt x="3181" y="1090"/>
                  <a:pt x="3192" y="1101"/>
                  <a:pt x="3205" y="1101"/>
                </a:cubicBezTo>
                <a:cubicBezTo>
                  <a:pt x="3218" y="1101"/>
                  <a:pt x="3229" y="1090"/>
                  <a:pt x="3229" y="1077"/>
                </a:cubicBezTo>
                <a:cubicBezTo>
                  <a:pt x="3229" y="1052"/>
                  <a:pt x="3229" y="1052"/>
                  <a:pt x="3229" y="1052"/>
                </a:cubicBezTo>
                <a:moveTo>
                  <a:pt x="3205" y="1169"/>
                </a:moveTo>
                <a:cubicBezTo>
                  <a:pt x="3205" y="1169"/>
                  <a:pt x="3205" y="1169"/>
                  <a:pt x="3205" y="1169"/>
                </a:cubicBezTo>
                <a:cubicBezTo>
                  <a:pt x="3191" y="1169"/>
                  <a:pt x="3179" y="1180"/>
                  <a:pt x="3179" y="1194"/>
                </a:cubicBezTo>
                <a:cubicBezTo>
                  <a:pt x="3179" y="1223"/>
                  <a:pt x="3179" y="1223"/>
                  <a:pt x="3179" y="1223"/>
                </a:cubicBezTo>
                <a:cubicBezTo>
                  <a:pt x="3179" y="1238"/>
                  <a:pt x="3191" y="1249"/>
                  <a:pt x="3205" y="1249"/>
                </a:cubicBezTo>
                <a:cubicBezTo>
                  <a:pt x="3219" y="1249"/>
                  <a:pt x="3231" y="1238"/>
                  <a:pt x="3231" y="1223"/>
                </a:cubicBezTo>
                <a:cubicBezTo>
                  <a:pt x="3231" y="1194"/>
                  <a:pt x="3231" y="1194"/>
                  <a:pt x="3231" y="1194"/>
                </a:cubicBezTo>
                <a:cubicBezTo>
                  <a:pt x="3231" y="1180"/>
                  <a:pt x="3219" y="1169"/>
                  <a:pt x="3205" y="1169"/>
                </a:cubicBezTo>
                <a:moveTo>
                  <a:pt x="3232" y="1337"/>
                </a:moveTo>
                <a:cubicBezTo>
                  <a:pt x="3232" y="1322"/>
                  <a:pt x="3220" y="1310"/>
                  <a:pt x="3205" y="1310"/>
                </a:cubicBezTo>
                <a:cubicBezTo>
                  <a:pt x="3190" y="1310"/>
                  <a:pt x="3178" y="1322"/>
                  <a:pt x="3178" y="1337"/>
                </a:cubicBezTo>
                <a:cubicBezTo>
                  <a:pt x="3178" y="1370"/>
                  <a:pt x="3178" y="1370"/>
                  <a:pt x="3178" y="1370"/>
                </a:cubicBezTo>
                <a:cubicBezTo>
                  <a:pt x="3178" y="1385"/>
                  <a:pt x="3190" y="1397"/>
                  <a:pt x="3205" y="1397"/>
                </a:cubicBezTo>
                <a:cubicBezTo>
                  <a:pt x="3220" y="1397"/>
                  <a:pt x="3232" y="1385"/>
                  <a:pt x="3232" y="1370"/>
                </a:cubicBezTo>
                <a:cubicBezTo>
                  <a:pt x="3232" y="1337"/>
                  <a:pt x="3232" y="1337"/>
                  <a:pt x="3232" y="1337"/>
                </a:cubicBezTo>
                <a:moveTo>
                  <a:pt x="3235" y="1629"/>
                </a:moveTo>
                <a:cubicBezTo>
                  <a:pt x="3235" y="1613"/>
                  <a:pt x="3221" y="1599"/>
                  <a:pt x="3205" y="1599"/>
                </a:cubicBezTo>
                <a:cubicBezTo>
                  <a:pt x="3188" y="1599"/>
                  <a:pt x="3175" y="1613"/>
                  <a:pt x="3175" y="1629"/>
                </a:cubicBezTo>
                <a:cubicBezTo>
                  <a:pt x="3175" y="1687"/>
                  <a:pt x="3175" y="1687"/>
                  <a:pt x="3175" y="1687"/>
                </a:cubicBezTo>
                <a:cubicBezTo>
                  <a:pt x="3175" y="1703"/>
                  <a:pt x="3188" y="1717"/>
                  <a:pt x="3205" y="1717"/>
                </a:cubicBezTo>
                <a:cubicBezTo>
                  <a:pt x="3221" y="1717"/>
                  <a:pt x="3235" y="1703"/>
                  <a:pt x="3235" y="1687"/>
                </a:cubicBezTo>
                <a:cubicBezTo>
                  <a:pt x="3235" y="1629"/>
                  <a:pt x="3235" y="1629"/>
                  <a:pt x="3235" y="1629"/>
                </a:cubicBezTo>
                <a:moveTo>
                  <a:pt x="3205" y="1756"/>
                </a:moveTo>
                <a:cubicBezTo>
                  <a:pt x="3205" y="1756"/>
                  <a:pt x="3205" y="1756"/>
                  <a:pt x="3205" y="1756"/>
                </a:cubicBezTo>
                <a:cubicBezTo>
                  <a:pt x="3188" y="1756"/>
                  <a:pt x="3174" y="1770"/>
                  <a:pt x="3174" y="1787"/>
                </a:cubicBezTo>
                <a:cubicBezTo>
                  <a:pt x="3174" y="1857"/>
                  <a:pt x="3174" y="1857"/>
                  <a:pt x="3174" y="1857"/>
                </a:cubicBezTo>
                <a:cubicBezTo>
                  <a:pt x="3174" y="1874"/>
                  <a:pt x="3188" y="1888"/>
                  <a:pt x="3205" y="1888"/>
                </a:cubicBezTo>
                <a:cubicBezTo>
                  <a:pt x="3222" y="1888"/>
                  <a:pt x="3236" y="1874"/>
                  <a:pt x="3236" y="1857"/>
                </a:cubicBezTo>
                <a:cubicBezTo>
                  <a:pt x="3236" y="1787"/>
                  <a:pt x="3236" y="1787"/>
                  <a:pt x="3236" y="1787"/>
                </a:cubicBezTo>
                <a:cubicBezTo>
                  <a:pt x="3236" y="1770"/>
                  <a:pt x="3222" y="1756"/>
                  <a:pt x="3205" y="1756"/>
                </a:cubicBezTo>
                <a:moveTo>
                  <a:pt x="3238" y="1953"/>
                </a:moveTo>
                <a:cubicBezTo>
                  <a:pt x="3238" y="1935"/>
                  <a:pt x="3223" y="1920"/>
                  <a:pt x="3205" y="1920"/>
                </a:cubicBezTo>
                <a:cubicBezTo>
                  <a:pt x="3187" y="1920"/>
                  <a:pt x="3172" y="1935"/>
                  <a:pt x="3172" y="1953"/>
                </a:cubicBezTo>
                <a:cubicBezTo>
                  <a:pt x="3172" y="2042"/>
                  <a:pt x="3172" y="2042"/>
                  <a:pt x="3172" y="2042"/>
                </a:cubicBezTo>
                <a:cubicBezTo>
                  <a:pt x="3172" y="2060"/>
                  <a:pt x="3187" y="2075"/>
                  <a:pt x="3205" y="2075"/>
                </a:cubicBezTo>
                <a:cubicBezTo>
                  <a:pt x="3223" y="2075"/>
                  <a:pt x="3238" y="2060"/>
                  <a:pt x="3238" y="2042"/>
                </a:cubicBezTo>
                <a:cubicBezTo>
                  <a:pt x="3238" y="1953"/>
                  <a:pt x="3238" y="1953"/>
                  <a:pt x="3238" y="1953"/>
                </a:cubicBezTo>
                <a:moveTo>
                  <a:pt x="3223" y="369"/>
                </a:moveTo>
                <a:cubicBezTo>
                  <a:pt x="3223" y="359"/>
                  <a:pt x="3215" y="351"/>
                  <a:pt x="3205" y="351"/>
                </a:cubicBezTo>
                <a:cubicBezTo>
                  <a:pt x="3195" y="351"/>
                  <a:pt x="3186" y="359"/>
                  <a:pt x="3186" y="369"/>
                </a:cubicBezTo>
                <a:cubicBezTo>
                  <a:pt x="3186" y="379"/>
                  <a:pt x="3195" y="387"/>
                  <a:pt x="3205" y="387"/>
                </a:cubicBezTo>
                <a:cubicBezTo>
                  <a:pt x="3215" y="387"/>
                  <a:pt x="3223" y="379"/>
                  <a:pt x="3223" y="369"/>
                </a:cubicBezTo>
                <a:cubicBezTo>
                  <a:pt x="3223" y="369"/>
                  <a:pt x="3223" y="369"/>
                  <a:pt x="3223" y="369"/>
                </a:cubicBezTo>
                <a:moveTo>
                  <a:pt x="3223" y="252"/>
                </a:moveTo>
                <a:cubicBezTo>
                  <a:pt x="3223" y="242"/>
                  <a:pt x="3215" y="234"/>
                  <a:pt x="3205" y="234"/>
                </a:cubicBezTo>
                <a:cubicBezTo>
                  <a:pt x="3195" y="234"/>
                  <a:pt x="3186" y="242"/>
                  <a:pt x="3186" y="252"/>
                </a:cubicBezTo>
                <a:cubicBezTo>
                  <a:pt x="3186" y="262"/>
                  <a:pt x="3195" y="271"/>
                  <a:pt x="3205" y="271"/>
                </a:cubicBezTo>
                <a:cubicBezTo>
                  <a:pt x="3215" y="271"/>
                  <a:pt x="3223" y="262"/>
                  <a:pt x="3223" y="252"/>
                </a:cubicBezTo>
                <a:cubicBezTo>
                  <a:pt x="3223" y="252"/>
                  <a:pt x="3223" y="252"/>
                  <a:pt x="3223" y="252"/>
                </a:cubicBezTo>
                <a:moveTo>
                  <a:pt x="3223" y="135"/>
                </a:moveTo>
                <a:cubicBezTo>
                  <a:pt x="3223" y="125"/>
                  <a:pt x="3215" y="117"/>
                  <a:pt x="3205" y="117"/>
                </a:cubicBezTo>
                <a:cubicBezTo>
                  <a:pt x="3195" y="117"/>
                  <a:pt x="3186" y="125"/>
                  <a:pt x="3186" y="135"/>
                </a:cubicBezTo>
                <a:cubicBezTo>
                  <a:pt x="3186" y="146"/>
                  <a:pt x="3195" y="154"/>
                  <a:pt x="3205" y="154"/>
                </a:cubicBezTo>
                <a:cubicBezTo>
                  <a:pt x="3215" y="154"/>
                  <a:pt x="3223" y="146"/>
                  <a:pt x="3223" y="135"/>
                </a:cubicBezTo>
                <a:cubicBezTo>
                  <a:pt x="3223" y="135"/>
                  <a:pt x="3223" y="135"/>
                  <a:pt x="3223" y="135"/>
                </a:cubicBezTo>
                <a:moveTo>
                  <a:pt x="3223" y="19"/>
                </a:moveTo>
                <a:cubicBezTo>
                  <a:pt x="3223" y="9"/>
                  <a:pt x="3215" y="0"/>
                  <a:pt x="3205" y="0"/>
                </a:cubicBezTo>
                <a:cubicBezTo>
                  <a:pt x="3195" y="0"/>
                  <a:pt x="3186" y="9"/>
                  <a:pt x="3186" y="19"/>
                </a:cubicBezTo>
                <a:cubicBezTo>
                  <a:pt x="3186" y="29"/>
                  <a:pt x="3195" y="37"/>
                  <a:pt x="3205" y="37"/>
                </a:cubicBezTo>
                <a:cubicBezTo>
                  <a:pt x="3215" y="37"/>
                  <a:pt x="3223" y="29"/>
                  <a:pt x="3223" y="19"/>
                </a:cubicBezTo>
                <a:cubicBezTo>
                  <a:pt x="3223" y="19"/>
                  <a:pt x="3223" y="19"/>
                  <a:pt x="3223" y="19"/>
                </a:cubicBezTo>
                <a:moveTo>
                  <a:pt x="3205" y="1451"/>
                </a:moveTo>
                <a:cubicBezTo>
                  <a:pt x="3205" y="1451"/>
                  <a:pt x="3205" y="1451"/>
                  <a:pt x="3205" y="1451"/>
                </a:cubicBezTo>
                <a:cubicBezTo>
                  <a:pt x="3189" y="1451"/>
                  <a:pt x="3176" y="1463"/>
                  <a:pt x="3176" y="1479"/>
                </a:cubicBezTo>
                <a:cubicBezTo>
                  <a:pt x="3176" y="1525"/>
                  <a:pt x="3176" y="1525"/>
                  <a:pt x="3176" y="1525"/>
                </a:cubicBezTo>
                <a:cubicBezTo>
                  <a:pt x="3176" y="1540"/>
                  <a:pt x="3189" y="1553"/>
                  <a:pt x="3205" y="1553"/>
                </a:cubicBezTo>
                <a:cubicBezTo>
                  <a:pt x="3221" y="1553"/>
                  <a:pt x="3233" y="1540"/>
                  <a:pt x="3233" y="1525"/>
                </a:cubicBezTo>
                <a:cubicBezTo>
                  <a:pt x="3233" y="1479"/>
                  <a:pt x="3233" y="1479"/>
                  <a:pt x="3233" y="1479"/>
                </a:cubicBezTo>
                <a:cubicBezTo>
                  <a:pt x="3233" y="1463"/>
                  <a:pt x="3221" y="1451"/>
                  <a:pt x="3205" y="1451"/>
                </a:cubicBezTo>
                <a:moveTo>
                  <a:pt x="3323" y="490"/>
                </a:moveTo>
                <a:cubicBezTo>
                  <a:pt x="3323" y="480"/>
                  <a:pt x="3314" y="472"/>
                  <a:pt x="3304" y="472"/>
                </a:cubicBezTo>
                <a:cubicBezTo>
                  <a:pt x="3294" y="472"/>
                  <a:pt x="3285" y="480"/>
                  <a:pt x="3285" y="490"/>
                </a:cubicBezTo>
                <a:cubicBezTo>
                  <a:pt x="3285" y="500"/>
                  <a:pt x="3294" y="509"/>
                  <a:pt x="3304" y="509"/>
                </a:cubicBezTo>
                <a:cubicBezTo>
                  <a:pt x="3314" y="509"/>
                  <a:pt x="3323" y="500"/>
                  <a:pt x="3323" y="490"/>
                </a:cubicBezTo>
                <a:cubicBezTo>
                  <a:pt x="3323" y="490"/>
                  <a:pt x="3323" y="490"/>
                  <a:pt x="3323" y="490"/>
                </a:cubicBezTo>
                <a:moveTo>
                  <a:pt x="3304" y="605"/>
                </a:moveTo>
                <a:cubicBezTo>
                  <a:pt x="3304" y="605"/>
                  <a:pt x="3304" y="605"/>
                  <a:pt x="3304" y="605"/>
                </a:cubicBezTo>
                <a:cubicBezTo>
                  <a:pt x="3293" y="605"/>
                  <a:pt x="3284" y="614"/>
                  <a:pt x="3284" y="625"/>
                </a:cubicBezTo>
                <a:cubicBezTo>
                  <a:pt x="3284" y="637"/>
                  <a:pt x="3284" y="637"/>
                  <a:pt x="3284" y="637"/>
                </a:cubicBezTo>
                <a:cubicBezTo>
                  <a:pt x="3284" y="648"/>
                  <a:pt x="3293" y="657"/>
                  <a:pt x="3304" y="657"/>
                </a:cubicBezTo>
                <a:cubicBezTo>
                  <a:pt x="3315" y="657"/>
                  <a:pt x="3324" y="648"/>
                  <a:pt x="3324" y="637"/>
                </a:cubicBezTo>
                <a:cubicBezTo>
                  <a:pt x="3324" y="625"/>
                  <a:pt x="3324" y="625"/>
                  <a:pt x="3324" y="625"/>
                </a:cubicBezTo>
                <a:cubicBezTo>
                  <a:pt x="3324" y="614"/>
                  <a:pt x="3315" y="605"/>
                  <a:pt x="3304" y="605"/>
                </a:cubicBezTo>
                <a:moveTo>
                  <a:pt x="3325" y="767"/>
                </a:moveTo>
                <a:cubicBezTo>
                  <a:pt x="3325" y="755"/>
                  <a:pt x="3316" y="746"/>
                  <a:pt x="3304" y="746"/>
                </a:cubicBezTo>
                <a:cubicBezTo>
                  <a:pt x="3292" y="746"/>
                  <a:pt x="3283" y="755"/>
                  <a:pt x="3283" y="767"/>
                </a:cubicBezTo>
                <a:cubicBezTo>
                  <a:pt x="3283" y="783"/>
                  <a:pt x="3283" y="783"/>
                  <a:pt x="3283" y="783"/>
                </a:cubicBezTo>
                <a:cubicBezTo>
                  <a:pt x="3283" y="795"/>
                  <a:pt x="3292" y="805"/>
                  <a:pt x="3304" y="805"/>
                </a:cubicBezTo>
                <a:cubicBezTo>
                  <a:pt x="3316" y="805"/>
                  <a:pt x="3325" y="795"/>
                  <a:pt x="3325" y="783"/>
                </a:cubicBezTo>
                <a:cubicBezTo>
                  <a:pt x="3325" y="767"/>
                  <a:pt x="3325" y="767"/>
                  <a:pt x="3325" y="767"/>
                </a:cubicBezTo>
                <a:moveTo>
                  <a:pt x="3304" y="887"/>
                </a:moveTo>
                <a:cubicBezTo>
                  <a:pt x="3304" y="887"/>
                  <a:pt x="3304" y="887"/>
                  <a:pt x="3304" y="887"/>
                </a:cubicBezTo>
                <a:cubicBezTo>
                  <a:pt x="3291" y="887"/>
                  <a:pt x="3281" y="897"/>
                  <a:pt x="3281" y="910"/>
                </a:cubicBezTo>
                <a:cubicBezTo>
                  <a:pt x="3281" y="930"/>
                  <a:pt x="3281" y="930"/>
                  <a:pt x="3281" y="930"/>
                </a:cubicBezTo>
                <a:cubicBezTo>
                  <a:pt x="3281" y="943"/>
                  <a:pt x="3291" y="953"/>
                  <a:pt x="3304" y="953"/>
                </a:cubicBezTo>
                <a:cubicBezTo>
                  <a:pt x="3317" y="953"/>
                  <a:pt x="3327" y="943"/>
                  <a:pt x="3327" y="930"/>
                </a:cubicBezTo>
                <a:cubicBezTo>
                  <a:pt x="3327" y="910"/>
                  <a:pt x="3327" y="910"/>
                  <a:pt x="3327" y="910"/>
                </a:cubicBezTo>
                <a:cubicBezTo>
                  <a:pt x="3327" y="897"/>
                  <a:pt x="3317" y="887"/>
                  <a:pt x="3304" y="887"/>
                </a:cubicBezTo>
                <a:moveTo>
                  <a:pt x="3328" y="1052"/>
                </a:moveTo>
                <a:cubicBezTo>
                  <a:pt x="3328" y="1039"/>
                  <a:pt x="3317" y="1028"/>
                  <a:pt x="3304" y="1028"/>
                </a:cubicBezTo>
                <a:cubicBezTo>
                  <a:pt x="3291" y="1028"/>
                  <a:pt x="3280" y="1039"/>
                  <a:pt x="3280" y="1052"/>
                </a:cubicBezTo>
                <a:cubicBezTo>
                  <a:pt x="3280" y="1077"/>
                  <a:pt x="3280" y="1077"/>
                  <a:pt x="3280" y="1077"/>
                </a:cubicBezTo>
                <a:cubicBezTo>
                  <a:pt x="3280" y="1090"/>
                  <a:pt x="3291" y="1101"/>
                  <a:pt x="3304" y="1101"/>
                </a:cubicBezTo>
                <a:cubicBezTo>
                  <a:pt x="3317" y="1101"/>
                  <a:pt x="3328" y="1090"/>
                  <a:pt x="3328" y="1077"/>
                </a:cubicBezTo>
                <a:cubicBezTo>
                  <a:pt x="3328" y="1052"/>
                  <a:pt x="3328" y="1052"/>
                  <a:pt x="3328" y="1052"/>
                </a:cubicBezTo>
                <a:moveTo>
                  <a:pt x="3304" y="1169"/>
                </a:moveTo>
                <a:cubicBezTo>
                  <a:pt x="3304" y="1169"/>
                  <a:pt x="3304" y="1169"/>
                  <a:pt x="3304" y="1169"/>
                </a:cubicBezTo>
                <a:cubicBezTo>
                  <a:pt x="3290" y="1169"/>
                  <a:pt x="3278" y="1180"/>
                  <a:pt x="3278" y="1194"/>
                </a:cubicBezTo>
                <a:cubicBezTo>
                  <a:pt x="3278" y="1223"/>
                  <a:pt x="3278" y="1223"/>
                  <a:pt x="3278" y="1223"/>
                </a:cubicBezTo>
                <a:cubicBezTo>
                  <a:pt x="3278" y="1238"/>
                  <a:pt x="3290" y="1249"/>
                  <a:pt x="3304" y="1249"/>
                </a:cubicBezTo>
                <a:cubicBezTo>
                  <a:pt x="3318" y="1249"/>
                  <a:pt x="3330" y="1238"/>
                  <a:pt x="3330" y="1223"/>
                </a:cubicBezTo>
                <a:cubicBezTo>
                  <a:pt x="3330" y="1194"/>
                  <a:pt x="3330" y="1194"/>
                  <a:pt x="3330" y="1194"/>
                </a:cubicBezTo>
                <a:cubicBezTo>
                  <a:pt x="3330" y="1180"/>
                  <a:pt x="3318" y="1169"/>
                  <a:pt x="3304" y="1169"/>
                </a:cubicBezTo>
                <a:moveTo>
                  <a:pt x="3331" y="1337"/>
                </a:moveTo>
                <a:cubicBezTo>
                  <a:pt x="3331" y="1322"/>
                  <a:pt x="3319" y="1310"/>
                  <a:pt x="3304" y="1310"/>
                </a:cubicBezTo>
                <a:cubicBezTo>
                  <a:pt x="3289" y="1310"/>
                  <a:pt x="3277" y="1322"/>
                  <a:pt x="3277" y="1337"/>
                </a:cubicBezTo>
                <a:cubicBezTo>
                  <a:pt x="3277" y="1370"/>
                  <a:pt x="3277" y="1370"/>
                  <a:pt x="3277" y="1370"/>
                </a:cubicBezTo>
                <a:cubicBezTo>
                  <a:pt x="3277" y="1385"/>
                  <a:pt x="3289" y="1397"/>
                  <a:pt x="3304" y="1397"/>
                </a:cubicBezTo>
                <a:cubicBezTo>
                  <a:pt x="3319" y="1397"/>
                  <a:pt x="3331" y="1385"/>
                  <a:pt x="3331" y="1370"/>
                </a:cubicBezTo>
                <a:cubicBezTo>
                  <a:pt x="3331" y="1337"/>
                  <a:pt x="3331" y="1337"/>
                  <a:pt x="3331" y="1337"/>
                </a:cubicBezTo>
                <a:moveTo>
                  <a:pt x="3334" y="1629"/>
                </a:moveTo>
                <a:cubicBezTo>
                  <a:pt x="3334" y="1613"/>
                  <a:pt x="3321" y="1599"/>
                  <a:pt x="3304" y="1599"/>
                </a:cubicBezTo>
                <a:cubicBezTo>
                  <a:pt x="3287" y="1599"/>
                  <a:pt x="3274" y="1613"/>
                  <a:pt x="3274" y="1629"/>
                </a:cubicBezTo>
                <a:cubicBezTo>
                  <a:pt x="3274" y="1687"/>
                  <a:pt x="3274" y="1687"/>
                  <a:pt x="3274" y="1687"/>
                </a:cubicBezTo>
                <a:cubicBezTo>
                  <a:pt x="3274" y="1703"/>
                  <a:pt x="3287" y="1717"/>
                  <a:pt x="3304" y="1717"/>
                </a:cubicBezTo>
                <a:cubicBezTo>
                  <a:pt x="3321" y="1717"/>
                  <a:pt x="3334" y="1703"/>
                  <a:pt x="3334" y="1687"/>
                </a:cubicBezTo>
                <a:cubicBezTo>
                  <a:pt x="3334" y="1629"/>
                  <a:pt x="3334" y="1629"/>
                  <a:pt x="3334" y="1629"/>
                </a:cubicBezTo>
                <a:moveTo>
                  <a:pt x="3304" y="1756"/>
                </a:moveTo>
                <a:cubicBezTo>
                  <a:pt x="3304" y="1756"/>
                  <a:pt x="3304" y="1756"/>
                  <a:pt x="3304" y="1756"/>
                </a:cubicBezTo>
                <a:cubicBezTo>
                  <a:pt x="3287" y="1756"/>
                  <a:pt x="3273" y="1770"/>
                  <a:pt x="3273" y="1787"/>
                </a:cubicBezTo>
                <a:cubicBezTo>
                  <a:pt x="3273" y="1857"/>
                  <a:pt x="3273" y="1857"/>
                  <a:pt x="3273" y="1857"/>
                </a:cubicBezTo>
                <a:cubicBezTo>
                  <a:pt x="3273" y="1874"/>
                  <a:pt x="3287" y="1888"/>
                  <a:pt x="3304" y="1888"/>
                </a:cubicBezTo>
                <a:cubicBezTo>
                  <a:pt x="3321" y="1888"/>
                  <a:pt x="3335" y="1874"/>
                  <a:pt x="3335" y="1857"/>
                </a:cubicBezTo>
                <a:cubicBezTo>
                  <a:pt x="3335" y="1787"/>
                  <a:pt x="3335" y="1787"/>
                  <a:pt x="3335" y="1787"/>
                </a:cubicBezTo>
                <a:cubicBezTo>
                  <a:pt x="3335" y="1770"/>
                  <a:pt x="3321" y="1756"/>
                  <a:pt x="3304" y="1756"/>
                </a:cubicBezTo>
                <a:moveTo>
                  <a:pt x="3337" y="1953"/>
                </a:moveTo>
                <a:cubicBezTo>
                  <a:pt x="3337" y="1935"/>
                  <a:pt x="3322" y="1920"/>
                  <a:pt x="3304" y="1920"/>
                </a:cubicBezTo>
                <a:cubicBezTo>
                  <a:pt x="3286" y="1920"/>
                  <a:pt x="3271" y="1935"/>
                  <a:pt x="3271" y="1953"/>
                </a:cubicBezTo>
                <a:cubicBezTo>
                  <a:pt x="3271" y="2042"/>
                  <a:pt x="3271" y="2042"/>
                  <a:pt x="3271" y="2042"/>
                </a:cubicBezTo>
                <a:cubicBezTo>
                  <a:pt x="3271" y="2060"/>
                  <a:pt x="3286" y="2075"/>
                  <a:pt x="3304" y="2075"/>
                </a:cubicBezTo>
                <a:cubicBezTo>
                  <a:pt x="3322" y="2075"/>
                  <a:pt x="3337" y="2060"/>
                  <a:pt x="3337" y="2042"/>
                </a:cubicBezTo>
                <a:cubicBezTo>
                  <a:pt x="3337" y="1953"/>
                  <a:pt x="3337" y="1953"/>
                  <a:pt x="3337" y="1953"/>
                </a:cubicBezTo>
                <a:moveTo>
                  <a:pt x="3323" y="369"/>
                </a:moveTo>
                <a:cubicBezTo>
                  <a:pt x="3323" y="359"/>
                  <a:pt x="3314" y="351"/>
                  <a:pt x="3304" y="351"/>
                </a:cubicBezTo>
                <a:cubicBezTo>
                  <a:pt x="3294" y="351"/>
                  <a:pt x="3285" y="359"/>
                  <a:pt x="3285" y="369"/>
                </a:cubicBezTo>
                <a:cubicBezTo>
                  <a:pt x="3285" y="379"/>
                  <a:pt x="3294" y="387"/>
                  <a:pt x="3304" y="387"/>
                </a:cubicBezTo>
                <a:cubicBezTo>
                  <a:pt x="3314" y="387"/>
                  <a:pt x="3323" y="379"/>
                  <a:pt x="3323" y="369"/>
                </a:cubicBezTo>
                <a:cubicBezTo>
                  <a:pt x="3323" y="369"/>
                  <a:pt x="3323" y="369"/>
                  <a:pt x="3323" y="369"/>
                </a:cubicBezTo>
                <a:moveTo>
                  <a:pt x="3323" y="252"/>
                </a:moveTo>
                <a:cubicBezTo>
                  <a:pt x="3323" y="242"/>
                  <a:pt x="3314" y="234"/>
                  <a:pt x="3304" y="234"/>
                </a:cubicBezTo>
                <a:cubicBezTo>
                  <a:pt x="3294" y="234"/>
                  <a:pt x="3285" y="242"/>
                  <a:pt x="3285" y="252"/>
                </a:cubicBezTo>
                <a:cubicBezTo>
                  <a:pt x="3285" y="262"/>
                  <a:pt x="3294" y="271"/>
                  <a:pt x="3304" y="271"/>
                </a:cubicBezTo>
                <a:cubicBezTo>
                  <a:pt x="3314" y="271"/>
                  <a:pt x="3323" y="262"/>
                  <a:pt x="3323" y="252"/>
                </a:cubicBezTo>
                <a:cubicBezTo>
                  <a:pt x="3323" y="252"/>
                  <a:pt x="3323" y="252"/>
                  <a:pt x="3323" y="252"/>
                </a:cubicBezTo>
                <a:moveTo>
                  <a:pt x="3323" y="135"/>
                </a:moveTo>
                <a:cubicBezTo>
                  <a:pt x="3323" y="125"/>
                  <a:pt x="3314" y="117"/>
                  <a:pt x="3304" y="117"/>
                </a:cubicBezTo>
                <a:cubicBezTo>
                  <a:pt x="3294" y="117"/>
                  <a:pt x="3285" y="125"/>
                  <a:pt x="3285" y="135"/>
                </a:cubicBezTo>
                <a:cubicBezTo>
                  <a:pt x="3285" y="146"/>
                  <a:pt x="3294" y="154"/>
                  <a:pt x="3304" y="154"/>
                </a:cubicBezTo>
                <a:cubicBezTo>
                  <a:pt x="3314" y="154"/>
                  <a:pt x="3323" y="146"/>
                  <a:pt x="3323" y="135"/>
                </a:cubicBezTo>
                <a:cubicBezTo>
                  <a:pt x="3323" y="135"/>
                  <a:pt x="3323" y="135"/>
                  <a:pt x="3323" y="135"/>
                </a:cubicBezTo>
                <a:moveTo>
                  <a:pt x="3323" y="19"/>
                </a:moveTo>
                <a:cubicBezTo>
                  <a:pt x="3323" y="9"/>
                  <a:pt x="3314" y="0"/>
                  <a:pt x="3304" y="0"/>
                </a:cubicBezTo>
                <a:cubicBezTo>
                  <a:pt x="3294" y="0"/>
                  <a:pt x="3285" y="9"/>
                  <a:pt x="3285" y="19"/>
                </a:cubicBezTo>
                <a:cubicBezTo>
                  <a:pt x="3285" y="29"/>
                  <a:pt x="3294" y="37"/>
                  <a:pt x="3304" y="37"/>
                </a:cubicBezTo>
                <a:cubicBezTo>
                  <a:pt x="3314" y="37"/>
                  <a:pt x="3323" y="29"/>
                  <a:pt x="3323" y="19"/>
                </a:cubicBezTo>
                <a:cubicBezTo>
                  <a:pt x="3323" y="19"/>
                  <a:pt x="3323" y="19"/>
                  <a:pt x="3323" y="19"/>
                </a:cubicBezTo>
                <a:moveTo>
                  <a:pt x="3304" y="1451"/>
                </a:moveTo>
                <a:cubicBezTo>
                  <a:pt x="3304" y="1451"/>
                  <a:pt x="3304" y="1451"/>
                  <a:pt x="3304" y="1451"/>
                </a:cubicBezTo>
                <a:cubicBezTo>
                  <a:pt x="3288" y="1451"/>
                  <a:pt x="3275" y="1463"/>
                  <a:pt x="3275" y="1479"/>
                </a:cubicBezTo>
                <a:cubicBezTo>
                  <a:pt x="3275" y="1525"/>
                  <a:pt x="3275" y="1525"/>
                  <a:pt x="3275" y="1525"/>
                </a:cubicBezTo>
                <a:cubicBezTo>
                  <a:pt x="3275" y="1540"/>
                  <a:pt x="3288" y="1553"/>
                  <a:pt x="3304" y="1553"/>
                </a:cubicBezTo>
                <a:cubicBezTo>
                  <a:pt x="3320" y="1553"/>
                  <a:pt x="3333" y="1540"/>
                  <a:pt x="3333" y="1525"/>
                </a:cubicBezTo>
                <a:cubicBezTo>
                  <a:pt x="3333" y="1479"/>
                  <a:pt x="3333" y="1479"/>
                  <a:pt x="3333" y="1479"/>
                </a:cubicBezTo>
                <a:cubicBezTo>
                  <a:pt x="3333" y="1463"/>
                  <a:pt x="3320" y="1451"/>
                  <a:pt x="3304" y="1451"/>
                </a:cubicBezTo>
                <a:moveTo>
                  <a:pt x="3422" y="490"/>
                </a:moveTo>
                <a:cubicBezTo>
                  <a:pt x="3422" y="480"/>
                  <a:pt x="3413" y="472"/>
                  <a:pt x="3403" y="472"/>
                </a:cubicBezTo>
                <a:cubicBezTo>
                  <a:pt x="3393" y="472"/>
                  <a:pt x="3385" y="480"/>
                  <a:pt x="3385" y="490"/>
                </a:cubicBezTo>
                <a:cubicBezTo>
                  <a:pt x="3385" y="500"/>
                  <a:pt x="3393" y="509"/>
                  <a:pt x="3403" y="509"/>
                </a:cubicBezTo>
                <a:cubicBezTo>
                  <a:pt x="3413" y="509"/>
                  <a:pt x="3422" y="500"/>
                  <a:pt x="3422" y="490"/>
                </a:cubicBezTo>
                <a:cubicBezTo>
                  <a:pt x="3422" y="490"/>
                  <a:pt x="3422" y="490"/>
                  <a:pt x="3422" y="490"/>
                </a:cubicBezTo>
                <a:moveTo>
                  <a:pt x="3403" y="605"/>
                </a:moveTo>
                <a:cubicBezTo>
                  <a:pt x="3403" y="605"/>
                  <a:pt x="3403" y="605"/>
                  <a:pt x="3403" y="605"/>
                </a:cubicBezTo>
                <a:cubicBezTo>
                  <a:pt x="3392" y="605"/>
                  <a:pt x="3383" y="614"/>
                  <a:pt x="3383" y="625"/>
                </a:cubicBezTo>
                <a:cubicBezTo>
                  <a:pt x="3383" y="637"/>
                  <a:pt x="3383" y="637"/>
                  <a:pt x="3383" y="637"/>
                </a:cubicBezTo>
                <a:cubicBezTo>
                  <a:pt x="3383" y="648"/>
                  <a:pt x="3392" y="657"/>
                  <a:pt x="3403" y="657"/>
                </a:cubicBezTo>
                <a:cubicBezTo>
                  <a:pt x="3414" y="657"/>
                  <a:pt x="3423" y="648"/>
                  <a:pt x="3423" y="637"/>
                </a:cubicBezTo>
                <a:cubicBezTo>
                  <a:pt x="3423" y="625"/>
                  <a:pt x="3423" y="625"/>
                  <a:pt x="3423" y="625"/>
                </a:cubicBezTo>
                <a:cubicBezTo>
                  <a:pt x="3423" y="614"/>
                  <a:pt x="3414" y="605"/>
                  <a:pt x="3403" y="605"/>
                </a:cubicBezTo>
                <a:moveTo>
                  <a:pt x="3425" y="767"/>
                </a:moveTo>
                <a:cubicBezTo>
                  <a:pt x="3425" y="755"/>
                  <a:pt x="3415" y="746"/>
                  <a:pt x="3403" y="746"/>
                </a:cubicBezTo>
                <a:cubicBezTo>
                  <a:pt x="3391" y="746"/>
                  <a:pt x="3382" y="755"/>
                  <a:pt x="3382" y="767"/>
                </a:cubicBezTo>
                <a:cubicBezTo>
                  <a:pt x="3382" y="783"/>
                  <a:pt x="3382" y="783"/>
                  <a:pt x="3382" y="783"/>
                </a:cubicBezTo>
                <a:cubicBezTo>
                  <a:pt x="3382" y="795"/>
                  <a:pt x="3391" y="805"/>
                  <a:pt x="3403" y="805"/>
                </a:cubicBezTo>
                <a:cubicBezTo>
                  <a:pt x="3415" y="805"/>
                  <a:pt x="3425" y="795"/>
                  <a:pt x="3425" y="783"/>
                </a:cubicBezTo>
                <a:cubicBezTo>
                  <a:pt x="3425" y="767"/>
                  <a:pt x="3425" y="767"/>
                  <a:pt x="3425" y="767"/>
                </a:cubicBezTo>
                <a:moveTo>
                  <a:pt x="3403" y="887"/>
                </a:moveTo>
                <a:cubicBezTo>
                  <a:pt x="3403" y="887"/>
                  <a:pt x="3403" y="887"/>
                  <a:pt x="3403" y="887"/>
                </a:cubicBezTo>
                <a:cubicBezTo>
                  <a:pt x="3391" y="887"/>
                  <a:pt x="3380" y="897"/>
                  <a:pt x="3380" y="910"/>
                </a:cubicBezTo>
                <a:cubicBezTo>
                  <a:pt x="3380" y="930"/>
                  <a:pt x="3380" y="930"/>
                  <a:pt x="3380" y="930"/>
                </a:cubicBezTo>
                <a:cubicBezTo>
                  <a:pt x="3380" y="943"/>
                  <a:pt x="3391" y="953"/>
                  <a:pt x="3403" y="953"/>
                </a:cubicBezTo>
                <a:cubicBezTo>
                  <a:pt x="3416" y="953"/>
                  <a:pt x="3426" y="943"/>
                  <a:pt x="3426" y="930"/>
                </a:cubicBezTo>
                <a:cubicBezTo>
                  <a:pt x="3426" y="910"/>
                  <a:pt x="3426" y="910"/>
                  <a:pt x="3426" y="910"/>
                </a:cubicBezTo>
                <a:cubicBezTo>
                  <a:pt x="3426" y="897"/>
                  <a:pt x="3416" y="887"/>
                  <a:pt x="3403" y="887"/>
                </a:cubicBezTo>
                <a:moveTo>
                  <a:pt x="3427" y="1052"/>
                </a:moveTo>
                <a:cubicBezTo>
                  <a:pt x="3427" y="1039"/>
                  <a:pt x="3417" y="1028"/>
                  <a:pt x="3403" y="1028"/>
                </a:cubicBezTo>
                <a:cubicBezTo>
                  <a:pt x="3390" y="1028"/>
                  <a:pt x="3379" y="1039"/>
                  <a:pt x="3379" y="1052"/>
                </a:cubicBezTo>
                <a:cubicBezTo>
                  <a:pt x="3379" y="1077"/>
                  <a:pt x="3379" y="1077"/>
                  <a:pt x="3379" y="1077"/>
                </a:cubicBezTo>
                <a:cubicBezTo>
                  <a:pt x="3379" y="1090"/>
                  <a:pt x="3390" y="1101"/>
                  <a:pt x="3403" y="1101"/>
                </a:cubicBezTo>
                <a:cubicBezTo>
                  <a:pt x="3417" y="1101"/>
                  <a:pt x="3427" y="1090"/>
                  <a:pt x="3427" y="1077"/>
                </a:cubicBezTo>
                <a:cubicBezTo>
                  <a:pt x="3427" y="1052"/>
                  <a:pt x="3427" y="1052"/>
                  <a:pt x="3427" y="1052"/>
                </a:cubicBezTo>
                <a:moveTo>
                  <a:pt x="3403" y="1169"/>
                </a:moveTo>
                <a:cubicBezTo>
                  <a:pt x="3403" y="1169"/>
                  <a:pt x="3403" y="1169"/>
                  <a:pt x="3403" y="1169"/>
                </a:cubicBezTo>
                <a:cubicBezTo>
                  <a:pt x="3389" y="1169"/>
                  <a:pt x="3377" y="1180"/>
                  <a:pt x="3377" y="1194"/>
                </a:cubicBezTo>
                <a:cubicBezTo>
                  <a:pt x="3377" y="1223"/>
                  <a:pt x="3377" y="1223"/>
                  <a:pt x="3377" y="1223"/>
                </a:cubicBezTo>
                <a:cubicBezTo>
                  <a:pt x="3377" y="1238"/>
                  <a:pt x="3389" y="1249"/>
                  <a:pt x="3403" y="1249"/>
                </a:cubicBezTo>
                <a:cubicBezTo>
                  <a:pt x="3417" y="1249"/>
                  <a:pt x="3429" y="1238"/>
                  <a:pt x="3429" y="1223"/>
                </a:cubicBezTo>
                <a:cubicBezTo>
                  <a:pt x="3429" y="1194"/>
                  <a:pt x="3429" y="1194"/>
                  <a:pt x="3429" y="1194"/>
                </a:cubicBezTo>
                <a:cubicBezTo>
                  <a:pt x="3429" y="1180"/>
                  <a:pt x="3417" y="1169"/>
                  <a:pt x="3403" y="1169"/>
                </a:cubicBezTo>
                <a:moveTo>
                  <a:pt x="3430" y="1337"/>
                </a:moveTo>
                <a:cubicBezTo>
                  <a:pt x="3430" y="1322"/>
                  <a:pt x="3418" y="1310"/>
                  <a:pt x="3403" y="1310"/>
                </a:cubicBezTo>
                <a:cubicBezTo>
                  <a:pt x="3388" y="1310"/>
                  <a:pt x="3376" y="1322"/>
                  <a:pt x="3376" y="1337"/>
                </a:cubicBezTo>
                <a:cubicBezTo>
                  <a:pt x="3376" y="1370"/>
                  <a:pt x="3376" y="1370"/>
                  <a:pt x="3376" y="1370"/>
                </a:cubicBezTo>
                <a:cubicBezTo>
                  <a:pt x="3376" y="1385"/>
                  <a:pt x="3388" y="1397"/>
                  <a:pt x="3403" y="1397"/>
                </a:cubicBezTo>
                <a:cubicBezTo>
                  <a:pt x="3418" y="1397"/>
                  <a:pt x="3430" y="1385"/>
                  <a:pt x="3430" y="1370"/>
                </a:cubicBezTo>
                <a:cubicBezTo>
                  <a:pt x="3430" y="1337"/>
                  <a:pt x="3430" y="1337"/>
                  <a:pt x="3430" y="1337"/>
                </a:cubicBezTo>
                <a:moveTo>
                  <a:pt x="3433" y="1629"/>
                </a:moveTo>
                <a:cubicBezTo>
                  <a:pt x="3433" y="1613"/>
                  <a:pt x="3420" y="1599"/>
                  <a:pt x="3403" y="1599"/>
                </a:cubicBezTo>
                <a:cubicBezTo>
                  <a:pt x="3387" y="1599"/>
                  <a:pt x="3373" y="1613"/>
                  <a:pt x="3373" y="1629"/>
                </a:cubicBezTo>
                <a:cubicBezTo>
                  <a:pt x="3373" y="1687"/>
                  <a:pt x="3373" y="1687"/>
                  <a:pt x="3373" y="1687"/>
                </a:cubicBezTo>
                <a:cubicBezTo>
                  <a:pt x="3373" y="1703"/>
                  <a:pt x="3387" y="1717"/>
                  <a:pt x="3403" y="1717"/>
                </a:cubicBezTo>
                <a:cubicBezTo>
                  <a:pt x="3420" y="1717"/>
                  <a:pt x="3433" y="1703"/>
                  <a:pt x="3433" y="1687"/>
                </a:cubicBezTo>
                <a:cubicBezTo>
                  <a:pt x="3433" y="1629"/>
                  <a:pt x="3433" y="1629"/>
                  <a:pt x="3433" y="1629"/>
                </a:cubicBezTo>
                <a:moveTo>
                  <a:pt x="3403" y="1756"/>
                </a:moveTo>
                <a:cubicBezTo>
                  <a:pt x="3403" y="1756"/>
                  <a:pt x="3403" y="1756"/>
                  <a:pt x="3403" y="1756"/>
                </a:cubicBezTo>
                <a:cubicBezTo>
                  <a:pt x="3386" y="1756"/>
                  <a:pt x="3372" y="1770"/>
                  <a:pt x="3372" y="1787"/>
                </a:cubicBezTo>
                <a:cubicBezTo>
                  <a:pt x="3372" y="1857"/>
                  <a:pt x="3372" y="1857"/>
                  <a:pt x="3372" y="1857"/>
                </a:cubicBezTo>
                <a:cubicBezTo>
                  <a:pt x="3372" y="1874"/>
                  <a:pt x="3386" y="1888"/>
                  <a:pt x="3403" y="1888"/>
                </a:cubicBezTo>
                <a:cubicBezTo>
                  <a:pt x="3420" y="1888"/>
                  <a:pt x="3435" y="1874"/>
                  <a:pt x="3435" y="1857"/>
                </a:cubicBezTo>
                <a:cubicBezTo>
                  <a:pt x="3435" y="1787"/>
                  <a:pt x="3435" y="1787"/>
                  <a:pt x="3435" y="1787"/>
                </a:cubicBezTo>
                <a:cubicBezTo>
                  <a:pt x="3435" y="1770"/>
                  <a:pt x="3420" y="1756"/>
                  <a:pt x="3403" y="1756"/>
                </a:cubicBezTo>
                <a:moveTo>
                  <a:pt x="3436" y="1953"/>
                </a:moveTo>
                <a:cubicBezTo>
                  <a:pt x="3436" y="1935"/>
                  <a:pt x="3421" y="1920"/>
                  <a:pt x="3403" y="1920"/>
                </a:cubicBezTo>
                <a:cubicBezTo>
                  <a:pt x="3385" y="1920"/>
                  <a:pt x="3370" y="1935"/>
                  <a:pt x="3370" y="1953"/>
                </a:cubicBezTo>
                <a:cubicBezTo>
                  <a:pt x="3370" y="2042"/>
                  <a:pt x="3370" y="2042"/>
                  <a:pt x="3370" y="2042"/>
                </a:cubicBezTo>
                <a:cubicBezTo>
                  <a:pt x="3370" y="2060"/>
                  <a:pt x="3385" y="2075"/>
                  <a:pt x="3403" y="2075"/>
                </a:cubicBezTo>
                <a:cubicBezTo>
                  <a:pt x="3421" y="2075"/>
                  <a:pt x="3436" y="2060"/>
                  <a:pt x="3436" y="2042"/>
                </a:cubicBezTo>
                <a:cubicBezTo>
                  <a:pt x="3436" y="1953"/>
                  <a:pt x="3436" y="1953"/>
                  <a:pt x="3436" y="1953"/>
                </a:cubicBezTo>
                <a:moveTo>
                  <a:pt x="3422" y="369"/>
                </a:moveTo>
                <a:cubicBezTo>
                  <a:pt x="3422" y="359"/>
                  <a:pt x="3413" y="351"/>
                  <a:pt x="3403" y="351"/>
                </a:cubicBezTo>
                <a:cubicBezTo>
                  <a:pt x="3393" y="351"/>
                  <a:pt x="3385" y="359"/>
                  <a:pt x="3385" y="369"/>
                </a:cubicBezTo>
                <a:cubicBezTo>
                  <a:pt x="3385" y="379"/>
                  <a:pt x="3393" y="387"/>
                  <a:pt x="3403" y="387"/>
                </a:cubicBezTo>
                <a:cubicBezTo>
                  <a:pt x="3413" y="387"/>
                  <a:pt x="3422" y="379"/>
                  <a:pt x="3422" y="369"/>
                </a:cubicBezTo>
                <a:cubicBezTo>
                  <a:pt x="3422" y="369"/>
                  <a:pt x="3422" y="369"/>
                  <a:pt x="3422" y="369"/>
                </a:cubicBezTo>
                <a:moveTo>
                  <a:pt x="3422" y="252"/>
                </a:moveTo>
                <a:cubicBezTo>
                  <a:pt x="3422" y="242"/>
                  <a:pt x="3413" y="234"/>
                  <a:pt x="3403" y="234"/>
                </a:cubicBezTo>
                <a:cubicBezTo>
                  <a:pt x="3393" y="234"/>
                  <a:pt x="3385" y="242"/>
                  <a:pt x="3385" y="252"/>
                </a:cubicBezTo>
                <a:cubicBezTo>
                  <a:pt x="3385" y="262"/>
                  <a:pt x="3393" y="271"/>
                  <a:pt x="3403" y="271"/>
                </a:cubicBezTo>
                <a:cubicBezTo>
                  <a:pt x="3413" y="271"/>
                  <a:pt x="3422" y="262"/>
                  <a:pt x="3422" y="252"/>
                </a:cubicBezTo>
                <a:cubicBezTo>
                  <a:pt x="3422" y="252"/>
                  <a:pt x="3422" y="252"/>
                  <a:pt x="3422" y="252"/>
                </a:cubicBezTo>
                <a:moveTo>
                  <a:pt x="3422" y="135"/>
                </a:moveTo>
                <a:cubicBezTo>
                  <a:pt x="3422" y="125"/>
                  <a:pt x="3413" y="117"/>
                  <a:pt x="3403" y="117"/>
                </a:cubicBezTo>
                <a:cubicBezTo>
                  <a:pt x="3393" y="117"/>
                  <a:pt x="3385" y="125"/>
                  <a:pt x="3385" y="135"/>
                </a:cubicBezTo>
                <a:cubicBezTo>
                  <a:pt x="3385" y="146"/>
                  <a:pt x="3393" y="154"/>
                  <a:pt x="3403" y="154"/>
                </a:cubicBezTo>
                <a:cubicBezTo>
                  <a:pt x="3413" y="154"/>
                  <a:pt x="3422" y="146"/>
                  <a:pt x="3422" y="135"/>
                </a:cubicBezTo>
                <a:cubicBezTo>
                  <a:pt x="3422" y="135"/>
                  <a:pt x="3422" y="135"/>
                  <a:pt x="3422" y="135"/>
                </a:cubicBezTo>
                <a:moveTo>
                  <a:pt x="3422" y="19"/>
                </a:moveTo>
                <a:cubicBezTo>
                  <a:pt x="3422" y="9"/>
                  <a:pt x="3413" y="0"/>
                  <a:pt x="3403" y="0"/>
                </a:cubicBezTo>
                <a:cubicBezTo>
                  <a:pt x="3393" y="0"/>
                  <a:pt x="3385" y="9"/>
                  <a:pt x="3385" y="19"/>
                </a:cubicBezTo>
                <a:cubicBezTo>
                  <a:pt x="3385" y="29"/>
                  <a:pt x="3393" y="37"/>
                  <a:pt x="3403" y="37"/>
                </a:cubicBezTo>
                <a:cubicBezTo>
                  <a:pt x="3413" y="37"/>
                  <a:pt x="3422" y="29"/>
                  <a:pt x="3422" y="19"/>
                </a:cubicBezTo>
                <a:cubicBezTo>
                  <a:pt x="3422" y="19"/>
                  <a:pt x="3422" y="19"/>
                  <a:pt x="3422" y="19"/>
                </a:cubicBezTo>
                <a:moveTo>
                  <a:pt x="3403" y="1451"/>
                </a:moveTo>
                <a:cubicBezTo>
                  <a:pt x="3403" y="1451"/>
                  <a:pt x="3403" y="1451"/>
                  <a:pt x="3403" y="1451"/>
                </a:cubicBezTo>
                <a:cubicBezTo>
                  <a:pt x="3387" y="1451"/>
                  <a:pt x="3375" y="1463"/>
                  <a:pt x="3375" y="1479"/>
                </a:cubicBezTo>
                <a:cubicBezTo>
                  <a:pt x="3375" y="1525"/>
                  <a:pt x="3375" y="1525"/>
                  <a:pt x="3375" y="1525"/>
                </a:cubicBezTo>
                <a:cubicBezTo>
                  <a:pt x="3375" y="1540"/>
                  <a:pt x="3387" y="1553"/>
                  <a:pt x="3403" y="1553"/>
                </a:cubicBezTo>
                <a:cubicBezTo>
                  <a:pt x="3419" y="1553"/>
                  <a:pt x="3432" y="1540"/>
                  <a:pt x="3432" y="1525"/>
                </a:cubicBezTo>
                <a:cubicBezTo>
                  <a:pt x="3432" y="1479"/>
                  <a:pt x="3432" y="1479"/>
                  <a:pt x="3432" y="1479"/>
                </a:cubicBezTo>
                <a:cubicBezTo>
                  <a:pt x="3432" y="1463"/>
                  <a:pt x="3419" y="1451"/>
                  <a:pt x="3403" y="1451"/>
                </a:cubicBezTo>
                <a:moveTo>
                  <a:pt x="3521" y="490"/>
                </a:moveTo>
                <a:cubicBezTo>
                  <a:pt x="3521" y="480"/>
                  <a:pt x="3512" y="472"/>
                  <a:pt x="3502" y="472"/>
                </a:cubicBezTo>
                <a:cubicBezTo>
                  <a:pt x="3492" y="472"/>
                  <a:pt x="3484" y="480"/>
                  <a:pt x="3484" y="490"/>
                </a:cubicBezTo>
                <a:cubicBezTo>
                  <a:pt x="3484" y="500"/>
                  <a:pt x="3492" y="509"/>
                  <a:pt x="3502" y="509"/>
                </a:cubicBezTo>
                <a:cubicBezTo>
                  <a:pt x="3512" y="509"/>
                  <a:pt x="3521" y="500"/>
                  <a:pt x="3521" y="490"/>
                </a:cubicBezTo>
                <a:cubicBezTo>
                  <a:pt x="3521" y="490"/>
                  <a:pt x="3521" y="490"/>
                  <a:pt x="3521" y="490"/>
                </a:cubicBezTo>
                <a:moveTo>
                  <a:pt x="3502" y="605"/>
                </a:moveTo>
                <a:cubicBezTo>
                  <a:pt x="3502" y="605"/>
                  <a:pt x="3502" y="605"/>
                  <a:pt x="3502" y="605"/>
                </a:cubicBezTo>
                <a:cubicBezTo>
                  <a:pt x="3491" y="605"/>
                  <a:pt x="3482" y="614"/>
                  <a:pt x="3482" y="625"/>
                </a:cubicBezTo>
                <a:cubicBezTo>
                  <a:pt x="3482" y="637"/>
                  <a:pt x="3482" y="637"/>
                  <a:pt x="3482" y="637"/>
                </a:cubicBezTo>
                <a:cubicBezTo>
                  <a:pt x="3482" y="648"/>
                  <a:pt x="3491" y="657"/>
                  <a:pt x="3502" y="657"/>
                </a:cubicBezTo>
                <a:cubicBezTo>
                  <a:pt x="3513" y="657"/>
                  <a:pt x="3522" y="648"/>
                  <a:pt x="3522" y="637"/>
                </a:cubicBezTo>
                <a:cubicBezTo>
                  <a:pt x="3522" y="625"/>
                  <a:pt x="3522" y="625"/>
                  <a:pt x="3522" y="625"/>
                </a:cubicBezTo>
                <a:cubicBezTo>
                  <a:pt x="3522" y="614"/>
                  <a:pt x="3513" y="605"/>
                  <a:pt x="3502" y="605"/>
                </a:cubicBezTo>
                <a:moveTo>
                  <a:pt x="3524" y="767"/>
                </a:moveTo>
                <a:cubicBezTo>
                  <a:pt x="3524" y="755"/>
                  <a:pt x="3514" y="746"/>
                  <a:pt x="3502" y="746"/>
                </a:cubicBezTo>
                <a:cubicBezTo>
                  <a:pt x="3490" y="746"/>
                  <a:pt x="3481" y="755"/>
                  <a:pt x="3481" y="767"/>
                </a:cubicBezTo>
                <a:cubicBezTo>
                  <a:pt x="3481" y="783"/>
                  <a:pt x="3481" y="783"/>
                  <a:pt x="3481" y="783"/>
                </a:cubicBezTo>
                <a:cubicBezTo>
                  <a:pt x="3481" y="795"/>
                  <a:pt x="3490" y="805"/>
                  <a:pt x="3502" y="805"/>
                </a:cubicBezTo>
                <a:cubicBezTo>
                  <a:pt x="3514" y="805"/>
                  <a:pt x="3524" y="795"/>
                  <a:pt x="3524" y="783"/>
                </a:cubicBezTo>
                <a:cubicBezTo>
                  <a:pt x="3524" y="767"/>
                  <a:pt x="3524" y="767"/>
                  <a:pt x="3524" y="767"/>
                </a:cubicBezTo>
                <a:moveTo>
                  <a:pt x="3502" y="887"/>
                </a:moveTo>
                <a:cubicBezTo>
                  <a:pt x="3502" y="887"/>
                  <a:pt x="3502" y="887"/>
                  <a:pt x="3502" y="887"/>
                </a:cubicBezTo>
                <a:cubicBezTo>
                  <a:pt x="3490" y="887"/>
                  <a:pt x="3479" y="897"/>
                  <a:pt x="3479" y="910"/>
                </a:cubicBezTo>
                <a:cubicBezTo>
                  <a:pt x="3479" y="930"/>
                  <a:pt x="3479" y="930"/>
                  <a:pt x="3479" y="930"/>
                </a:cubicBezTo>
                <a:cubicBezTo>
                  <a:pt x="3479" y="943"/>
                  <a:pt x="3490" y="953"/>
                  <a:pt x="3502" y="953"/>
                </a:cubicBezTo>
                <a:cubicBezTo>
                  <a:pt x="3515" y="953"/>
                  <a:pt x="3525" y="943"/>
                  <a:pt x="3525" y="930"/>
                </a:cubicBezTo>
                <a:cubicBezTo>
                  <a:pt x="3525" y="910"/>
                  <a:pt x="3525" y="910"/>
                  <a:pt x="3525" y="910"/>
                </a:cubicBezTo>
                <a:cubicBezTo>
                  <a:pt x="3525" y="897"/>
                  <a:pt x="3515" y="887"/>
                  <a:pt x="3502" y="887"/>
                </a:cubicBezTo>
                <a:moveTo>
                  <a:pt x="3526" y="1052"/>
                </a:moveTo>
                <a:cubicBezTo>
                  <a:pt x="3526" y="1039"/>
                  <a:pt x="3516" y="1028"/>
                  <a:pt x="3502" y="1028"/>
                </a:cubicBezTo>
                <a:cubicBezTo>
                  <a:pt x="3489" y="1028"/>
                  <a:pt x="3478" y="1039"/>
                  <a:pt x="3478" y="1052"/>
                </a:cubicBezTo>
                <a:cubicBezTo>
                  <a:pt x="3478" y="1077"/>
                  <a:pt x="3478" y="1077"/>
                  <a:pt x="3478" y="1077"/>
                </a:cubicBezTo>
                <a:cubicBezTo>
                  <a:pt x="3478" y="1090"/>
                  <a:pt x="3489" y="1101"/>
                  <a:pt x="3502" y="1101"/>
                </a:cubicBezTo>
                <a:cubicBezTo>
                  <a:pt x="3516" y="1101"/>
                  <a:pt x="3526" y="1090"/>
                  <a:pt x="3526" y="1077"/>
                </a:cubicBezTo>
                <a:cubicBezTo>
                  <a:pt x="3526" y="1052"/>
                  <a:pt x="3526" y="1052"/>
                  <a:pt x="3526" y="1052"/>
                </a:cubicBezTo>
                <a:moveTo>
                  <a:pt x="3502" y="1169"/>
                </a:moveTo>
                <a:cubicBezTo>
                  <a:pt x="3502" y="1169"/>
                  <a:pt x="3502" y="1169"/>
                  <a:pt x="3502" y="1169"/>
                </a:cubicBezTo>
                <a:cubicBezTo>
                  <a:pt x="3488" y="1169"/>
                  <a:pt x="3477" y="1180"/>
                  <a:pt x="3477" y="1194"/>
                </a:cubicBezTo>
                <a:cubicBezTo>
                  <a:pt x="3477" y="1223"/>
                  <a:pt x="3477" y="1223"/>
                  <a:pt x="3477" y="1223"/>
                </a:cubicBezTo>
                <a:cubicBezTo>
                  <a:pt x="3477" y="1238"/>
                  <a:pt x="3488" y="1249"/>
                  <a:pt x="3502" y="1249"/>
                </a:cubicBezTo>
                <a:cubicBezTo>
                  <a:pt x="3516" y="1249"/>
                  <a:pt x="3528" y="1238"/>
                  <a:pt x="3528" y="1223"/>
                </a:cubicBezTo>
                <a:cubicBezTo>
                  <a:pt x="3528" y="1194"/>
                  <a:pt x="3528" y="1194"/>
                  <a:pt x="3528" y="1194"/>
                </a:cubicBezTo>
                <a:cubicBezTo>
                  <a:pt x="3528" y="1180"/>
                  <a:pt x="3516" y="1169"/>
                  <a:pt x="3502" y="1169"/>
                </a:cubicBezTo>
                <a:moveTo>
                  <a:pt x="3529" y="1337"/>
                </a:moveTo>
                <a:cubicBezTo>
                  <a:pt x="3529" y="1322"/>
                  <a:pt x="3517" y="1310"/>
                  <a:pt x="3502" y="1310"/>
                </a:cubicBezTo>
                <a:cubicBezTo>
                  <a:pt x="3487" y="1310"/>
                  <a:pt x="3475" y="1322"/>
                  <a:pt x="3475" y="1337"/>
                </a:cubicBezTo>
                <a:cubicBezTo>
                  <a:pt x="3475" y="1370"/>
                  <a:pt x="3475" y="1370"/>
                  <a:pt x="3475" y="1370"/>
                </a:cubicBezTo>
                <a:cubicBezTo>
                  <a:pt x="3475" y="1385"/>
                  <a:pt x="3487" y="1397"/>
                  <a:pt x="3502" y="1397"/>
                </a:cubicBezTo>
                <a:cubicBezTo>
                  <a:pt x="3517" y="1397"/>
                  <a:pt x="3529" y="1385"/>
                  <a:pt x="3529" y="1370"/>
                </a:cubicBezTo>
                <a:cubicBezTo>
                  <a:pt x="3529" y="1337"/>
                  <a:pt x="3529" y="1337"/>
                  <a:pt x="3529" y="1337"/>
                </a:cubicBezTo>
                <a:moveTo>
                  <a:pt x="3532" y="1629"/>
                </a:moveTo>
                <a:cubicBezTo>
                  <a:pt x="3532" y="1613"/>
                  <a:pt x="3519" y="1599"/>
                  <a:pt x="3502" y="1599"/>
                </a:cubicBezTo>
                <a:cubicBezTo>
                  <a:pt x="3486" y="1599"/>
                  <a:pt x="3472" y="1613"/>
                  <a:pt x="3472" y="1629"/>
                </a:cubicBezTo>
                <a:cubicBezTo>
                  <a:pt x="3472" y="1687"/>
                  <a:pt x="3472" y="1687"/>
                  <a:pt x="3472" y="1687"/>
                </a:cubicBezTo>
                <a:cubicBezTo>
                  <a:pt x="3472" y="1703"/>
                  <a:pt x="3486" y="1717"/>
                  <a:pt x="3502" y="1717"/>
                </a:cubicBezTo>
                <a:cubicBezTo>
                  <a:pt x="3519" y="1717"/>
                  <a:pt x="3532" y="1703"/>
                  <a:pt x="3532" y="1687"/>
                </a:cubicBezTo>
                <a:cubicBezTo>
                  <a:pt x="3532" y="1629"/>
                  <a:pt x="3532" y="1629"/>
                  <a:pt x="3532" y="1629"/>
                </a:cubicBezTo>
                <a:moveTo>
                  <a:pt x="3502" y="1756"/>
                </a:moveTo>
                <a:cubicBezTo>
                  <a:pt x="3502" y="1756"/>
                  <a:pt x="3502" y="1756"/>
                  <a:pt x="3502" y="1756"/>
                </a:cubicBezTo>
                <a:cubicBezTo>
                  <a:pt x="3485" y="1756"/>
                  <a:pt x="3471" y="1770"/>
                  <a:pt x="3471" y="1787"/>
                </a:cubicBezTo>
                <a:cubicBezTo>
                  <a:pt x="3471" y="1857"/>
                  <a:pt x="3471" y="1857"/>
                  <a:pt x="3471" y="1857"/>
                </a:cubicBezTo>
                <a:cubicBezTo>
                  <a:pt x="3471" y="1874"/>
                  <a:pt x="3485" y="1888"/>
                  <a:pt x="3502" y="1888"/>
                </a:cubicBezTo>
                <a:cubicBezTo>
                  <a:pt x="3520" y="1888"/>
                  <a:pt x="3534" y="1874"/>
                  <a:pt x="3534" y="1857"/>
                </a:cubicBezTo>
                <a:cubicBezTo>
                  <a:pt x="3534" y="1787"/>
                  <a:pt x="3534" y="1787"/>
                  <a:pt x="3534" y="1787"/>
                </a:cubicBezTo>
                <a:cubicBezTo>
                  <a:pt x="3534" y="1770"/>
                  <a:pt x="3520" y="1756"/>
                  <a:pt x="3502" y="1756"/>
                </a:cubicBezTo>
                <a:moveTo>
                  <a:pt x="3535" y="1953"/>
                </a:moveTo>
                <a:cubicBezTo>
                  <a:pt x="3535" y="1935"/>
                  <a:pt x="3520" y="1920"/>
                  <a:pt x="3502" y="1920"/>
                </a:cubicBezTo>
                <a:cubicBezTo>
                  <a:pt x="3484" y="1920"/>
                  <a:pt x="3469" y="1935"/>
                  <a:pt x="3469" y="1953"/>
                </a:cubicBezTo>
                <a:cubicBezTo>
                  <a:pt x="3469" y="2042"/>
                  <a:pt x="3469" y="2042"/>
                  <a:pt x="3469" y="2042"/>
                </a:cubicBezTo>
                <a:cubicBezTo>
                  <a:pt x="3469" y="2060"/>
                  <a:pt x="3484" y="2075"/>
                  <a:pt x="3502" y="2075"/>
                </a:cubicBezTo>
                <a:cubicBezTo>
                  <a:pt x="3520" y="2075"/>
                  <a:pt x="3535" y="2060"/>
                  <a:pt x="3535" y="2042"/>
                </a:cubicBezTo>
                <a:cubicBezTo>
                  <a:pt x="3535" y="1953"/>
                  <a:pt x="3535" y="1953"/>
                  <a:pt x="3535" y="1953"/>
                </a:cubicBezTo>
                <a:moveTo>
                  <a:pt x="3521" y="369"/>
                </a:moveTo>
                <a:cubicBezTo>
                  <a:pt x="3521" y="359"/>
                  <a:pt x="3512" y="351"/>
                  <a:pt x="3502" y="351"/>
                </a:cubicBezTo>
                <a:cubicBezTo>
                  <a:pt x="3492" y="351"/>
                  <a:pt x="3484" y="359"/>
                  <a:pt x="3484" y="369"/>
                </a:cubicBezTo>
                <a:cubicBezTo>
                  <a:pt x="3484" y="379"/>
                  <a:pt x="3492" y="387"/>
                  <a:pt x="3502" y="387"/>
                </a:cubicBezTo>
                <a:cubicBezTo>
                  <a:pt x="3512" y="387"/>
                  <a:pt x="3521" y="379"/>
                  <a:pt x="3521" y="369"/>
                </a:cubicBezTo>
                <a:cubicBezTo>
                  <a:pt x="3521" y="369"/>
                  <a:pt x="3521" y="369"/>
                  <a:pt x="3521" y="369"/>
                </a:cubicBezTo>
                <a:moveTo>
                  <a:pt x="3521" y="252"/>
                </a:moveTo>
                <a:cubicBezTo>
                  <a:pt x="3521" y="242"/>
                  <a:pt x="3512" y="234"/>
                  <a:pt x="3502" y="234"/>
                </a:cubicBezTo>
                <a:cubicBezTo>
                  <a:pt x="3492" y="234"/>
                  <a:pt x="3484" y="242"/>
                  <a:pt x="3484" y="252"/>
                </a:cubicBezTo>
                <a:cubicBezTo>
                  <a:pt x="3484" y="262"/>
                  <a:pt x="3492" y="271"/>
                  <a:pt x="3502" y="271"/>
                </a:cubicBezTo>
                <a:cubicBezTo>
                  <a:pt x="3512" y="271"/>
                  <a:pt x="3521" y="262"/>
                  <a:pt x="3521" y="252"/>
                </a:cubicBezTo>
                <a:cubicBezTo>
                  <a:pt x="3521" y="252"/>
                  <a:pt x="3521" y="252"/>
                  <a:pt x="3521" y="252"/>
                </a:cubicBezTo>
                <a:moveTo>
                  <a:pt x="3521" y="135"/>
                </a:moveTo>
                <a:cubicBezTo>
                  <a:pt x="3521" y="125"/>
                  <a:pt x="3512" y="117"/>
                  <a:pt x="3502" y="117"/>
                </a:cubicBezTo>
                <a:cubicBezTo>
                  <a:pt x="3492" y="117"/>
                  <a:pt x="3484" y="125"/>
                  <a:pt x="3484" y="135"/>
                </a:cubicBezTo>
                <a:cubicBezTo>
                  <a:pt x="3484" y="146"/>
                  <a:pt x="3492" y="154"/>
                  <a:pt x="3502" y="154"/>
                </a:cubicBezTo>
                <a:cubicBezTo>
                  <a:pt x="3512" y="154"/>
                  <a:pt x="3521" y="146"/>
                  <a:pt x="3521" y="135"/>
                </a:cubicBezTo>
                <a:cubicBezTo>
                  <a:pt x="3521" y="135"/>
                  <a:pt x="3521" y="135"/>
                  <a:pt x="3521" y="135"/>
                </a:cubicBezTo>
                <a:moveTo>
                  <a:pt x="3521" y="19"/>
                </a:moveTo>
                <a:cubicBezTo>
                  <a:pt x="3521" y="9"/>
                  <a:pt x="3512" y="0"/>
                  <a:pt x="3502" y="0"/>
                </a:cubicBezTo>
                <a:cubicBezTo>
                  <a:pt x="3492" y="0"/>
                  <a:pt x="3484" y="9"/>
                  <a:pt x="3484" y="19"/>
                </a:cubicBezTo>
                <a:cubicBezTo>
                  <a:pt x="3484" y="29"/>
                  <a:pt x="3492" y="37"/>
                  <a:pt x="3502" y="37"/>
                </a:cubicBezTo>
                <a:cubicBezTo>
                  <a:pt x="3512" y="37"/>
                  <a:pt x="3521" y="29"/>
                  <a:pt x="3521" y="19"/>
                </a:cubicBezTo>
                <a:cubicBezTo>
                  <a:pt x="3521" y="19"/>
                  <a:pt x="3521" y="19"/>
                  <a:pt x="3521" y="19"/>
                </a:cubicBezTo>
                <a:moveTo>
                  <a:pt x="3502" y="1451"/>
                </a:moveTo>
                <a:cubicBezTo>
                  <a:pt x="3502" y="1451"/>
                  <a:pt x="3502" y="1451"/>
                  <a:pt x="3502" y="1451"/>
                </a:cubicBezTo>
                <a:cubicBezTo>
                  <a:pt x="3486" y="1451"/>
                  <a:pt x="3474" y="1463"/>
                  <a:pt x="3474" y="1479"/>
                </a:cubicBezTo>
                <a:cubicBezTo>
                  <a:pt x="3474" y="1525"/>
                  <a:pt x="3474" y="1525"/>
                  <a:pt x="3474" y="1525"/>
                </a:cubicBezTo>
                <a:cubicBezTo>
                  <a:pt x="3474" y="1540"/>
                  <a:pt x="3486" y="1553"/>
                  <a:pt x="3502" y="1553"/>
                </a:cubicBezTo>
                <a:cubicBezTo>
                  <a:pt x="3518" y="1553"/>
                  <a:pt x="3531" y="1540"/>
                  <a:pt x="3531" y="1525"/>
                </a:cubicBezTo>
                <a:cubicBezTo>
                  <a:pt x="3531" y="1479"/>
                  <a:pt x="3531" y="1479"/>
                  <a:pt x="3531" y="1479"/>
                </a:cubicBezTo>
                <a:cubicBezTo>
                  <a:pt x="3531" y="1463"/>
                  <a:pt x="3518" y="1451"/>
                  <a:pt x="3502" y="1451"/>
                </a:cubicBezTo>
                <a:moveTo>
                  <a:pt x="3620" y="490"/>
                </a:moveTo>
                <a:cubicBezTo>
                  <a:pt x="3620" y="480"/>
                  <a:pt x="3612" y="472"/>
                  <a:pt x="3601" y="472"/>
                </a:cubicBezTo>
                <a:cubicBezTo>
                  <a:pt x="3591" y="472"/>
                  <a:pt x="3583" y="480"/>
                  <a:pt x="3583" y="490"/>
                </a:cubicBezTo>
                <a:cubicBezTo>
                  <a:pt x="3583" y="500"/>
                  <a:pt x="3591" y="509"/>
                  <a:pt x="3601" y="509"/>
                </a:cubicBezTo>
                <a:cubicBezTo>
                  <a:pt x="3612" y="509"/>
                  <a:pt x="3620" y="500"/>
                  <a:pt x="3620" y="490"/>
                </a:cubicBezTo>
                <a:cubicBezTo>
                  <a:pt x="3620" y="490"/>
                  <a:pt x="3620" y="490"/>
                  <a:pt x="3620" y="490"/>
                </a:cubicBezTo>
                <a:moveTo>
                  <a:pt x="3601" y="605"/>
                </a:moveTo>
                <a:cubicBezTo>
                  <a:pt x="3601" y="605"/>
                  <a:pt x="3601" y="605"/>
                  <a:pt x="3601" y="605"/>
                </a:cubicBezTo>
                <a:cubicBezTo>
                  <a:pt x="3590" y="605"/>
                  <a:pt x="3581" y="614"/>
                  <a:pt x="3581" y="625"/>
                </a:cubicBezTo>
                <a:cubicBezTo>
                  <a:pt x="3581" y="637"/>
                  <a:pt x="3581" y="637"/>
                  <a:pt x="3581" y="637"/>
                </a:cubicBezTo>
                <a:cubicBezTo>
                  <a:pt x="3581" y="648"/>
                  <a:pt x="3590" y="657"/>
                  <a:pt x="3601" y="657"/>
                </a:cubicBezTo>
                <a:cubicBezTo>
                  <a:pt x="3612" y="657"/>
                  <a:pt x="3621" y="648"/>
                  <a:pt x="3621" y="637"/>
                </a:cubicBezTo>
                <a:cubicBezTo>
                  <a:pt x="3621" y="625"/>
                  <a:pt x="3621" y="625"/>
                  <a:pt x="3621" y="625"/>
                </a:cubicBezTo>
                <a:cubicBezTo>
                  <a:pt x="3621" y="614"/>
                  <a:pt x="3612" y="605"/>
                  <a:pt x="3601" y="605"/>
                </a:cubicBezTo>
                <a:moveTo>
                  <a:pt x="3623" y="767"/>
                </a:moveTo>
                <a:cubicBezTo>
                  <a:pt x="3623" y="755"/>
                  <a:pt x="3613" y="746"/>
                  <a:pt x="3601" y="746"/>
                </a:cubicBezTo>
                <a:cubicBezTo>
                  <a:pt x="3590" y="746"/>
                  <a:pt x="3580" y="755"/>
                  <a:pt x="3580" y="767"/>
                </a:cubicBezTo>
                <a:cubicBezTo>
                  <a:pt x="3580" y="783"/>
                  <a:pt x="3580" y="783"/>
                  <a:pt x="3580" y="783"/>
                </a:cubicBezTo>
                <a:cubicBezTo>
                  <a:pt x="3580" y="795"/>
                  <a:pt x="3590" y="805"/>
                  <a:pt x="3601" y="805"/>
                </a:cubicBezTo>
                <a:cubicBezTo>
                  <a:pt x="3613" y="805"/>
                  <a:pt x="3623" y="795"/>
                  <a:pt x="3623" y="783"/>
                </a:cubicBezTo>
                <a:cubicBezTo>
                  <a:pt x="3623" y="767"/>
                  <a:pt x="3623" y="767"/>
                  <a:pt x="3623" y="767"/>
                </a:cubicBezTo>
                <a:moveTo>
                  <a:pt x="3601" y="887"/>
                </a:moveTo>
                <a:cubicBezTo>
                  <a:pt x="3601" y="887"/>
                  <a:pt x="3601" y="887"/>
                  <a:pt x="3601" y="887"/>
                </a:cubicBezTo>
                <a:cubicBezTo>
                  <a:pt x="3589" y="887"/>
                  <a:pt x="3579" y="897"/>
                  <a:pt x="3579" y="910"/>
                </a:cubicBezTo>
                <a:cubicBezTo>
                  <a:pt x="3579" y="930"/>
                  <a:pt x="3579" y="930"/>
                  <a:pt x="3579" y="930"/>
                </a:cubicBezTo>
                <a:cubicBezTo>
                  <a:pt x="3579" y="943"/>
                  <a:pt x="3589" y="953"/>
                  <a:pt x="3601" y="953"/>
                </a:cubicBezTo>
                <a:cubicBezTo>
                  <a:pt x="3614" y="953"/>
                  <a:pt x="3624" y="943"/>
                  <a:pt x="3624" y="930"/>
                </a:cubicBezTo>
                <a:cubicBezTo>
                  <a:pt x="3624" y="910"/>
                  <a:pt x="3624" y="910"/>
                  <a:pt x="3624" y="910"/>
                </a:cubicBezTo>
                <a:cubicBezTo>
                  <a:pt x="3624" y="897"/>
                  <a:pt x="3614" y="887"/>
                  <a:pt x="3601" y="887"/>
                </a:cubicBezTo>
                <a:moveTo>
                  <a:pt x="3626" y="1052"/>
                </a:moveTo>
                <a:cubicBezTo>
                  <a:pt x="3626" y="1039"/>
                  <a:pt x="3615" y="1028"/>
                  <a:pt x="3601" y="1028"/>
                </a:cubicBezTo>
                <a:cubicBezTo>
                  <a:pt x="3588" y="1028"/>
                  <a:pt x="3577" y="1039"/>
                  <a:pt x="3577" y="1052"/>
                </a:cubicBezTo>
                <a:cubicBezTo>
                  <a:pt x="3577" y="1077"/>
                  <a:pt x="3577" y="1077"/>
                  <a:pt x="3577" y="1077"/>
                </a:cubicBezTo>
                <a:cubicBezTo>
                  <a:pt x="3577" y="1090"/>
                  <a:pt x="3588" y="1101"/>
                  <a:pt x="3601" y="1101"/>
                </a:cubicBezTo>
                <a:cubicBezTo>
                  <a:pt x="3615" y="1101"/>
                  <a:pt x="3626" y="1090"/>
                  <a:pt x="3626" y="1077"/>
                </a:cubicBezTo>
                <a:cubicBezTo>
                  <a:pt x="3626" y="1052"/>
                  <a:pt x="3626" y="1052"/>
                  <a:pt x="3626" y="1052"/>
                </a:cubicBezTo>
                <a:moveTo>
                  <a:pt x="3601" y="1169"/>
                </a:moveTo>
                <a:cubicBezTo>
                  <a:pt x="3601" y="1169"/>
                  <a:pt x="3601" y="1169"/>
                  <a:pt x="3601" y="1169"/>
                </a:cubicBezTo>
                <a:cubicBezTo>
                  <a:pt x="3587" y="1169"/>
                  <a:pt x="3576" y="1180"/>
                  <a:pt x="3576" y="1194"/>
                </a:cubicBezTo>
                <a:cubicBezTo>
                  <a:pt x="3576" y="1223"/>
                  <a:pt x="3576" y="1223"/>
                  <a:pt x="3576" y="1223"/>
                </a:cubicBezTo>
                <a:cubicBezTo>
                  <a:pt x="3576" y="1238"/>
                  <a:pt x="3587" y="1249"/>
                  <a:pt x="3601" y="1249"/>
                </a:cubicBezTo>
                <a:cubicBezTo>
                  <a:pt x="3616" y="1249"/>
                  <a:pt x="3627" y="1238"/>
                  <a:pt x="3627" y="1223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7" y="1180"/>
                  <a:pt x="3616" y="1169"/>
                  <a:pt x="3601" y="1169"/>
                </a:cubicBezTo>
                <a:moveTo>
                  <a:pt x="3628" y="1337"/>
                </a:moveTo>
                <a:cubicBezTo>
                  <a:pt x="3628" y="1322"/>
                  <a:pt x="3616" y="1310"/>
                  <a:pt x="3601" y="1310"/>
                </a:cubicBezTo>
                <a:cubicBezTo>
                  <a:pt x="3586" y="1310"/>
                  <a:pt x="3574" y="1322"/>
                  <a:pt x="3574" y="1337"/>
                </a:cubicBezTo>
                <a:cubicBezTo>
                  <a:pt x="3574" y="1370"/>
                  <a:pt x="3574" y="1370"/>
                  <a:pt x="3574" y="1370"/>
                </a:cubicBezTo>
                <a:cubicBezTo>
                  <a:pt x="3574" y="1385"/>
                  <a:pt x="3586" y="1397"/>
                  <a:pt x="3601" y="1397"/>
                </a:cubicBezTo>
                <a:cubicBezTo>
                  <a:pt x="3616" y="1397"/>
                  <a:pt x="3628" y="1385"/>
                  <a:pt x="3628" y="1370"/>
                </a:cubicBezTo>
                <a:cubicBezTo>
                  <a:pt x="3628" y="1337"/>
                  <a:pt x="3628" y="1337"/>
                  <a:pt x="3628" y="1337"/>
                </a:cubicBezTo>
                <a:moveTo>
                  <a:pt x="3631" y="1629"/>
                </a:moveTo>
                <a:cubicBezTo>
                  <a:pt x="3631" y="1613"/>
                  <a:pt x="3618" y="1599"/>
                  <a:pt x="3601" y="1599"/>
                </a:cubicBezTo>
                <a:cubicBezTo>
                  <a:pt x="3585" y="1599"/>
                  <a:pt x="3571" y="1613"/>
                  <a:pt x="3571" y="1629"/>
                </a:cubicBezTo>
                <a:cubicBezTo>
                  <a:pt x="3571" y="1687"/>
                  <a:pt x="3571" y="1687"/>
                  <a:pt x="3571" y="1687"/>
                </a:cubicBezTo>
                <a:cubicBezTo>
                  <a:pt x="3571" y="1703"/>
                  <a:pt x="3585" y="1717"/>
                  <a:pt x="3601" y="1717"/>
                </a:cubicBezTo>
                <a:cubicBezTo>
                  <a:pt x="3618" y="1717"/>
                  <a:pt x="3631" y="1703"/>
                  <a:pt x="3631" y="1687"/>
                </a:cubicBezTo>
                <a:cubicBezTo>
                  <a:pt x="3631" y="1629"/>
                  <a:pt x="3631" y="1629"/>
                  <a:pt x="3631" y="1629"/>
                </a:cubicBezTo>
                <a:moveTo>
                  <a:pt x="3601" y="1756"/>
                </a:moveTo>
                <a:cubicBezTo>
                  <a:pt x="3601" y="1756"/>
                  <a:pt x="3601" y="1756"/>
                  <a:pt x="3601" y="1756"/>
                </a:cubicBezTo>
                <a:cubicBezTo>
                  <a:pt x="3584" y="1756"/>
                  <a:pt x="3570" y="1770"/>
                  <a:pt x="3570" y="1787"/>
                </a:cubicBezTo>
                <a:cubicBezTo>
                  <a:pt x="3570" y="1857"/>
                  <a:pt x="3570" y="1857"/>
                  <a:pt x="3570" y="1857"/>
                </a:cubicBezTo>
                <a:cubicBezTo>
                  <a:pt x="3570" y="1874"/>
                  <a:pt x="3584" y="1888"/>
                  <a:pt x="3601" y="1888"/>
                </a:cubicBezTo>
                <a:cubicBezTo>
                  <a:pt x="3619" y="1888"/>
                  <a:pt x="3633" y="1874"/>
                  <a:pt x="3633" y="1857"/>
                </a:cubicBezTo>
                <a:cubicBezTo>
                  <a:pt x="3633" y="1787"/>
                  <a:pt x="3633" y="1787"/>
                  <a:pt x="3633" y="1787"/>
                </a:cubicBezTo>
                <a:cubicBezTo>
                  <a:pt x="3633" y="1770"/>
                  <a:pt x="3619" y="1756"/>
                  <a:pt x="3601" y="1756"/>
                </a:cubicBezTo>
                <a:moveTo>
                  <a:pt x="3634" y="1953"/>
                </a:moveTo>
                <a:cubicBezTo>
                  <a:pt x="3634" y="1935"/>
                  <a:pt x="3619" y="1920"/>
                  <a:pt x="3601" y="1920"/>
                </a:cubicBezTo>
                <a:cubicBezTo>
                  <a:pt x="3583" y="1920"/>
                  <a:pt x="3569" y="1935"/>
                  <a:pt x="3569" y="1953"/>
                </a:cubicBezTo>
                <a:cubicBezTo>
                  <a:pt x="3569" y="2042"/>
                  <a:pt x="3569" y="2042"/>
                  <a:pt x="3569" y="2042"/>
                </a:cubicBezTo>
                <a:cubicBezTo>
                  <a:pt x="3569" y="2060"/>
                  <a:pt x="3583" y="2075"/>
                  <a:pt x="3601" y="2075"/>
                </a:cubicBezTo>
                <a:cubicBezTo>
                  <a:pt x="3619" y="2075"/>
                  <a:pt x="3634" y="2060"/>
                  <a:pt x="3634" y="2042"/>
                </a:cubicBezTo>
                <a:cubicBezTo>
                  <a:pt x="3634" y="1953"/>
                  <a:pt x="3634" y="1953"/>
                  <a:pt x="3634" y="1953"/>
                </a:cubicBezTo>
                <a:moveTo>
                  <a:pt x="3620" y="369"/>
                </a:moveTo>
                <a:cubicBezTo>
                  <a:pt x="3620" y="359"/>
                  <a:pt x="3612" y="351"/>
                  <a:pt x="3601" y="351"/>
                </a:cubicBezTo>
                <a:cubicBezTo>
                  <a:pt x="3591" y="351"/>
                  <a:pt x="3583" y="359"/>
                  <a:pt x="3583" y="369"/>
                </a:cubicBezTo>
                <a:cubicBezTo>
                  <a:pt x="3583" y="379"/>
                  <a:pt x="3591" y="387"/>
                  <a:pt x="3601" y="387"/>
                </a:cubicBezTo>
                <a:cubicBezTo>
                  <a:pt x="3612" y="387"/>
                  <a:pt x="3620" y="379"/>
                  <a:pt x="3620" y="369"/>
                </a:cubicBezTo>
                <a:cubicBezTo>
                  <a:pt x="3620" y="369"/>
                  <a:pt x="3620" y="369"/>
                  <a:pt x="3620" y="369"/>
                </a:cubicBezTo>
                <a:moveTo>
                  <a:pt x="3620" y="252"/>
                </a:moveTo>
                <a:cubicBezTo>
                  <a:pt x="3620" y="242"/>
                  <a:pt x="3612" y="234"/>
                  <a:pt x="3601" y="234"/>
                </a:cubicBezTo>
                <a:cubicBezTo>
                  <a:pt x="3591" y="234"/>
                  <a:pt x="3583" y="242"/>
                  <a:pt x="3583" y="252"/>
                </a:cubicBezTo>
                <a:cubicBezTo>
                  <a:pt x="3583" y="262"/>
                  <a:pt x="3591" y="271"/>
                  <a:pt x="3601" y="271"/>
                </a:cubicBezTo>
                <a:cubicBezTo>
                  <a:pt x="3612" y="271"/>
                  <a:pt x="3620" y="262"/>
                  <a:pt x="3620" y="252"/>
                </a:cubicBezTo>
                <a:cubicBezTo>
                  <a:pt x="3620" y="252"/>
                  <a:pt x="3620" y="252"/>
                  <a:pt x="3620" y="252"/>
                </a:cubicBezTo>
                <a:moveTo>
                  <a:pt x="3620" y="135"/>
                </a:moveTo>
                <a:cubicBezTo>
                  <a:pt x="3620" y="125"/>
                  <a:pt x="3612" y="117"/>
                  <a:pt x="3601" y="117"/>
                </a:cubicBezTo>
                <a:cubicBezTo>
                  <a:pt x="3591" y="117"/>
                  <a:pt x="3583" y="125"/>
                  <a:pt x="3583" y="135"/>
                </a:cubicBezTo>
                <a:cubicBezTo>
                  <a:pt x="3583" y="146"/>
                  <a:pt x="3591" y="154"/>
                  <a:pt x="3601" y="154"/>
                </a:cubicBezTo>
                <a:cubicBezTo>
                  <a:pt x="3612" y="154"/>
                  <a:pt x="3620" y="146"/>
                  <a:pt x="3620" y="135"/>
                </a:cubicBezTo>
                <a:cubicBezTo>
                  <a:pt x="3620" y="135"/>
                  <a:pt x="3620" y="135"/>
                  <a:pt x="3620" y="135"/>
                </a:cubicBezTo>
                <a:moveTo>
                  <a:pt x="3620" y="19"/>
                </a:moveTo>
                <a:cubicBezTo>
                  <a:pt x="3620" y="9"/>
                  <a:pt x="3612" y="0"/>
                  <a:pt x="3601" y="0"/>
                </a:cubicBezTo>
                <a:cubicBezTo>
                  <a:pt x="3591" y="0"/>
                  <a:pt x="3583" y="9"/>
                  <a:pt x="3583" y="19"/>
                </a:cubicBezTo>
                <a:cubicBezTo>
                  <a:pt x="3583" y="29"/>
                  <a:pt x="3591" y="37"/>
                  <a:pt x="3601" y="37"/>
                </a:cubicBezTo>
                <a:cubicBezTo>
                  <a:pt x="3612" y="37"/>
                  <a:pt x="3620" y="29"/>
                  <a:pt x="3620" y="19"/>
                </a:cubicBezTo>
                <a:cubicBezTo>
                  <a:pt x="3620" y="19"/>
                  <a:pt x="3620" y="19"/>
                  <a:pt x="3620" y="19"/>
                </a:cubicBezTo>
                <a:moveTo>
                  <a:pt x="3601" y="1451"/>
                </a:moveTo>
                <a:cubicBezTo>
                  <a:pt x="3601" y="1451"/>
                  <a:pt x="3601" y="1451"/>
                  <a:pt x="3601" y="1451"/>
                </a:cubicBezTo>
                <a:cubicBezTo>
                  <a:pt x="3586" y="1451"/>
                  <a:pt x="3573" y="1463"/>
                  <a:pt x="3573" y="1479"/>
                </a:cubicBezTo>
                <a:cubicBezTo>
                  <a:pt x="3573" y="1525"/>
                  <a:pt x="3573" y="1525"/>
                  <a:pt x="3573" y="1525"/>
                </a:cubicBezTo>
                <a:cubicBezTo>
                  <a:pt x="3573" y="1540"/>
                  <a:pt x="3586" y="1553"/>
                  <a:pt x="3601" y="1553"/>
                </a:cubicBezTo>
                <a:cubicBezTo>
                  <a:pt x="3617" y="1553"/>
                  <a:pt x="3630" y="1540"/>
                  <a:pt x="3630" y="1525"/>
                </a:cubicBezTo>
                <a:cubicBezTo>
                  <a:pt x="3630" y="1479"/>
                  <a:pt x="3630" y="1479"/>
                  <a:pt x="3630" y="1479"/>
                </a:cubicBezTo>
                <a:cubicBezTo>
                  <a:pt x="3630" y="1463"/>
                  <a:pt x="3617" y="1451"/>
                  <a:pt x="3601" y="1451"/>
                </a:cubicBezTo>
                <a:moveTo>
                  <a:pt x="3719" y="490"/>
                </a:moveTo>
                <a:cubicBezTo>
                  <a:pt x="3719" y="480"/>
                  <a:pt x="3711" y="472"/>
                  <a:pt x="3700" y="472"/>
                </a:cubicBezTo>
                <a:cubicBezTo>
                  <a:pt x="3690" y="472"/>
                  <a:pt x="3682" y="480"/>
                  <a:pt x="3682" y="490"/>
                </a:cubicBezTo>
                <a:cubicBezTo>
                  <a:pt x="3682" y="500"/>
                  <a:pt x="3690" y="509"/>
                  <a:pt x="3700" y="509"/>
                </a:cubicBezTo>
                <a:cubicBezTo>
                  <a:pt x="3711" y="509"/>
                  <a:pt x="3719" y="500"/>
                  <a:pt x="3719" y="490"/>
                </a:cubicBezTo>
                <a:cubicBezTo>
                  <a:pt x="3719" y="490"/>
                  <a:pt x="3719" y="490"/>
                  <a:pt x="3719" y="490"/>
                </a:cubicBezTo>
                <a:moveTo>
                  <a:pt x="3700" y="605"/>
                </a:moveTo>
                <a:cubicBezTo>
                  <a:pt x="3700" y="605"/>
                  <a:pt x="3700" y="605"/>
                  <a:pt x="3700" y="605"/>
                </a:cubicBezTo>
                <a:cubicBezTo>
                  <a:pt x="3689" y="605"/>
                  <a:pt x="3681" y="614"/>
                  <a:pt x="3681" y="625"/>
                </a:cubicBezTo>
                <a:cubicBezTo>
                  <a:pt x="3681" y="637"/>
                  <a:pt x="3681" y="637"/>
                  <a:pt x="3681" y="637"/>
                </a:cubicBezTo>
                <a:cubicBezTo>
                  <a:pt x="3681" y="648"/>
                  <a:pt x="3689" y="657"/>
                  <a:pt x="3700" y="657"/>
                </a:cubicBezTo>
                <a:cubicBezTo>
                  <a:pt x="3712" y="657"/>
                  <a:pt x="3720" y="648"/>
                  <a:pt x="3720" y="637"/>
                </a:cubicBezTo>
                <a:cubicBezTo>
                  <a:pt x="3720" y="625"/>
                  <a:pt x="3720" y="625"/>
                  <a:pt x="3720" y="625"/>
                </a:cubicBezTo>
                <a:cubicBezTo>
                  <a:pt x="3720" y="614"/>
                  <a:pt x="3712" y="605"/>
                  <a:pt x="3700" y="605"/>
                </a:cubicBezTo>
                <a:moveTo>
                  <a:pt x="3722" y="767"/>
                </a:moveTo>
                <a:cubicBezTo>
                  <a:pt x="3722" y="755"/>
                  <a:pt x="3712" y="746"/>
                  <a:pt x="3700" y="746"/>
                </a:cubicBezTo>
                <a:cubicBezTo>
                  <a:pt x="3689" y="746"/>
                  <a:pt x="3679" y="755"/>
                  <a:pt x="3679" y="767"/>
                </a:cubicBezTo>
                <a:cubicBezTo>
                  <a:pt x="3679" y="783"/>
                  <a:pt x="3679" y="783"/>
                  <a:pt x="3679" y="783"/>
                </a:cubicBezTo>
                <a:cubicBezTo>
                  <a:pt x="3679" y="795"/>
                  <a:pt x="3689" y="805"/>
                  <a:pt x="3700" y="805"/>
                </a:cubicBezTo>
                <a:cubicBezTo>
                  <a:pt x="3712" y="805"/>
                  <a:pt x="3722" y="795"/>
                  <a:pt x="3722" y="783"/>
                </a:cubicBezTo>
                <a:cubicBezTo>
                  <a:pt x="3722" y="767"/>
                  <a:pt x="3722" y="767"/>
                  <a:pt x="3722" y="767"/>
                </a:cubicBezTo>
                <a:moveTo>
                  <a:pt x="3700" y="887"/>
                </a:moveTo>
                <a:cubicBezTo>
                  <a:pt x="3700" y="887"/>
                  <a:pt x="3700" y="887"/>
                  <a:pt x="3700" y="887"/>
                </a:cubicBezTo>
                <a:cubicBezTo>
                  <a:pt x="3688" y="887"/>
                  <a:pt x="3678" y="897"/>
                  <a:pt x="3678" y="910"/>
                </a:cubicBezTo>
                <a:cubicBezTo>
                  <a:pt x="3678" y="930"/>
                  <a:pt x="3678" y="930"/>
                  <a:pt x="3678" y="930"/>
                </a:cubicBezTo>
                <a:cubicBezTo>
                  <a:pt x="3678" y="943"/>
                  <a:pt x="3688" y="953"/>
                  <a:pt x="3700" y="953"/>
                </a:cubicBezTo>
                <a:cubicBezTo>
                  <a:pt x="3713" y="953"/>
                  <a:pt x="3723" y="943"/>
                  <a:pt x="3723" y="930"/>
                </a:cubicBezTo>
                <a:cubicBezTo>
                  <a:pt x="3723" y="910"/>
                  <a:pt x="3723" y="910"/>
                  <a:pt x="3723" y="910"/>
                </a:cubicBezTo>
                <a:cubicBezTo>
                  <a:pt x="3723" y="897"/>
                  <a:pt x="3713" y="887"/>
                  <a:pt x="3700" y="887"/>
                </a:cubicBezTo>
                <a:moveTo>
                  <a:pt x="3725" y="1052"/>
                </a:moveTo>
                <a:cubicBezTo>
                  <a:pt x="3725" y="1039"/>
                  <a:pt x="3714" y="1028"/>
                  <a:pt x="3700" y="1028"/>
                </a:cubicBezTo>
                <a:cubicBezTo>
                  <a:pt x="3687" y="1028"/>
                  <a:pt x="3676" y="1039"/>
                  <a:pt x="3676" y="1052"/>
                </a:cubicBezTo>
                <a:cubicBezTo>
                  <a:pt x="3676" y="1077"/>
                  <a:pt x="3676" y="1077"/>
                  <a:pt x="3676" y="1077"/>
                </a:cubicBezTo>
                <a:cubicBezTo>
                  <a:pt x="3676" y="1090"/>
                  <a:pt x="3687" y="1101"/>
                  <a:pt x="3700" y="1101"/>
                </a:cubicBezTo>
                <a:cubicBezTo>
                  <a:pt x="3714" y="1101"/>
                  <a:pt x="3725" y="1090"/>
                  <a:pt x="3725" y="1077"/>
                </a:cubicBezTo>
                <a:cubicBezTo>
                  <a:pt x="3725" y="1052"/>
                  <a:pt x="3725" y="1052"/>
                  <a:pt x="3725" y="1052"/>
                </a:cubicBezTo>
                <a:moveTo>
                  <a:pt x="3700" y="1169"/>
                </a:moveTo>
                <a:cubicBezTo>
                  <a:pt x="3700" y="1169"/>
                  <a:pt x="3700" y="1169"/>
                  <a:pt x="3700" y="1169"/>
                </a:cubicBezTo>
                <a:cubicBezTo>
                  <a:pt x="3686" y="1169"/>
                  <a:pt x="3675" y="1180"/>
                  <a:pt x="3675" y="1194"/>
                </a:cubicBezTo>
                <a:cubicBezTo>
                  <a:pt x="3675" y="1223"/>
                  <a:pt x="3675" y="1223"/>
                  <a:pt x="3675" y="1223"/>
                </a:cubicBezTo>
                <a:cubicBezTo>
                  <a:pt x="3675" y="1238"/>
                  <a:pt x="3686" y="1249"/>
                  <a:pt x="3700" y="1249"/>
                </a:cubicBezTo>
                <a:cubicBezTo>
                  <a:pt x="3715" y="1249"/>
                  <a:pt x="3726" y="1238"/>
                  <a:pt x="3726" y="1223"/>
                </a:cubicBezTo>
                <a:cubicBezTo>
                  <a:pt x="3726" y="1194"/>
                  <a:pt x="3726" y="1194"/>
                  <a:pt x="3726" y="1194"/>
                </a:cubicBezTo>
                <a:cubicBezTo>
                  <a:pt x="3726" y="1180"/>
                  <a:pt x="3715" y="1169"/>
                  <a:pt x="3700" y="1169"/>
                </a:cubicBezTo>
                <a:moveTo>
                  <a:pt x="3728" y="1337"/>
                </a:moveTo>
                <a:cubicBezTo>
                  <a:pt x="3728" y="1322"/>
                  <a:pt x="3715" y="1310"/>
                  <a:pt x="3700" y="1310"/>
                </a:cubicBezTo>
                <a:cubicBezTo>
                  <a:pt x="3686" y="1310"/>
                  <a:pt x="3673" y="1322"/>
                  <a:pt x="3673" y="1337"/>
                </a:cubicBezTo>
                <a:cubicBezTo>
                  <a:pt x="3673" y="1370"/>
                  <a:pt x="3673" y="1370"/>
                  <a:pt x="3673" y="1370"/>
                </a:cubicBezTo>
                <a:cubicBezTo>
                  <a:pt x="3673" y="1385"/>
                  <a:pt x="3686" y="1397"/>
                  <a:pt x="3700" y="1397"/>
                </a:cubicBezTo>
                <a:cubicBezTo>
                  <a:pt x="3715" y="1397"/>
                  <a:pt x="3728" y="1385"/>
                  <a:pt x="3728" y="1370"/>
                </a:cubicBezTo>
                <a:cubicBezTo>
                  <a:pt x="3728" y="1337"/>
                  <a:pt x="3728" y="1337"/>
                  <a:pt x="3728" y="1337"/>
                </a:cubicBezTo>
                <a:moveTo>
                  <a:pt x="3730" y="1629"/>
                </a:moveTo>
                <a:cubicBezTo>
                  <a:pt x="3730" y="1613"/>
                  <a:pt x="3717" y="1599"/>
                  <a:pt x="3700" y="1599"/>
                </a:cubicBezTo>
                <a:cubicBezTo>
                  <a:pt x="3684" y="1599"/>
                  <a:pt x="3671" y="1613"/>
                  <a:pt x="3671" y="1629"/>
                </a:cubicBezTo>
                <a:cubicBezTo>
                  <a:pt x="3671" y="1687"/>
                  <a:pt x="3671" y="1687"/>
                  <a:pt x="3671" y="1687"/>
                </a:cubicBezTo>
                <a:cubicBezTo>
                  <a:pt x="3671" y="1703"/>
                  <a:pt x="3684" y="1717"/>
                  <a:pt x="3700" y="1717"/>
                </a:cubicBezTo>
                <a:cubicBezTo>
                  <a:pt x="3717" y="1717"/>
                  <a:pt x="3730" y="1703"/>
                  <a:pt x="3730" y="1687"/>
                </a:cubicBezTo>
                <a:cubicBezTo>
                  <a:pt x="3730" y="1629"/>
                  <a:pt x="3730" y="1629"/>
                  <a:pt x="3730" y="1629"/>
                </a:cubicBezTo>
                <a:moveTo>
                  <a:pt x="3700" y="1756"/>
                </a:moveTo>
                <a:cubicBezTo>
                  <a:pt x="3700" y="1756"/>
                  <a:pt x="3700" y="1756"/>
                  <a:pt x="3700" y="1756"/>
                </a:cubicBezTo>
                <a:cubicBezTo>
                  <a:pt x="3683" y="1756"/>
                  <a:pt x="3669" y="1770"/>
                  <a:pt x="3669" y="1787"/>
                </a:cubicBezTo>
                <a:cubicBezTo>
                  <a:pt x="3669" y="1857"/>
                  <a:pt x="3669" y="1857"/>
                  <a:pt x="3669" y="1857"/>
                </a:cubicBezTo>
                <a:cubicBezTo>
                  <a:pt x="3669" y="1874"/>
                  <a:pt x="3683" y="1888"/>
                  <a:pt x="3700" y="1888"/>
                </a:cubicBezTo>
                <a:cubicBezTo>
                  <a:pt x="3718" y="1888"/>
                  <a:pt x="3732" y="1874"/>
                  <a:pt x="3732" y="1857"/>
                </a:cubicBezTo>
                <a:cubicBezTo>
                  <a:pt x="3732" y="1787"/>
                  <a:pt x="3732" y="1787"/>
                  <a:pt x="3732" y="1787"/>
                </a:cubicBezTo>
                <a:cubicBezTo>
                  <a:pt x="3732" y="1770"/>
                  <a:pt x="3718" y="1756"/>
                  <a:pt x="3700" y="1756"/>
                </a:cubicBezTo>
                <a:moveTo>
                  <a:pt x="3733" y="1953"/>
                </a:moveTo>
                <a:cubicBezTo>
                  <a:pt x="3733" y="1935"/>
                  <a:pt x="3719" y="1920"/>
                  <a:pt x="3700" y="1920"/>
                </a:cubicBezTo>
                <a:cubicBezTo>
                  <a:pt x="3682" y="1920"/>
                  <a:pt x="3668" y="1935"/>
                  <a:pt x="3668" y="1953"/>
                </a:cubicBezTo>
                <a:cubicBezTo>
                  <a:pt x="3668" y="2042"/>
                  <a:pt x="3668" y="2042"/>
                  <a:pt x="3668" y="2042"/>
                </a:cubicBezTo>
                <a:cubicBezTo>
                  <a:pt x="3668" y="2060"/>
                  <a:pt x="3682" y="2075"/>
                  <a:pt x="3700" y="2075"/>
                </a:cubicBezTo>
                <a:cubicBezTo>
                  <a:pt x="3719" y="2075"/>
                  <a:pt x="3733" y="2060"/>
                  <a:pt x="3733" y="2042"/>
                </a:cubicBezTo>
                <a:cubicBezTo>
                  <a:pt x="3733" y="1953"/>
                  <a:pt x="3733" y="1953"/>
                  <a:pt x="3733" y="1953"/>
                </a:cubicBezTo>
                <a:moveTo>
                  <a:pt x="3719" y="369"/>
                </a:moveTo>
                <a:cubicBezTo>
                  <a:pt x="3719" y="359"/>
                  <a:pt x="3711" y="351"/>
                  <a:pt x="3700" y="351"/>
                </a:cubicBezTo>
                <a:cubicBezTo>
                  <a:pt x="3690" y="351"/>
                  <a:pt x="3682" y="359"/>
                  <a:pt x="3682" y="369"/>
                </a:cubicBezTo>
                <a:cubicBezTo>
                  <a:pt x="3682" y="379"/>
                  <a:pt x="3690" y="387"/>
                  <a:pt x="3700" y="387"/>
                </a:cubicBezTo>
                <a:cubicBezTo>
                  <a:pt x="3711" y="387"/>
                  <a:pt x="3719" y="379"/>
                  <a:pt x="3719" y="369"/>
                </a:cubicBezTo>
                <a:cubicBezTo>
                  <a:pt x="3719" y="369"/>
                  <a:pt x="3719" y="369"/>
                  <a:pt x="3719" y="369"/>
                </a:cubicBezTo>
                <a:moveTo>
                  <a:pt x="3719" y="252"/>
                </a:moveTo>
                <a:cubicBezTo>
                  <a:pt x="3719" y="242"/>
                  <a:pt x="3711" y="234"/>
                  <a:pt x="3700" y="234"/>
                </a:cubicBezTo>
                <a:cubicBezTo>
                  <a:pt x="3690" y="234"/>
                  <a:pt x="3682" y="242"/>
                  <a:pt x="3682" y="252"/>
                </a:cubicBezTo>
                <a:cubicBezTo>
                  <a:pt x="3682" y="262"/>
                  <a:pt x="3690" y="271"/>
                  <a:pt x="3700" y="271"/>
                </a:cubicBezTo>
                <a:cubicBezTo>
                  <a:pt x="3711" y="271"/>
                  <a:pt x="3719" y="262"/>
                  <a:pt x="3719" y="252"/>
                </a:cubicBezTo>
                <a:cubicBezTo>
                  <a:pt x="3719" y="252"/>
                  <a:pt x="3719" y="252"/>
                  <a:pt x="3719" y="252"/>
                </a:cubicBezTo>
                <a:moveTo>
                  <a:pt x="3719" y="135"/>
                </a:moveTo>
                <a:cubicBezTo>
                  <a:pt x="3719" y="125"/>
                  <a:pt x="3711" y="117"/>
                  <a:pt x="3700" y="117"/>
                </a:cubicBezTo>
                <a:cubicBezTo>
                  <a:pt x="3690" y="117"/>
                  <a:pt x="3682" y="125"/>
                  <a:pt x="3682" y="135"/>
                </a:cubicBezTo>
                <a:cubicBezTo>
                  <a:pt x="3682" y="146"/>
                  <a:pt x="3690" y="154"/>
                  <a:pt x="3700" y="154"/>
                </a:cubicBezTo>
                <a:cubicBezTo>
                  <a:pt x="3711" y="154"/>
                  <a:pt x="3719" y="146"/>
                  <a:pt x="3719" y="135"/>
                </a:cubicBezTo>
                <a:cubicBezTo>
                  <a:pt x="3719" y="135"/>
                  <a:pt x="3719" y="135"/>
                  <a:pt x="3719" y="135"/>
                </a:cubicBezTo>
                <a:moveTo>
                  <a:pt x="3719" y="19"/>
                </a:moveTo>
                <a:cubicBezTo>
                  <a:pt x="3719" y="9"/>
                  <a:pt x="3711" y="0"/>
                  <a:pt x="3700" y="0"/>
                </a:cubicBezTo>
                <a:cubicBezTo>
                  <a:pt x="3690" y="0"/>
                  <a:pt x="3682" y="9"/>
                  <a:pt x="3682" y="19"/>
                </a:cubicBezTo>
                <a:cubicBezTo>
                  <a:pt x="3682" y="29"/>
                  <a:pt x="3690" y="37"/>
                  <a:pt x="3700" y="37"/>
                </a:cubicBezTo>
                <a:cubicBezTo>
                  <a:pt x="3711" y="37"/>
                  <a:pt x="3719" y="29"/>
                  <a:pt x="3719" y="19"/>
                </a:cubicBezTo>
                <a:cubicBezTo>
                  <a:pt x="3719" y="19"/>
                  <a:pt x="3719" y="19"/>
                  <a:pt x="3719" y="19"/>
                </a:cubicBezTo>
                <a:moveTo>
                  <a:pt x="3700" y="1451"/>
                </a:moveTo>
                <a:cubicBezTo>
                  <a:pt x="3700" y="1451"/>
                  <a:pt x="3700" y="1451"/>
                  <a:pt x="3700" y="1451"/>
                </a:cubicBezTo>
                <a:cubicBezTo>
                  <a:pt x="3685" y="1451"/>
                  <a:pt x="3672" y="1463"/>
                  <a:pt x="3672" y="1479"/>
                </a:cubicBezTo>
                <a:cubicBezTo>
                  <a:pt x="3672" y="1525"/>
                  <a:pt x="3672" y="1525"/>
                  <a:pt x="3672" y="1525"/>
                </a:cubicBezTo>
                <a:cubicBezTo>
                  <a:pt x="3672" y="1540"/>
                  <a:pt x="3685" y="1553"/>
                  <a:pt x="3700" y="1553"/>
                </a:cubicBezTo>
                <a:cubicBezTo>
                  <a:pt x="3716" y="1553"/>
                  <a:pt x="3729" y="1540"/>
                  <a:pt x="3729" y="1525"/>
                </a:cubicBezTo>
                <a:cubicBezTo>
                  <a:pt x="3729" y="1479"/>
                  <a:pt x="3729" y="1479"/>
                  <a:pt x="3729" y="1479"/>
                </a:cubicBezTo>
                <a:cubicBezTo>
                  <a:pt x="3729" y="1463"/>
                  <a:pt x="3716" y="1451"/>
                  <a:pt x="3700" y="1451"/>
                </a:cubicBezTo>
                <a:moveTo>
                  <a:pt x="3818" y="490"/>
                </a:moveTo>
                <a:cubicBezTo>
                  <a:pt x="3818" y="480"/>
                  <a:pt x="3810" y="472"/>
                  <a:pt x="3800" y="472"/>
                </a:cubicBezTo>
                <a:cubicBezTo>
                  <a:pt x="3789" y="472"/>
                  <a:pt x="3781" y="480"/>
                  <a:pt x="3781" y="490"/>
                </a:cubicBezTo>
                <a:cubicBezTo>
                  <a:pt x="3781" y="500"/>
                  <a:pt x="3789" y="509"/>
                  <a:pt x="3800" y="509"/>
                </a:cubicBezTo>
                <a:cubicBezTo>
                  <a:pt x="3810" y="509"/>
                  <a:pt x="3818" y="500"/>
                  <a:pt x="3818" y="490"/>
                </a:cubicBezTo>
                <a:cubicBezTo>
                  <a:pt x="3818" y="490"/>
                  <a:pt x="3818" y="490"/>
                  <a:pt x="3818" y="490"/>
                </a:cubicBezTo>
                <a:moveTo>
                  <a:pt x="3800" y="605"/>
                </a:moveTo>
                <a:cubicBezTo>
                  <a:pt x="3800" y="605"/>
                  <a:pt x="3800" y="605"/>
                  <a:pt x="3800" y="605"/>
                </a:cubicBezTo>
                <a:cubicBezTo>
                  <a:pt x="3789" y="605"/>
                  <a:pt x="3780" y="614"/>
                  <a:pt x="3780" y="625"/>
                </a:cubicBezTo>
                <a:cubicBezTo>
                  <a:pt x="3780" y="637"/>
                  <a:pt x="3780" y="637"/>
                  <a:pt x="3780" y="637"/>
                </a:cubicBezTo>
                <a:cubicBezTo>
                  <a:pt x="3780" y="648"/>
                  <a:pt x="3789" y="657"/>
                  <a:pt x="3800" y="657"/>
                </a:cubicBezTo>
                <a:cubicBezTo>
                  <a:pt x="3811" y="657"/>
                  <a:pt x="3820" y="648"/>
                  <a:pt x="3820" y="637"/>
                </a:cubicBezTo>
                <a:cubicBezTo>
                  <a:pt x="3820" y="625"/>
                  <a:pt x="3820" y="625"/>
                  <a:pt x="3820" y="625"/>
                </a:cubicBezTo>
                <a:cubicBezTo>
                  <a:pt x="3820" y="614"/>
                  <a:pt x="3811" y="605"/>
                  <a:pt x="3800" y="605"/>
                </a:cubicBezTo>
                <a:moveTo>
                  <a:pt x="3821" y="767"/>
                </a:moveTo>
                <a:cubicBezTo>
                  <a:pt x="3821" y="755"/>
                  <a:pt x="3811" y="746"/>
                  <a:pt x="3800" y="746"/>
                </a:cubicBezTo>
                <a:cubicBezTo>
                  <a:pt x="3788" y="746"/>
                  <a:pt x="3778" y="755"/>
                  <a:pt x="3778" y="767"/>
                </a:cubicBezTo>
                <a:cubicBezTo>
                  <a:pt x="3778" y="783"/>
                  <a:pt x="3778" y="783"/>
                  <a:pt x="3778" y="783"/>
                </a:cubicBezTo>
                <a:cubicBezTo>
                  <a:pt x="3778" y="795"/>
                  <a:pt x="3788" y="805"/>
                  <a:pt x="3800" y="805"/>
                </a:cubicBezTo>
                <a:cubicBezTo>
                  <a:pt x="3811" y="805"/>
                  <a:pt x="3821" y="795"/>
                  <a:pt x="3821" y="783"/>
                </a:cubicBezTo>
                <a:cubicBezTo>
                  <a:pt x="3821" y="767"/>
                  <a:pt x="3821" y="767"/>
                  <a:pt x="3821" y="767"/>
                </a:cubicBezTo>
                <a:moveTo>
                  <a:pt x="3800" y="887"/>
                </a:moveTo>
                <a:cubicBezTo>
                  <a:pt x="3800" y="887"/>
                  <a:pt x="3800" y="887"/>
                  <a:pt x="3800" y="887"/>
                </a:cubicBezTo>
                <a:cubicBezTo>
                  <a:pt x="3787" y="887"/>
                  <a:pt x="3777" y="897"/>
                  <a:pt x="3777" y="910"/>
                </a:cubicBezTo>
                <a:cubicBezTo>
                  <a:pt x="3777" y="930"/>
                  <a:pt x="3777" y="930"/>
                  <a:pt x="3777" y="930"/>
                </a:cubicBezTo>
                <a:cubicBezTo>
                  <a:pt x="3777" y="943"/>
                  <a:pt x="3787" y="953"/>
                  <a:pt x="3800" y="953"/>
                </a:cubicBezTo>
                <a:cubicBezTo>
                  <a:pt x="3812" y="953"/>
                  <a:pt x="3822" y="943"/>
                  <a:pt x="3822" y="930"/>
                </a:cubicBezTo>
                <a:cubicBezTo>
                  <a:pt x="3822" y="910"/>
                  <a:pt x="3822" y="910"/>
                  <a:pt x="3822" y="910"/>
                </a:cubicBezTo>
                <a:cubicBezTo>
                  <a:pt x="3822" y="897"/>
                  <a:pt x="3812" y="887"/>
                  <a:pt x="3800" y="887"/>
                </a:cubicBezTo>
                <a:moveTo>
                  <a:pt x="3824" y="1052"/>
                </a:moveTo>
                <a:cubicBezTo>
                  <a:pt x="3824" y="1039"/>
                  <a:pt x="3813" y="1028"/>
                  <a:pt x="3800" y="1028"/>
                </a:cubicBezTo>
                <a:cubicBezTo>
                  <a:pt x="3786" y="1028"/>
                  <a:pt x="3775" y="1039"/>
                  <a:pt x="3775" y="1052"/>
                </a:cubicBezTo>
                <a:cubicBezTo>
                  <a:pt x="3775" y="1077"/>
                  <a:pt x="3775" y="1077"/>
                  <a:pt x="3775" y="1077"/>
                </a:cubicBezTo>
                <a:cubicBezTo>
                  <a:pt x="3775" y="1090"/>
                  <a:pt x="3786" y="1101"/>
                  <a:pt x="3800" y="1101"/>
                </a:cubicBezTo>
                <a:cubicBezTo>
                  <a:pt x="3813" y="1101"/>
                  <a:pt x="3824" y="1090"/>
                  <a:pt x="3824" y="1077"/>
                </a:cubicBezTo>
                <a:cubicBezTo>
                  <a:pt x="3824" y="1052"/>
                  <a:pt x="3824" y="1052"/>
                  <a:pt x="3824" y="1052"/>
                </a:cubicBezTo>
                <a:moveTo>
                  <a:pt x="3800" y="1169"/>
                </a:moveTo>
                <a:cubicBezTo>
                  <a:pt x="3800" y="1169"/>
                  <a:pt x="3800" y="1169"/>
                  <a:pt x="3800" y="1169"/>
                </a:cubicBezTo>
                <a:cubicBezTo>
                  <a:pt x="3785" y="1169"/>
                  <a:pt x="3774" y="1180"/>
                  <a:pt x="3774" y="1194"/>
                </a:cubicBezTo>
                <a:cubicBezTo>
                  <a:pt x="3774" y="1223"/>
                  <a:pt x="3774" y="1223"/>
                  <a:pt x="3774" y="1223"/>
                </a:cubicBezTo>
                <a:cubicBezTo>
                  <a:pt x="3774" y="1238"/>
                  <a:pt x="3785" y="1249"/>
                  <a:pt x="3800" y="1249"/>
                </a:cubicBezTo>
                <a:cubicBezTo>
                  <a:pt x="3814" y="1249"/>
                  <a:pt x="3825" y="1238"/>
                  <a:pt x="3825" y="1223"/>
                </a:cubicBezTo>
                <a:cubicBezTo>
                  <a:pt x="3825" y="1194"/>
                  <a:pt x="3825" y="1194"/>
                  <a:pt x="3825" y="1194"/>
                </a:cubicBezTo>
                <a:cubicBezTo>
                  <a:pt x="3825" y="1180"/>
                  <a:pt x="3814" y="1169"/>
                  <a:pt x="3800" y="1169"/>
                </a:cubicBezTo>
                <a:moveTo>
                  <a:pt x="3827" y="1337"/>
                </a:moveTo>
                <a:cubicBezTo>
                  <a:pt x="3827" y="1322"/>
                  <a:pt x="3815" y="1310"/>
                  <a:pt x="3800" y="1310"/>
                </a:cubicBezTo>
                <a:cubicBezTo>
                  <a:pt x="3785" y="1310"/>
                  <a:pt x="3772" y="1322"/>
                  <a:pt x="3772" y="1337"/>
                </a:cubicBezTo>
                <a:cubicBezTo>
                  <a:pt x="3772" y="1370"/>
                  <a:pt x="3772" y="1370"/>
                  <a:pt x="3772" y="1370"/>
                </a:cubicBezTo>
                <a:cubicBezTo>
                  <a:pt x="3772" y="1385"/>
                  <a:pt x="3785" y="1397"/>
                  <a:pt x="3800" y="1397"/>
                </a:cubicBezTo>
                <a:cubicBezTo>
                  <a:pt x="3815" y="1397"/>
                  <a:pt x="3827" y="1385"/>
                  <a:pt x="3827" y="1370"/>
                </a:cubicBezTo>
                <a:cubicBezTo>
                  <a:pt x="3827" y="1337"/>
                  <a:pt x="3827" y="1337"/>
                  <a:pt x="3827" y="1337"/>
                </a:cubicBezTo>
                <a:moveTo>
                  <a:pt x="3830" y="1629"/>
                </a:moveTo>
                <a:cubicBezTo>
                  <a:pt x="3830" y="1613"/>
                  <a:pt x="3816" y="1599"/>
                  <a:pt x="3800" y="1599"/>
                </a:cubicBezTo>
                <a:cubicBezTo>
                  <a:pt x="3783" y="1599"/>
                  <a:pt x="3770" y="1613"/>
                  <a:pt x="3770" y="1629"/>
                </a:cubicBezTo>
                <a:cubicBezTo>
                  <a:pt x="3770" y="1687"/>
                  <a:pt x="3770" y="1687"/>
                  <a:pt x="3770" y="1687"/>
                </a:cubicBezTo>
                <a:cubicBezTo>
                  <a:pt x="3770" y="1703"/>
                  <a:pt x="3783" y="1717"/>
                  <a:pt x="3800" y="1717"/>
                </a:cubicBezTo>
                <a:cubicBezTo>
                  <a:pt x="3816" y="1717"/>
                  <a:pt x="3830" y="1703"/>
                  <a:pt x="3830" y="1687"/>
                </a:cubicBezTo>
                <a:cubicBezTo>
                  <a:pt x="3830" y="1629"/>
                  <a:pt x="3830" y="1629"/>
                  <a:pt x="3830" y="1629"/>
                </a:cubicBezTo>
                <a:moveTo>
                  <a:pt x="3800" y="1756"/>
                </a:moveTo>
                <a:cubicBezTo>
                  <a:pt x="3800" y="1756"/>
                  <a:pt x="3800" y="1756"/>
                  <a:pt x="3800" y="1756"/>
                </a:cubicBezTo>
                <a:cubicBezTo>
                  <a:pt x="3782" y="1756"/>
                  <a:pt x="3768" y="1770"/>
                  <a:pt x="3768" y="1787"/>
                </a:cubicBezTo>
                <a:cubicBezTo>
                  <a:pt x="3768" y="1857"/>
                  <a:pt x="3768" y="1857"/>
                  <a:pt x="3768" y="1857"/>
                </a:cubicBezTo>
                <a:cubicBezTo>
                  <a:pt x="3768" y="1874"/>
                  <a:pt x="3782" y="1888"/>
                  <a:pt x="3800" y="1888"/>
                </a:cubicBezTo>
                <a:cubicBezTo>
                  <a:pt x="3817" y="1888"/>
                  <a:pt x="3831" y="1874"/>
                  <a:pt x="3831" y="1857"/>
                </a:cubicBezTo>
                <a:cubicBezTo>
                  <a:pt x="3831" y="1787"/>
                  <a:pt x="3831" y="1787"/>
                  <a:pt x="3831" y="1787"/>
                </a:cubicBezTo>
                <a:cubicBezTo>
                  <a:pt x="3831" y="1770"/>
                  <a:pt x="3817" y="1756"/>
                  <a:pt x="3800" y="1756"/>
                </a:cubicBezTo>
                <a:moveTo>
                  <a:pt x="3832" y="1953"/>
                </a:moveTo>
                <a:cubicBezTo>
                  <a:pt x="3832" y="1935"/>
                  <a:pt x="3818" y="1920"/>
                  <a:pt x="3800" y="1920"/>
                </a:cubicBezTo>
                <a:cubicBezTo>
                  <a:pt x="3781" y="1920"/>
                  <a:pt x="3767" y="1935"/>
                  <a:pt x="3767" y="1953"/>
                </a:cubicBezTo>
                <a:cubicBezTo>
                  <a:pt x="3767" y="2042"/>
                  <a:pt x="3767" y="2042"/>
                  <a:pt x="3767" y="2042"/>
                </a:cubicBezTo>
                <a:cubicBezTo>
                  <a:pt x="3767" y="2060"/>
                  <a:pt x="3781" y="2075"/>
                  <a:pt x="3800" y="2075"/>
                </a:cubicBezTo>
                <a:cubicBezTo>
                  <a:pt x="3818" y="2075"/>
                  <a:pt x="3832" y="2060"/>
                  <a:pt x="3832" y="2042"/>
                </a:cubicBezTo>
                <a:cubicBezTo>
                  <a:pt x="3832" y="1953"/>
                  <a:pt x="3832" y="1953"/>
                  <a:pt x="3832" y="1953"/>
                </a:cubicBezTo>
                <a:moveTo>
                  <a:pt x="3818" y="369"/>
                </a:moveTo>
                <a:cubicBezTo>
                  <a:pt x="3818" y="359"/>
                  <a:pt x="3810" y="351"/>
                  <a:pt x="3800" y="351"/>
                </a:cubicBezTo>
                <a:cubicBezTo>
                  <a:pt x="3789" y="351"/>
                  <a:pt x="3781" y="359"/>
                  <a:pt x="3781" y="369"/>
                </a:cubicBezTo>
                <a:cubicBezTo>
                  <a:pt x="3781" y="379"/>
                  <a:pt x="3789" y="387"/>
                  <a:pt x="3800" y="387"/>
                </a:cubicBezTo>
                <a:cubicBezTo>
                  <a:pt x="3810" y="387"/>
                  <a:pt x="3818" y="379"/>
                  <a:pt x="3818" y="369"/>
                </a:cubicBezTo>
                <a:cubicBezTo>
                  <a:pt x="3818" y="369"/>
                  <a:pt x="3818" y="369"/>
                  <a:pt x="3818" y="369"/>
                </a:cubicBezTo>
                <a:moveTo>
                  <a:pt x="3818" y="252"/>
                </a:moveTo>
                <a:cubicBezTo>
                  <a:pt x="3818" y="242"/>
                  <a:pt x="3810" y="234"/>
                  <a:pt x="3800" y="234"/>
                </a:cubicBezTo>
                <a:cubicBezTo>
                  <a:pt x="3789" y="234"/>
                  <a:pt x="3781" y="242"/>
                  <a:pt x="3781" y="252"/>
                </a:cubicBezTo>
                <a:cubicBezTo>
                  <a:pt x="3781" y="262"/>
                  <a:pt x="3789" y="271"/>
                  <a:pt x="3800" y="271"/>
                </a:cubicBezTo>
                <a:cubicBezTo>
                  <a:pt x="3810" y="271"/>
                  <a:pt x="3818" y="262"/>
                  <a:pt x="3818" y="252"/>
                </a:cubicBezTo>
                <a:cubicBezTo>
                  <a:pt x="3818" y="252"/>
                  <a:pt x="3818" y="252"/>
                  <a:pt x="3818" y="252"/>
                </a:cubicBezTo>
                <a:moveTo>
                  <a:pt x="3818" y="135"/>
                </a:moveTo>
                <a:cubicBezTo>
                  <a:pt x="3818" y="125"/>
                  <a:pt x="3810" y="117"/>
                  <a:pt x="3800" y="117"/>
                </a:cubicBezTo>
                <a:cubicBezTo>
                  <a:pt x="3789" y="117"/>
                  <a:pt x="3781" y="125"/>
                  <a:pt x="3781" y="135"/>
                </a:cubicBezTo>
                <a:cubicBezTo>
                  <a:pt x="3781" y="146"/>
                  <a:pt x="3789" y="154"/>
                  <a:pt x="3800" y="154"/>
                </a:cubicBezTo>
                <a:cubicBezTo>
                  <a:pt x="3810" y="154"/>
                  <a:pt x="3818" y="146"/>
                  <a:pt x="3818" y="135"/>
                </a:cubicBezTo>
                <a:cubicBezTo>
                  <a:pt x="3818" y="135"/>
                  <a:pt x="3818" y="135"/>
                  <a:pt x="3818" y="135"/>
                </a:cubicBezTo>
                <a:moveTo>
                  <a:pt x="3818" y="19"/>
                </a:moveTo>
                <a:cubicBezTo>
                  <a:pt x="3818" y="9"/>
                  <a:pt x="3810" y="0"/>
                  <a:pt x="3800" y="0"/>
                </a:cubicBezTo>
                <a:cubicBezTo>
                  <a:pt x="3789" y="0"/>
                  <a:pt x="3781" y="9"/>
                  <a:pt x="3781" y="19"/>
                </a:cubicBezTo>
                <a:cubicBezTo>
                  <a:pt x="3781" y="29"/>
                  <a:pt x="3789" y="37"/>
                  <a:pt x="3800" y="37"/>
                </a:cubicBezTo>
                <a:cubicBezTo>
                  <a:pt x="3810" y="37"/>
                  <a:pt x="3818" y="29"/>
                  <a:pt x="3818" y="19"/>
                </a:cubicBezTo>
                <a:cubicBezTo>
                  <a:pt x="3818" y="19"/>
                  <a:pt x="3818" y="19"/>
                  <a:pt x="3818" y="19"/>
                </a:cubicBezTo>
                <a:moveTo>
                  <a:pt x="3800" y="1451"/>
                </a:moveTo>
                <a:cubicBezTo>
                  <a:pt x="3800" y="1451"/>
                  <a:pt x="3800" y="1451"/>
                  <a:pt x="3800" y="1451"/>
                </a:cubicBezTo>
                <a:cubicBezTo>
                  <a:pt x="3784" y="1451"/>
                  <a:pt x="3771" y="1463"/>
                  <a:pt x="3771" y="1479"/>
                </a:cubicBezTo>
                <a:cubicBezTo>
                  <a:pt x="3771" y="1525"/>
                  <a:pt x="3771" y="1525"/>
                  <a:pt x="3771" y="1525"/>
                </a:cubicBezTo>
                <a:cubicBezTo>
                  <a:pt x="3771" y="1540"/>
                  <a:pt x="3784" y="1553"/>
                  <a:pt x="3800" y="1553"/>
                </a:cubicBezTo>
                <a:cubicBezTo>
                  <a:pt x="3815" y="1553"/>
                  <a:pt x="3828" y="1540"/>
                  <a:pt x="3828" y="1525"/>
                </a:cubicBezTo>
                <a:cubicBezTo>
                  <a:pt x="3828" y="1479"/>
                  <a:pt x="3828" y="1479"/>
                  <a:pt x="3828" y="1479"/>
                </a:cubicBezTo>
                <a:cubicBezTo>
                  <a:pt x="3828" y="1463"/>
                  <a:pt x="3815" y="1451"/>
                  <a:pt x="3800" y="1451"/>
                </a:cubicBezTo>
                <a:moveTo>
                  <a:pt x="3917" y="490"/>
                </a:moveTo>
                <a:cubicBezTo>
                  <a:pt x="3917" y="480"/>
                  <a:pt x="3909" y="472"/>
                  <a:pt x="3899" y="472"/>
                </a:cubicBezTo>
                <a:cubicBezTo>
                  <a:pt x="3888" y="472"/>
                  <a:pt x="3880" y="480"/>
                  <a:pt x="3880" y="490"/>
                </a:cubicBezTo>
                <a:cubicBezTo>
                  <a:pt x="3880" y="500"/>
                  <a:pt x="3888" y="509"/>
                  <a:pt x="3899" y="509"/>
                </a:cubicBezTo>
                <a:cubicBezTo>
                  <a:pt x="3909" y="509"/>
                  <a:pt x="3917" y="500"/>
                  <a:pt x="3917" y="490"/>
                </a:cubicBezTo>
                <a:cubicBezTo>
                  <a:pt x="3917" y="490"/>
                  <a:pt x="3917" y="490"/>
                  <a:pt x="3917" y="490"/>
                </a:cubicBezTo>
                <a:moveTo>
                  <a:pt x="3899" y="605"/>
                </a:moveTo>
                <a:cubicBezTo>
                  <a:pt x="3899" y="605"/>
                  <a:pt x="3899" y="605"/>
                  <a:pt x="3899" y="605"/>
                </a:cubicBezTo>
                <a:cubicBezTo>
                  <a:pt x="3888" y="605"/>
                  <a:pt x="3879" y="614"/>
                  <a:pt x="3879" y="625"/>
                </a:cubicBezTo>
                <a:cubicBezTo>
                  <a:pt x="3879" y="637"/>
                  <a:pt x="3879" y="637"/>
                  <a:pt x="3879" y="637"/>
                </a:cubicBezTo>
                <a:cubicBezTo>
                  <a:pt x="3879" y="648"/>
                  <a:pt x="3888" y="657"/>
                  <a:pt x="3899" y="657"/>
                </a:cubicBezTo>
                <a:cubicBezTo>
                  <a:pt x="3910" y="657"/>
                  <a:pt x="3919" y="648"/>
                  <a:pt x="3919" y="637"/>
                </a:cubicBezTo>
                <a:cubicBezTo>
                  <a:pt x="3919" y="625"/>
                  <a:pt x="3919" y="625"/>
                  <a:pt x="3919" y="625"/>
                </a:cubicBezTo>
                <a:cubicBezTo>
                  <a:pt x="3919" y="614"/>
                  <a:pt x="3910" y="605"/>
                  <a:pt x="3899" y="605"/>
                </a:cubicBezTo>
                <a:moveTo>
                  <a:pt x="3920" y="767"/>
                </a:moveTo>
                <a:cubicBezTo>
                  <a:pt x="3920" y="755"/>
                  <a:pt x="3911" y="746"/>
                  <a:pt x="3899" y="746"/>
                </a:cubicBezTo>
                <a:cubicBezTo>
                  <a:pt x="3887" y="746"/>
                  <a:pt x="3877" y="755"/>
                  <a:pt x="3877" y="767"/>
                </a:cubicBezTo>
                <a:cubicBezTo>
                  <a:pt x="3877" y="783"/>
                  <a:pt x="3877" y="783"/>
                  <a:pt x="3877" y="783"/>
                </a:cubicBezTo>
                <a:cubicBezTo>
                  <a:pt x="3877" y="795"/>
                  <a:pt x="3887" y="805"/>
                  <a:pt x="3899" y="805"/>
                </a:cubicBezTo>
                <a:cubicBezTo>
                  <a:pt x="3911" y="805"/>
                  <a:pt x="3920" y="795"/>
                  <a:pt x="3920" y="783"/>
                </a:cubicBezTo>
                <a:cubicBezTo>
                  <a:pt x="3920" y="767"/>
                  <a:pt x="3920" y="767"/>
                  <a:pt x="3920" y="767"/>
                </a:cubicBezTo>
                <a:moveTo>
                  <a:pt x="3899" y="887"/>
                </a:moveTo>
                <a:cubicBezTo>
                  <a:pt x="3899" y="887"/>
                  <a:pt x="3899" y="887"/>
                  <a:pt x="3899" y="887"/>
                </a:cubicBezTo>
                <a:cubicBezTo>
                  <a:pt x="3886" y="887"/>
                  <a:pt x="3876" y="897"/>
                  <a:pt x="3876" y="910"/>
                </a:cubicBezTo>
                <a:cubicBezTo>
                  <a:pt x="3876" y="930"/>
                  <a:pt x="3876" y="930"/>
                  <a:pt x="3876" y="930"/>
                </a:cubicBezTo>
                <a:cubicBezTo>
                  <a:pt x="3876" y="943"/>
                  <a:pt x="3886" y="953"/>
                  <a:pt x="3899" y="953"/>
                </a:cubicBezTo>
                <a:cubicBezTo>
                  <a:pt x="3911" y="953"/>
                  <a:pt x="3922" y="943"/>
                  <a:pt x="3922" y="930"/>
                </a:cubicBezTo>
                <a:cubicBezTo>
                  <a:pt x="3922" y="910"/>
                  <a:pt x="3922" y="910"/>
                  <a:pt x="3922" y="910"/>
                </a:cubicBezTo>
                <a:cubicBezTo>
                  <a:pt x="3922" y="897"/>
                  <a:pt x="3911" y="887"/>
                  <a:pt x="3899" y="887"/>
                </a:cubicBezTo>
                <a:moveTo>
                  <a:pt x="3923" y="1052"/>
                </a:moveTo>
                <a:cubicBezTo>
                  <a:pt x="3923" y="1039"/>
                  <a:pt x="3912" y="1028"/>
                  <a:pt x="3899" y="1028"/>
                </a:cubicBezTo>
                <a:cubicBezTo>
                  <a:pt x="3885" y="1028"/>
                  <a:pt x="3874" y="1039"/>
                  <a:pt x="3874" y="1052"/>
                </a:cubicBezTo>
                <a:cubicBezTo>
                  <a:pt x="3874" y="1077"/>
                  <a:pt x="3874" y="1077"/>
                  <a:pt x="3874" y="1077"/>
                </a:cubicBezTo>
                <a:cubicBezTo>
                  <a:pt x="3874" y="1090"/>
                  <a:pt x="3885" y="1101"/>
                  <a:pt x="3899" y="1101"/>
                </a:cubicBezTo>
                <a:cubicBezTo>
                  <a:pt x="3912" y="1101"/>
                  <a:pt x="3923" y="1090"/>
                  <a:pt x="3923" y="1077"/>
                </a:cubicBezTo>
                <a:cubicBezTo>
                  <a:pt x="3923" y="1052"/>
                  <a:pt x="3923" y="1052"/>
                  <a:pt x="3923" y="1052"/>
                </a:cubicBezTo>
                <a:moveTo>
                  <a:pt x="3899" y="1169"/>
                </a:moveTo>
                <a:cubicBezTo>
                  <a:pt x="3899" y="1169"/>
                  <a:pt x="3899" y="1169"/>
                  <a:pt x="3899" y="1169"/>
                </a:cubicBezTo>
                <a:cubicBezTo>
                  <a:pt x="3885" y="1169"/>
                  <a:pt x="3873" y="1180"/>
                  <a:pt x="3873" y="1194"/>
                </a:cubicBezTo>
                <a:cubicBezTo>
                  <a:pt x="3873" y="1223"/>
                  <a:pt x="3873" y="1223"/>
                  <a:pt x="3873" y="1223"/>
                </a:cubicBezTo>
                <a:cubicBezTo>
                  <a:pt x="3873" y="1238"/>
                  <a:pt x="3885" y="1249"/>
                  <a:pt x="3899" y="1249"/>
                </a:cubicBezTo>
                <a:cubicBezTo>
                  <a:pt x="3913" y="1249"/>
                  <a:pt x="3924" y="1238"/>
                  <a:pt x="3924" y="1223"/>
                </a:cubicBezTo>
                <a:cubicBezTo>
                  <a:pt x="3924" y="1194"/>
                  <a:pt x="3924" y="1194"/>
                  <a:pt x="3924" y="1194"/>
                </a:cubicBezTo>
                <a:cubicBezTo>
                  <a:pt x="3924" y="1180"/>
                  <a:pt x="3913" y="1169"/>
                  <a:pt x="3899" y="1169"/>
                </a:cubicBezTo>
                <a:moveTo>
                  <a:pt x="3926" y="1337"/>
                </a:moveTo>
                <a:cubicBezTo>
                  <a:pt x="3926" y="1322"/>
                  <a:pt x="3914" y="1310"/>
                  <a:pt x="3899" y="1310"/>
                </a:cubicBezTo>
                <a:cubicBezTo>
                  <a:pt x="3884" y="1310"/>
                  <a:pt x="3872" y="1322"/>
                  <a:pt x="3872" y="1337"/>
                </a:cubicBezTo>
                <a:cubicBezTo>
                  <a:pt x="3872" y="1370"/>
                  <a:pt x="3872" y="1370"/>
                  <a:pt x="3872" y="1370"/>
                </a:cubicBezTo>
                <a:cubicBezTo>
                  <a:pt x="3872" y="1385"/>
                  <a:pt x="3884" y="1397"/>
                  <a:pt x="3899" y="1397"/>
                </a:cubicBezTo>
                <a:cubicBezTo>
                  <a:pt x="3914" y="1397"/>
                  <a:pt x="3926" y="1385"/>
                  <a:pt x="3926" y="1370"/>
                </a:cubicBezTo>
                <a:cubicBezTo>
                  <a:pt x="3926" y="1337"/>
                  <a:pt x="3926" y="1337"/>
                  <a:pt x="3926" y="1337"/>
                </a:cubicBezTo>
                <a:moveTo>
                  <a:pt x="3929" y="1629"/>
                </a:moveTo>
                <a:cubicBezTo>
                  <a:pt x="3929" y="1613"/>
                  <a:pt x="3915" y="1599"/>
                  <a:pt x="3899" y="1599"/>
                </a:cubicBezTo>
                <a:cubicBezTo>
                  <a:pt x="3882" y="1599"/>
                  <a:pt x="3869" y="1613"/>
                  <a:pt x="3869" y="1629"/>
                </a:cubicBezTo>
                <a:cubicBezTo>
                  <a:pt x="3869" y="1687"/>
                  <a:pt x="3869" y="1687"/>
                  <a:pt x="3869" y="1687"/>
                </a:cubicBezTo>
                <a:cubicBezTo>
                  <a:pt x="3869" y="1703"/>
                  <a:pt x="3882" y="1717"/>
                  <a:pt x="3899" y="1717"/>
                </a:cubicBezTo>
                <a:cubicBezTo>
                  <a:pt x="3915" y="1717"/>
                  <a:pt x="3929" y="1703"/>
                  <a:pt x="3929" y="1687"/>
                </a:cubicBezTo>
                <a:cubicBezTo>
                  <a:pt x="3929" y="1629"/>
                  <a:pt x="3929" y="1629"/>
                  <a:pt x="3929" y="1629"/>
                </a:cubicBezTo>
                <a:moveTo>
                  <a:pt x="3899" y="1756"/>
                </a:moveTo>
                <a:cubicBezTo>
                  <a:pt x="3899" y="1756"/>
                  <a:pt x="3899" y="1756"/>
                  <a:pt x="3899" y="1756"/>
                </a:cubicBezTo>
                <a:cubicBezTo>
                  <a:pt x="3881" y="1756"/>
                  <a:pt x="3867" y="1770"/>
                  <a:pt x="3867" y="1787"/>
                </a:cubicBezTo>
                <a:cubicBezTo>
                  <a:pt x="3867" y="1857"/>
                  <a:pt x="3867" y="1857"/>
                  <a:pt x="3867" y="1857"/>
                </a:cubicBezTo>
                <a:cubicBezTo>
                  <a:pt x="3867" y="1874"/>
                  <a:pt x="3881" y="1888"/>
                  <a:pt x="3899" y="1888"/>
                </a:cubicBezTo>
                <a:cubicBezTo>
                  <a:pt x="3916" y="1888"/>
                  <a:pt x="3930" y="1874"/>
                  <a:pt x="3930" y="1857"/>
                </a:cubicBezTo>
                <a:cubicBezTo>
                  <a:pt x="3930" y="1787"/>
                  <a:pt x="3930" y="1787"/>
                  <a:pt x="3930" y="1787"/>
                </a:cubicBezTo>
                <a:cubicBezTo>
                  <a:pt x="3930" y="1770"/>
                  <a:pt x="3916" y="1756"/>
                  <a:pt x="3899" y="1756"/>
                </a:cubicBezTo>
                <a:moveTo>
                  <a:pt x="3932" y="1953"/>
                </a:moveTo>
                <a:cubicBezTo>
                  <a:pt x="3932" y="1935"/>
                  <a:pt x="3917" y="1920"/>
                  <a:pt x="3899" y="1920"/>
                </a:cubicBezTo>
                <a:cubicBezTo>
                  <a:pt x="3881" y="1920"/>
                  <a:pt x="3866" y="1935"/>
                  <a:pt x="3866" y="1953"/>
                </a:cubicBezTo>
                <a:cubicBezTo>
                  <a:pt x="3866" y="2042"/>
                  <a:pt x="3866" y="2042"/>
                  <a:pt x="3866" y="2042"/>
                </a:cubicBezTo>
                <a:cubicBezTo>
                  <a:pt x="3866" y="2060"/>
                  <a:pt x="3881" y="2075"/>
                  <a:pt x="3899" y="2075"/>
                </a:cubicBezTo>
                <a:cubicBezTo>
                  <a:pt x="3917" y="2075"/>
                  <a:pt x="3932" y="2060"/>
                  <a:pt x="3932" y="2042"/>
                </a:cubicBezTo>
                <a:cubicBezTo>
                  <a:pt x="3932" y="1953"/>
                  <a:pt x="3932" y="1953"/>
                  <a:pt x="3932" y="1953"/>
                </a:cubicBezTo>
                <a:moveTo>
                  <a:pt x="3917" y="369"/>
                </a:moveTo>
                <a:cubicBezTo>
                  <a:pt x="3917" y="359"/>
                  <a:pt x="3909" y="351"/>
                  <a:pt x="3899" y="351"/>
                </a:cubicBezTo>
                <a:cubicBezTo>
                  <a:pt x="3888" y="351"/>
                  <a:pt x="3880" y="359"/>
                  <a:pt x="3880" y="369"/>
                </a:cubicBezTo>
                <a:cubicBezTo>
                  <a:pt x="3880" y="379"/>
                  <a:pt x="3888" y="387"/>
                  <a:pt x="3899" y="387"/>
                </a:cubicBezTo>
                <a:cubicBezTo>
                  <a:pt x="3909" y="387"/>
                  <a:pt x="3917" y="379"/>
                  <a:pt x="3917" y="369"/>
                </a:cubicBezTo>
                <a:cubicBezTo>
                  <a:pt x="3917" y="369"/>
                  <a:pt x="3917" y="369"/>
                  <a:pt x="3917" y="369"/>
                </a:cubicBezTo>
                <a:moveTo>
                  <a:pt x="3917" y="252"/>
                </a:moveTo>
                <a:cubicBezTo>
                  <a:pt x="3917" y="242"/>
                  <a:pt x="3909" y="234"/>
                  <a:pt x="3899" y="234"/>
                </a:cubicBezTo>
                <a:cubicBezTo>
                  <a:pt x="3888" y="234"/>
                  <a:pt x="3880" y="242"/>
                  <a:pt x="3880" y="252"/>
                </a:cubicBezTo>
                <a:cubicBezTo>
                  <a:pt x="3880" y="262"/>
                  <a:pt x="3888" y="271"/>
                  <a:pt x="3899" y="271"/>
                </a:cubicBezTo>
                <a:cubicBezTo>
                  <a:pt x="3909" y="271"/>
                  <a:pt x="3917" y="262"/>
                  <a:pt x="3917" y="252"/>
                </a:cubicBezTo>
                <a:cubicBezTo>
                  <a:pt x="3917" y="252"/>
                  <a:pt x="3917" y="252"/>
                  <a:pt x="3917" y="252"/>
                </a:cubicBezTo>
                <a:moveTo>
                  <a:pt x="3917" y="135"/>
                </a:moveTo>
                <a:cubicBezTo>
                  <a:pt x="3917" y="125"/>
                  <a:pt x="3909" y="117"/>
                  <a:pt x="3899" y="117"/>
                </a:cubicBezTo>
                <a:cubicBezTo>
                  <a:pt x="3888" y="117"/>
                  <a:pt x="3880" y="125"/>
                  <a:pt x="3880" y="135"/>
                </a:cubicBezTo>
                <a:cubicBezTo>
                  <a:pt x="3880" y="146"/>
                  <a:pt x="3888" y="154"/>
                  <a:pt x="3899" y="154"/>
                </a:cubicBezTo>
                <a:cubicBezTo>
                  <a:pt x="3909" y="154"/>
                  <a:pt x="3917" y="146"/>
                  <a:pt x="3917" y="135"/>
                </a:cubicBezTo>
                <a:cubicBezTo>
                  <a:pt x="3917" y="135"/>
                  <a:pt x="3917" y="135"/>
                  <a:pt x="3917" y="135"/>
                </a:cubicBezTo>
                <a:moveTo>
                  <a:pt x="3917" y="19"/>
                </a:moveTo>
                <a:cubicBezTo>
                  <a:pt x="3917" y="9"/>
                  <a:pt x="3909" y="0"/>
                  <a:pt x="3899" y="0"/>
                </a:cubicBezTo>
                <a:cubicBezTo>
                  <a:pt x="3888" y="0"/>
                  <a:pt x="3880" y="9"/>
                  <a:pt x="3880" y="19"/>
                </a:cubicBezTo>
                <a:cubicBezTo>
                  <a:pt x="3880" y="29"/>
                  <a:pt x="3888" y="37"/>
                  <a:pt x="3899" y="37"/>
                </a:cubicBezTo>
                <a:cubicBezTo>
                  <a:pt x="3909" y="37"/>
                  <a:pt x="3917" y="29"/>
                  <a:pt x="3917" y="19"/>
                </a:cubicBezTo>
                <a:cubicBezTo>
                  <a:pt x="3917" y="19"/>
                  <a:pt x="3917" y="19"/>
                  <a:pt x="3917" y="19"/>
                </a:cubicBezTo>
                <a:moveTo>
                  <a:pt x="3899" y="1451"/>
                </a:moveTo>
                <a:cubicBezTo>
                  <a:pt x="3899" y="1451"/>
                  <a:pt x="3899" y="1451"/>
                  <a:pt x="3899" y="1451"/>
                </a:cubicBezTo>
                <a:cubicBezTo>
                  <a:pt x="3883" y="1451"/>
                  <a:pt x="3870" y="1463"/>
                  <a:pt x="3870" y="1479"/>
                </a:cubicBezTo>
                <a:cubicBezTo>
                  <a:pt x="3870" y="1525"/>
                  <a:pt x="3870" y="1525"/>
                  <a:pt x="3870" y="1525"/>
                </a:cubicBezTo>
                <a:cubicBezTo>
                  <a:pt x="3870" y="1540"/>
                  <a:pt x="3883" y="1553"/>
                  <a:pt x="3899" y="1553"/>
                </a:cubicBezTo>
                <a:cubicBezTo>
                  <a:pt x="3914" y="1553"/>
                  <a:pt x="3927" y="1540"/>
                  <a:pt x="3927" y="1525"/>
                </a:cubicBezTo>
                <a:cubicBezTo>
                  <a:pt x="3927" y="1479"/>
                  <a:pt x="3927" y="1479"/>
                  <a:pt x="3927" y="1479"/>
                </a:cubicBezTo>
                <a:cubicBezTo>
                  <a:pt x="3927" y="1463"/>
                  <a:pt x="3914" y="1451"/>
                  <a:pt x="3899" y="1451"/>
                </a:cubicBezTo>
                <a:moveTo>
                  <a:pt x="4016" y="490"/>
                </a:moveTo>
                <a:cubicBezTo>
                  <a:pt x="4016" y="480"/>
                  <a:pt x="4008" y="472"/>
                  <a:pt x="3998" y="472"/>
                </a:cubicBezTo>
                <a:cubicBezTo>
                  <a:pt x="3988" y="472"/>
                  <a:pt x="3979" y="480"/>
                  <a:pt x="3979" y="490"/>
                </a:cubicBezTo>
                <a:cubicBezTo>
                  <a:pt x="3979" y="500"/>
                  <a:pt x="3988" y="509"/>
                  <a:pt x="3998" y="509"/>
                </a:cubicBezTo>
                <a:cubicBezTo>
                  <a:pt x="4008" y="509"/>
                  <a:pt x="4016" y="500"/>
                  <a:pt x="4016" y="490"/>
                </a:cubicBezTo>
                <a:cubicBezTo>
                  <a:pt x="4016" y="490"/>
                  <a:pt x="4016" y="490"/>
                  <a:pt x="4016" y="490"/>
                </a:cubicBezTo>
                <a:moveTo>
                  <a:pt x="3998" y="605"/>
                </a:moveTo>
                <a:cubicBezTo>
                  <a:pt x="3998" y="605"/>
                  <a:pt x="3998" y="605"/>
                  <a:pt x="3998" y="605"/>
                </a:cubicBezTo>
                <a:cubicBezTo>
                  <a:pt x="3987" y="605"/>
                  <a:pt x="3978" y="614"/>
                  <a:pt x="3978" y="625"/>
                </a:cubicBezTo>
                <a:cubicBezTo>
                  <a:pt x="3978" y="637"/>
                  <a:pt x="3978" y="637"/>
                  <a:pt x="3978" y="637"/>
                </a:cubicBezTo>
                <a:cubicBezTo>
                  <a:pt x="3978" y="648"/>
                  <a:pt x="3987" y="657"/>
                  <a:pt x="3998" y="657"/>
                </a:cubicBezTo>
                <a:cubicBezTo>
                  <a:pt x="4009" y="657"/>
                  <a:pt x="4018" y="648"/>
                  <a:pt x="4018" y="637"/>
                </a:cubicBezTo>
                <a:cubicBezTo>
                  <a:pt x="4018" y="625"/>
                  <a:pt x="4018" y="625"/>
                  <a:pt x="4018" y="625"/>
                </a:cubicBezTo>
                <a:cubicBezTo>
                  <a:pt x="4018" y="614"/>
                  <a:pt x="4009" y="605"/>
                  <a:pt x="3998" y="605"/>
                </a:cubicBezTo>
                <a:moveTo>
                  <a:pt x="4019" y="767"/>
                </a:moveTo>
                <a:cubicBezTo>
                  <a:pt x="4019" y="755"/>
                  <a:pt x="4010" y="746"/>
                  <a:pt x="3998" y="746"/>
                </a:cubicBezTo>
                <a:cubicBezTo>
                  <a:pt x="3986" y="746"/>
                  <a:pt x="3976" y="755"/>
                  <a:pt x="3976" y="767"/>
                </a:cubicBezTo>
                <a:cubicBezTo>
                  <a:pt x="3976" y="783"/>
                  <a:pt x="3976" y="783"/>
                  <a:pt x="3976" y="783"/>
                </a:cubicBezTo>
                <a:cubicBezTo>
                  <a:pt x="3976" y="795"/>
                  <a:pt x="3986" y="805"/>
                  <a:pt x="3998" y="805"/>
                </a:cubicBezTo>
                <a:cubicBezTo>
                  <a:pt x="4010" y="805"/>
                  <a:pt x="4019" y="795"/>
                  <a:pt x="4019" y="783"/>
                </a:cubicBezTo>
                <a:cubicBezTo>
                  <a:pt x="4019" y="767"/>
                  <a:pt x="4019" y="767"/>
                  <a:pt x="4019" y="767"/>
                </a:cubicBezTo>
                <a:moveTo>
                  <a:pt x="3998" y="887"/>
                </a:moveTo>
                <a:cubicBezTo>
                  <a:pt x="3998" y="887"/>
                  <a:pt x="3998" y="887"/>
                  <a:pt x="3998" y="887"/>
                </a:cubicBezTo>
                <a:cubicBezTo>
                  <a:pt x="3985" y="887"/>
                  <a:pt x="3975" y="897"/>
                  <a:pt x="3975" y="910"/>
                </a:cubicBezTo>
                <a:cubicBezTo>
                  <a:pt x="3975" y="930"/>
                  <a:pt x="3975" y="930"/>
                  <a:pt x="3975" y="930"/>
                </a:cubicBezTo>
                <a:cubicBezTo>
                  <a:pt x="3975" y="943"/>
                  <a:pt x="3985" y="953"/>
                  <a:pt x="3998" y="953"/>
                </a:cubicBezTo>
                <a:cubicBezTo>
                  <a:pt x="4010" y="953"/>
                  <a:pt x="4021" y="943"/>
                  <a:pt x="4021" y="930"/>
                </a:cubicBezTo>
                <a:cubicBezTo>
                  <a:pt x="4021" y="910"/>
                  <a:pt x="4021" y="910"/>
                  <a:pt x="4021" y="910"/>
                </a:cubicBezTo>
                <a:cubicBezTo>
                  <a:pt x="4021" y="897"/>
                  <a:pt x="4010" y="887"/>
                  <a:pt x="3998" y="887"/>
                </a:cubicBezTo>
                <a:moveTo>
                  <a:pt x="4022" y="1052"/>
                </a:moveTo>
                <a:cubicBezTo>
                  <a:pt x="4022" y="1039"/>
                  <a:pt x="4011" y="1028"/>
                  <a:pt x="3998" y="1028"/>
                </a:cubicBezTo>
                <a:cubicBezTo>
                  <a:pt x="3984" y="1028"/>
                  <a:pt x="3974" y="1039"/>
                  <a:pt x="3974" y="1052"/>
                </a:cubicBezTo>
                <a:cubicBezTo>
                  <a:pt x="3974" y="1077"/>
                  <a:pt x="3974" y="1077"/>
                  <a:pt x="3974" y="1077"/>
                </a:cubicBezTo>
                <a:cubicBezTo>
                  <a:pt x="3974" y="1090"/>
                  <a:pt x="3984" y="1101"/>
                  <a:pt x="3998" y="1101"/>
                </a:cubicBezTo>
                <a:cubicBezTo>
                  <a:pt x="4011" y="1101"/>
                  <a:pt x="4022" y="1090"/>
                  <a:pt x="4022" y="1077"/>
                </a:cubicBezTo>
                <a:cubicBezTo>
                  <a:pt x="4022" y="1052"/>
                  <a:pt x="4022" y="1052"/>
                  <a:pt x="4022" y="1052"/>
                </a:cubicBezTo>
                <a:moveTo>
                  <a:pt x="3998" y="1169"/>
                </a:moveTo>
                <a:cubicBezTo>
                  <a:pt x="3998" y="1169"/>
                  <a:pt x="3998" y="1169"/>
                  <a:pt x="3998" y="1169"/>
                </a:cubicBezTo>
                <a:cubicBezTo>
                  <a:pt x="3984" y="1169"/>
                  <a:pt x="3972" y="1180"/>
                  <a:pt x="3972" y="1194"/>
                </a:cubicBezTo>
                <a:cubicBezTo>
                  <a:pt x="3972" y="1223"/>
                  <a:pt x="3972" y="1223"/>
                  <a:pt x="3972" y="1223"/>
                </a:cubicBezTo>
                <a:cubicBezTo>
                  <a:pt x="3972" y="1238"/>
                  <a:pt x="3984" y="1249"/>
                  <a:pt x="3998" y="1249"/>
                </a:cubicBezTo>
                <a:cubicBezTo>
                  <a:pt x="4012" y="1249"/>
                  <a:pt x="4024" y="1238"/>
                  <a:pt x="4024" y="1223"/>
                </a:cubicBezTo>
                <a:cubicBezTo>
                  <a:pt x="4024" y="1194"/>
                  <a:pt x="4024" y="1194"/>
                  <a:pt x="4024" y="1194"/>
                </a:cubicBezTo>
                <a:cubicBezTo>
                  <a:pt x="4024" y="1180"/>
                  <a:pt x="4012" y="1169"/>
                  <a:pt x="3998" y="1169"/>
                </a:cubicBezTo>
                <a:moveTo>
                  <a:pt x="4025" y="1337"/>
                </a:moveTo>
                <a:cubicBezTo>
                  <a:pt x="4025" y="1322"/>
                  <a:pt x="4013" y="1310"/>
                  <a:pt x="3998" y="1310"/>
                </a:cubicBezTo>
                <a:cubicBezTo>
                  <a:pt x="3983" y="1310"/>
                  <a:pt x="3971" y="1322"/>
                  <a:pt x="3971" y="1337"/>
                </a:cubicBezTo>
                <a:cubicBezTo>
                  <a:pt x="3971" y="1370"/>
                  <a:pt x="3971" y="1370"/>
                  <a:pt x="3971" y="1370"/>
                </a:cubicBezTo>
                <a:cubicBezTo>
                  <a:pt x="3971" y="1385"/>
                  <a:pt x="3983" y="1397"/>
                  <a:pt x="3998" y="1397"/>
                </a:cubicBezTo>
                <a:cubicBezTo>
                  <a:pt x="4013" y="1397"/>
                  <a:pt x="4025" y="1385"/>
                  <a:pt x="4025" y="1370"/>
                </a:cubicBezTo>
                <a:cubicBezTo>
                  <a:pt x="4025" y="1337"/>
                  <a:pt x="4025" y="1337"/>
                  <a:pt x="4025" y="1337"/>
                </a:cubicBezTo>
                <a:moveTo>
                  <a:pt x="4028" y="1629"/>
                </a:moveTo>
                <a:cubicBezTo>
                  <a:pt x="4028" y="1613"/>
                  <a:pt x="4014" y="1599"/>
                  <a:pt x="3998" y="1599"/>
                </a:cubicBezTo>
                <a:cubicBezTo>
                  <a:pt x="3981" y="1599"/>
                  <a:pt x="3968" y="1613"/>
                  <a:pt x="3968" y="1629"/>
                </a:cubicBezTo>
                <a:cubicBezTo>
                  <a:pt x="3968" y="1687"/>
                  <a:pt x="3968" y="1687"/>
                  <a:pt x="3968" y="1687"/>
                </a:cubicBezTo>
                <a:cubicBezTo>
                  <a:pt x="3968" y="1703"/>
                  <a:pt x="3981" y="1717"/>
                  <a:pt x="3998" y="1717"/>
                </a:cubicBezTo>
                <a:cubicBezTo>
                  <a:pt x="4014" y="1717"/>
                  <a:pt x="4028" y="1703"/>
                  <a:pt x="4028" y="1687"/>
                </a:cubicBezTo>
                <a:cubicBezTo>
                  <a:pt x="4028" y="1629"/>
                  <a:pt x="4028" y="1629"/>
                  <a:pt x="4028" y="1629"/>
                </a:cubicBezTo>
                <a:moveTo>
                  <a:pt x="3998" y="1756"/>
                </a:moveTo>
                <a:cubicBezTo>
                  <a:pt x="3998" y="1756"/>
                  <a:pt x="3998" y="1756"/>
                  <a:pt x="3998" y="1756"/>
                </a:cubicBezTo>
                <a:cubicBezTo>
                  <a:pt x="3980" y="1756"/>
                  <a:pt x="3966" y="1770"/>
                  <a:pt x="3966" y="1787"/>
                </a:cubicBezTo>
                <a:cubicBezTo>
                  <a:pt x="3966" y="1857"/>
                  <a:pt x="3966" y="1857"/>
                  <a:pt x="3966" y="1857"/>
                </a:cubicBezTo>
                <a:cubicBezTo>
                  <a:pt x="3966" y="1874"/>
                  <a:pt x="3980" y="1888"/>
                  <a:pt x="3998" y="1888"/>
                </a:cubicBezTo>
                <a:cubicBezTo>
                  <a:pt x="4015" y="1888"/>
                  <a:pt x="4029" y="1874"/>
                  <a:pt x="4029" y="1857"/>
                </a:cubicBezTo>
                <a:cubicBezTo>
                  <a:pt x="4029" y="1787"/>
                  <a:pt x="4029" y="1787"/>
                  <a:pt x="4029" y="1787"/>
                </a:cubicBezTo>
                <a:cubicBezTo>
                  <a:pt x="4029" y="1770"/>
                  <a:pt x="4015" y="1756"/>
                  <a:pt x="3998" y="1756"/>
                </a:cubicBezTo>
                <a:moveTo>
                  <a:pt x="4031" y="1953"/>
                </a:moveTo>
                <a:cubicBezTo>
                  <a:pt x="4031" y="1935"/>
                  <a:pt x="4016" y="1920"/>
                  <a:pt x="3998" y="1920"/>
                </a:cubicBezTo>
                <a:cubicBezTo>
                  <a:pt x="3980" y="1920"/>
                  <a:pt x="3965" y="1935"/>
                  <a:pt x="3965" y="1953"/>
                </a:cubicBezTo>
                <a:cubicBezTo>
                  <a:pt x="3965" y="2042"/>
                  <a:pt x="3965" y="2042"/>
                  <a:pt x="3965" y="2042"/>
                </a:cubicBezTo>
                <a:cubicBezTo>
                  <a:pt x="3965" y="2060"/>
                  <a:pt x="3980" y="2075"/>
                  <a:pt x="3998" y="2075"/>
                </a:cubicBezTo>
                <a:cubicBezTo>
                  <a:pt x="4016" y="2075"/>
                  <a:pt x="4031" y="2060"/>
                  <a:pt x="4031" y="2042"/>
                </a:cubicBezTo>
                <a:cubicBezTo>
                  <a:pt x="4031" y="1953"/>
                  <a:pt x="4031" y="1953"/>
                  <a:pt x="4031" y="1953"/>
                </a:cubicBezTo>
                <a:moveTo>
                  <a:pt x="4016" y="369"/>
                </a:moveTo>
                <a:cubicBezTo>
                  <a:pt x="4016" y="359"/>
                  <a:pt x="4008" y="351"/>
                  <a:pt x="3998" y="351"/>
                </a:cubicBezTo>
                <a:cubicBezTo>
                  <a:pt x="3988" y="351"/>
                  <a:pt x="3979" y="359"/>
                  <a:pt x="3979" y="369"/>
                </a:cubicBezTo>
                <a:cubicBezTo>
                  <a:pt x="3979" y="379"/>
                  <a:pt x="3988" y="387"/>
                  <a:pt x="3998" y="387"/>
                </a:cubicBezTo>
                <a:cubicBezTo>
                  <a:pt x="4008" y="387"/>
                  <a:pt x="4016" y="379"/>
                  <a:pt x="4016" y="369"/>
                </a:cubicBezTo>
                <a:cubicBezTo>
                  <a:pt x="4016" y="369"/>
                  <a:pt x="4016" y="369"/>
                  <a:pt x="4016" y="369"/>
                </a:cubicBezTo>
                <a:moveTo>
                  <a:pt x="4016" y="252"/>
                </a:moveTo>
                <a:cubicBezTo>
                  <a:pt x="4016" y="242"/>
                  <a:pt x="4008" y="234"/>
                  <a:pt x="3998" y="234"/>
                </a:cubicBezTo>
                <a:cubicBezTo>
                  <a:pt x="3988" y="234"/>
                  <a:pt x="3979" y="242"/>
                  <a:pt x="3979" y="252"/>
                </a:cubicBezTo>
                <a:cubicBezTo>
                  <a:pt x="3979" y="262"/>
                  <a:pt x="3988" y="271"/>
                  <a:pt x="3998" y="271"/>
                </a:cubicBezTo>
                <a:cubicBezTo>
                  <a:pt x="4008" y="271"/>
                  <a:pt x="4016" y="262"/>
                  <a:pt x="4016" y="252"/>
                </a:cubicBezTo>
                <a:cubicBezTo>
                  <a:pt x="4016" y="252"/>
                  <a:pt x="4016" y="252"/>
                  <a:pt x="4016" y="252"/>
                </a:cubicBezTo>
                <a:moveTo>
                  <a:pt x="4016" y="135"/>
                </a:moveTo>
                <a:cubicBezTo>
                  <a:pt x="4016" y="125"/>
                  <a:pt x="4008" y="117"/>
                  <a:pt x="3998" y="117"/>
                </a:cubicBezTo>
                <a:cubicBezTo>
                  <a:pt x="3988" y="117"/>
                  <a:pt x="3979" y="125"/>
                  <a:pt x="3979" y="135"/>
                </a:cubicBezTo>
                <a:cubicBezTo>
                  <a:pt x="3979" y="146"/>
                  <a:pt x="3988" y="154"/>
                  <a:pt x="3998" y="154"/>
                </a:cubicBezTo>
                <a:cubicBezTo>
                  <a:pt x="4008" y="154"/>
                  <a:pt x="4016" y="146"/>
                  <a:pt x="4016" y="135"/>
                </a:cubicBezTo>
                <a:cubicBezTo>
                  <a:pt x="4016" y="135"/>
                  <a:pt x="4016" y="135"/>
                  <a:pt x="4016" y="135"/>
                </a:cubicBezTo>
                <a:moveTo>
                  <a:pt x="4016" y="19"/>
                </a:moveTo>
                <a:cubicBezTo>
                  <a:pt x="4016" y="9"/>
                  <a:pt x="4008" y="0"/>
                  <a:pt x="3998" y="0"/>
                </a:cubicBezTo>
                <a:cubicBezTo>
                  <a:pt x="3988" y="0"/>
                  <a:pt x="3979" y="9"/>
                  <a:pt x="3979" y="19"/>
                </a:cubicBezTo>
                <a:cubicBezTo>
                  <a:pt x="3979" y="29"/>
                  <a:pt x="3988" y="37"/>
                  <a:pt x="3998" y="37"/>
                </a:cubicBezTo>
                <a:cubicBezTo>
                  <a:pt x="4008" y="37"/>
                  <a:pt x="4016" y="29"/>
                  <a:pt x="4016" y="19"/>
                </a:cubicBezTo>
                <a:cubicBezTo>
                  <a:pt x="4016" y="19"/>
                  <a:pt x="4016" y="19"/>
                  <a:pt x="4016" y="19"/>
                </a:cubicBezTo>
                <a:moveTo>
                  <a:pt x="3998" y="1451"/>
                </a:moveTo>
                <a:cubicBezTo>
                  <a:pt x="3998" y="1451"/>
                  <a:pt x="3998" y="1451"/>
                  <a:pt x="3998" y="1451"/>
                </a:cubicBezTo>
                <a:cubicBezTo>
                  <a:pt x="3982" y="1451"/>
                  <a:pt x="3969" y="1463"/>
                  <a:pt x="3969" y="1479"/>
                </a:cubicBezTo>
                <a:cubicBezTo>
                  <a:pt x="3969" y="1525"/>
                  <a:pt x="3969" y="1525"/>
                  <a:pt x="3969" y="1525"/>
                </a:cubicBezTo>
                <a:cubicBezTo>
                  <a:pt x="3969" y="1540"/>
                  <a:pt x="3982" y="1553"/>
                  <a:pt x="3998" y="1553"/>
                </a:cubicBezTo>
                <a:cubicBezTo>
                  <a:pt x="4014" y="1553"/>
                  <a:pt x="4026" y="1540"/>
                  <a:pt x="4026" y="1525"/>
                </a:cubicBezTo>
                <a:cubicBezTo>
                  <a:pt x="4026" y="1479"/>
                  <a:pt x="4026" y="1479"/>
                  <a:pt x="4026" y="1479"/>
                </a:cubicBezTo>
                <a:cubicBezTo>
                  <a:pt x="4026" y="1463"/>
                  <a:pt x="4014" y="1451"/>
                  <a:pt x="3998" y="1451"/>
                </a:cubicBezTo>
                <a:moveTo>
                  <a:pt x="66" y="2142"/>
                </a:moveTo>
                <a:cubicBezTo>
                  <a:pt x="66" y="2124"/>
                  <a:pt x="51" y="2110"/>
                  <a:pt x="33" y="2110"/>
                </a:cubicBezTo>
                <a:cubicBezTo>
                  <a:pt x="15" y="2110"/>
                  <a:pt x="0" y="2124"/>
                  <a:pt x="0" y="2142"/>
                </a:cubicBezTo>
                <a:cubicBezTo>
                  <a:pt x="0" y="2238"/>
                  <a:pt x="0" y="2238"/>
                  <a:pt x="0" y="2238"/>
                </a:cubicBezTo>
                <a:cubicBezTo>
                  <a:pt x="0" y="2256"/>
                  <a:pt x="15" y="2271"/>
                  <a:pt x="33" y="2271"/>
                </a:cubicBezTo>
                <a:cubicBezTo>
                  <a:pt x="51" y="2271"/>
                  <a:pt x="66" y="2256"/>
                  <a:pt x="66" y="2238"/>
                </a:cubicBezTo>
                <a:cubicBezTo>
                  <a:pt x="66" y="2142"/>
                  <a:pt x="66" y="2142"/>
                  <a:pt x="66" y="2142"/>
                </a:cubicBezTo>
                <a:moveTo>
                  <a:pt x="165" y="2142"/>
                </a:moveTo>
                <a:cubicBezTo>
                  <a:pt x="165" y="2124"/>
                  <a:pt x="150" y="2110"/>
                  <a:pt x="132" y="2110"/>
                </a:cubicBezTo>
                <a:cubicBezTo>
                  <a:pt x="114" y="2110"/>
                  <a:pt x="100" y="2124"/>
                  <a:pt x="100" y="2142"/>
                </a:cubicBezTo>
                <a:cubicBezTo>
                  <a:pt x="100" y="2238"/>
                  <a:pt x="100" y="2238"/>
                  <a:pt x="100" y="2238"/>
                </a:cubicBezTo>
                <a:cubicBezTo>
                  <a:pt x="100" y="2256"/>
                  <a:pt x="114" y="2271"/>
                  <a:pt x="132" y="2271"/>
                </a:cubicBezTo>
                <a:cubicBezTo>
                  <a:pt x="150" y="2271"/>
                  <a:pt x="165" y="2256"/>
                  <a:pt x="165" y="2238"/>
                </a:cubicBezTo>
                <a:cubicBezTo>
                  <a:pt x="165" y="2142"/>
                  <a:pt x="165" y="2142"/>
                  <a:pt x="165" y="2142"/>
                </a:cubicBezTo>
                <a:moveTo>
                  <a:pt x="264" y="2142"/>
                </a:moveTo>
                <a:cubicBezTo>
                  <a:pt x="264" y="2124"/>
                  <a:pt x="250" y="2110"/>
                  <a:pt x="231" y="2110"/>
                </a:cubicBezTo>
                <a:cubicBezTo>
                  <a:pt x="213" y="2110"/>
                  <a:pt x="199" y="2124"/>
                  <a:pt x="199" y="2142"/>
                </a:cubicBezTo>
                <a:cubicBezTo>
                  <a:pt x="199" y="2238"/>
                  <a:pt x="199" y="2238"/>
                  <a:pt x="199" y="2238"/>
                </a:cubicBezTo>
                <a:cubicBezTo>
                  <a:pt x="199" y="2256"/>
                  <a:pt x="213" y="2271"/>
                  <a:pt x="231" y="2271"/>
                </a:cubicBezTo>
                <a:cubicBezTo>
                  <a:pt x="250" y="2271"/>
                  <a:pt x="264" y="2256"/>
                  <a:pt x="264" y="2238"/>
                </a:cubicBezTo>
                <a:cubicBezTo>
                  <a:pt x="264" y="2142"/>
                  <a:pt x="264" y="2142"/>
                  <a:pt x="264" y="2142"/>
                </a:cubicBezTo>
                <a:moveTo>
                  <a:pt x="363" y="2142"/>
                </a:moveTo>
                <a:cubicBezTo>
                  <a:pt x="363" y="2124"/>
                  <a:pt x="349" y="2110"/>
                  <a:pt x="331" y="2110"/>
                </a:cubicBezTo>
                <a:cubicBezTo>
                  <a:pt x="312" y="2110"/>
                  <a:pt x="298" y="2124"/>
                  <a:pt x="298" y="2142"/>
                </a:cubicBezTo>
                <a:cubicBezTo>
                  <a:pt x="298" y="2238"/>
                  <a:pt x="298" y="2238"/>
                  <a:pt x="298" y="2238"/>
                </a:cubicBezTo>
                <a:cubicBezTo>
                  <a:pt x="298" y="2256"/>
                  <a:pt x="312" y="2271"/>
                  <a:pt x="331" y="2271"/>
                </a:cubicBezTo>
                <a:cubicBezTo>
                  <a:pt x="349" y="2271"/>
                  <a:pt x="363" y="2256"/>
                  <a:pt x="363" y="2238"/>
                </a:cubicBezTo>
                <a:cubicBezTo>
                  <a:pt x="363" y="2142"/>
                  <a:pt x="363" y="2142"/>
                  <a:pt x="363" y="2142"/>
                </a:cubicBezTo>
                <a:moveTo>
                  <a:pt x="463" y="2142"/>
                </a:moveTo>
                <a:cubicBezTo>
                  <a:pt x="463" y="2124"/>
                  <a:pt x="448" y="2110"/>
                  <a:pt x="430" y="2110"/>
                </a:cubicBezTo>
                <a:cubicBezTo>
                  <a:pt x="412" y="2110"/>
                  <a:pt x="397" y="2124"/>
                  <a:pt x="397" y="2142"/>
                </a:cubicBezTo>
                <a:cubicBezTo>
                  <a:pt x="397" y="2238"/>
                  <a:pt x="397" y="2238"/>
                  <a:pt x="397" y="2238"/>
                </a:cubicBezTo>
                <a:cubicBezTo>
                  <a:pt x="397" y="2256"/>
                  <a:pt x="412" y="2271"/>
                  <a:pt x="430" y="2271"/>
                </a:cubicBezTo>
                <a:cubicBezTo>
                  <a:pt x="448" y="2271"/>
                  <a:pt x="463" y="2256"/>
                  <a:pt x="463" y="2238"/>
                </a:cubicBezTo>
                <a:cubicBezTo>
                  <a:pt x="463" y="2142"/>
                  <a:pt x="463" y="2142"/>
                  <a:pt x="463" y="2142"/>
                </a:cubicBezTo>
                <a:moveTo>
                  <a:pt x="562" y="2142"/>
                </a:moveTo>
                <a:cubicBezTo>
                  <a:pt x="562" y="2124"/>
                  <a:pt x="547" y="2110"/>
                  <a:pt x="529" y="2110"/>
                </a:cubicBezTo>
                <a:cubicBezTo>
                  <a:pt x="511" y="2110"/>
                  <a:pt x="496" y="2124"/>
                  <a:pt x="496" y="2142"/>
                </a:cubicBezTo>
                <a:cubicBezTo>
                  <a:pt x="496" y="2238"/>
                  <a:pt x="496" y="2238"/>
                  <a:pt x="496" y="2238"/>
                </a:cubicBezTo>
                <a:cubicBezTo>
                  <a:pt x="496" y="2256"/>
                  <a:pt x="511" y="2271"/>
                  <a:pt x="529" y="2271"/>
                </a:cubicBezTo>
                <a:cubicBezTo>
                  <a:pt x="547" y="2271"/>
                  <a:pt x="562" y="2256"/>
                  <a:pt x="562" y="2238"/>
                </a:cubicBezTo>
                <a:cubicBezTo>
                  <a:pt x="562" y="2142"/>
                  <a:pt x="562" y="2142"/>
                  <a:pt x="562" y="2142"/>
                </a:cubicBezTo>
                <a:moveTo>
                  <a:pt x="661" y="2142"/>
                </a:moveTo>
                <a:cubicBezTo>
                  <a:pt x="661" y="2124"/>
                  <a:pt x="646" y="2110"/>
                  <a:pt x="628" y="2110"/>
                </a:cubicBezTo>
                <a:cubicBezTo>
                  <a:pt x="610" y="2110"/>
                  <a:pt x="595" y="2124"/>
                  <a:pt x="595" y="2142"/>
                </a:cubicBezTo>
                <a:cubicBezTo>
                  <a:pt x="595" y="2238"/>
                  <a:pt x="595" y="2238"/>
                  <a:pt x="595" y="2238"/>
                </a:cubicBezTo>
                <a:cubicBezTo>
                  <a:pt x="595" y="2256"/>
                  <a:pt x="610" y="2271"/>
                  <a:pt x="628" y="2271"/>
                </a:cubicBezTo>
                <a:cubicBezTo>
                  <a:pt x="646" y="2271"/>
                  <a:pt x="661" y="2256"/>
                  <a:pt x="661" y="2238"/>
                </a:cubicBezTo>
                <a:cubicBezTo>
                  <a:pt x="661" y="2142"/>
                  <a:pt x="661" y="2142"/>
                  <a:pt x="661" y="2142"/>
                </a:cubicBezTo>
                <a:moveTo>
                  <a:pt x="760" y="2142"/>
                </a:moveTo>
                <a:cubicBezTo>
                  <a:pt x="760" y="2124"/>
                  <a:pt x="745" y="2110"/>
                  <a:pt x="727" y="2110"/>
                </a:cubicBezTo>
                <a:cubicBezTo>
                  <a:pt x="709" y="2110"/>
                  <a:pt x="694" y="2124"/>
                  <a:pt x="694" y="2142"/>
                </a:cubicBezTo>
                <a:cubicBezTo>
                  <a:pt x="694" y="2238"/>
                  <a:pt x="694" y="2238"/>
                  <a:pt x="694" y="2238"/>
                </a:cubicBezTo>
                <a:cubicBezTo>
                  <a:pt x="694" y="2256"/>
                  <a:pt x="709" y="2271"/>
                  <a:pt x="727" y="2271"/>
                </a:cubicBezTo>
                <a:cubicBezTo>
                  <a:pt x="745" y="2271"/>
                  <a:pt x="760" y="2256"/>
                  <a:pt x="760" y="2238"/>
                </a:cubicBezTo>
                <a:cubicBezTo>
                  <a:pt x="760" y="2142"/>
                  <a:pt x="760" y="2142"/>
                  <a:pt x="760" y="2142"/>
                </a:cubicBezTo>
                <a:moveTo>
                  <a:pt x="859" y="2142"/>
                </a:moveTo>
                <a:cubicBezTo>
                  <a:pt x="859" y="2124"/>
                  <a:pt x="844" y="2110"/>
                  <a:pt x="826" y="2110"/>
                </a:cubicBezTo>
                <a:cubicBezTo>
                  <a:pt x="808" y="2110"/>
                  <a:pt x="793" y="2124"/>
                  <a:pt x="793" y="2142"/>
                </a:cubicBezTo>
                <a:cubicBezTo>
                  <a:pt x="793" y="2238"/>
                  <a:pt x="793" y="2238"/>
                  <a:pt x="793" y="2238"/>
                </a:cubicBezTo>
                <a:cubicBezTo>
                  <a:pt x="793" y="2256"/>
                  <a:pt x="808" y="2271"/>
                  <a:pt x="826" y="2271"/>
                </a:cubicBezTo>
                <a:cubicBezTo>
                  <a:pt x="844" y="2271"/>
                  <a:pt x="859" y="2256"/>
                  <a:pt x="859" y="2238"/>
                </a:cubicBezTo>
                <a:cubicBezTo>
                  <a:pt x="859" y="2142"/>
                  <a:pt x="859" y="2142"/>
                  <a:pt x="859" y="2142"/>
                </a:cubicBezTo>
                <a:moveTo>
                  <a:pt x="958" y="2142"/>
                </a:moveTo>
                <a:cubicBezTo>
                  <a:pt x="958" y="2124"/>
                  <a:pt x="943" y="2110"/>
                  <a:pt x="925" y="2110"/>
                </a:cubicBezTo>
                <a:cubicBezTo>
                  <a:pt x="907" y="2110"/>
                  <a:pt x="892" y="2124"/>
                  <a:pt x="892" y="2142"/>
                </a:cubicBezTo>
                <a:cubicBezTo>
                  <a:pt x="892" y="2238"/>
                  <a:pt x="892" y="2238"/>
                  <a:pt x="892" y="2238"/>
                </a:cubicBezTo>
                <a:cubicBezTo>
                  <a:pt x="892" y="2256"/>
                  <a:pt x="907" y="2271"/>
                  <a:pt x="925" y="2271"/>
                </a:cubicBezTo>
                <a:cubicBezTo>
                  <a:pt x="943" y="2271"/>
                  <a:pt x="958" y="2256"/>
                  <a:pt x="958" y="2238"/>
                </a:cubicBezTo>
                <a:cubicBezTo>
                  <a:pt x="958" y="2142"/>
                  <a:pt x="958" y="2142"/>
                  <a:pt x="958" y="2142"/>
                </a:cubicBezTo>
                <a:moveTo>
                  <a:pt x="1057" y="2142"/>
                </a:moveTo>
                <a:cubicBezTo>
                  <a:pt x="1057" y="2124"/>
                  <a:pt x="1043" y="2110"/>
                  <a:pt x="1024" y="2110"/>
                </a:cubicBezTo>
                <a:cubicBezTo>
                  <a:pt x="1006" y="2110"/>
                  <a:pt x="992" y="2124"/>
                  <a:pt x="992" y="2142"/>
                </a:cubicBezTo>
                <a:cubicBezTo>
                  <a:pt x="992" y="2238"/>
                  <a:pt x="992" y="2238"/>
                  <a:pt x="992" y="2238"/>
                </a:cubicBezTo>
                <a:cubicBezTo>
                  <a:pt x="992" y="2256"/>
                  <a:pt x="1006" y="2271"/>
                  <a:pt x="1024" y="2271"/>
                </a:cubicBezTo>
                <a:cubicBezTo>
                  <a:pt x="1043" y="2271"/>
                  <a:pt x="1057" y="2256"/>
                  <a:pt x="1057" y="2238"/>
                </a:cubicBezTo>
                <a:cubicBezTo>
                  <a:pt x="1057" y="2142"/>
                  <a:pt x="1057" y="2142"/>
                  <a:pt x="1057" y="2142"/>
                </a:cubicBezTo>
                <a:moveTo>
                  <a:pt x="1156" y="2142"/>
                </a:moveTo>
                <a:cubicBezTo>
                  <a:pt x="1156" y="2124"/>
                  <a:pt x="1142" y="2110"/>
                  <a:pt x="1123" y="2110"/>
                </a:cubicBezTo>
                <a:cubicBezTo>
                  <a:pt x="1105" y="2110"/>
                  <a:pt x="1091" y="2124"/>
                  <a:pt x="1091" y="2142"/>
                </a:cubicBezTo>
                <a:cubicBezTo>
                  <a:pt x="1091" y="2238"/>
                  <a:pt x="1091" y="2238"/>
                  <a:pt x="1091" y="2238"/>
                </a:cubicBezTo>
                <a:cubicBezTo>
                  <a:pt x="1091" y="2256"/>
                  <a:pt x="1105" y="2271"/>
                  <a:pt x="1123" y="2271"/>
                </a:cubicBezTo>
                <a:cubicBezTo>
                  <a:pt x="1142" y="2271"/>
                  <a:pt x="1156" y="2256"/>
                  <a:pt x="1156" y="2238"/>
                </a:cubicBezTo>
                <a:cubicBezTo>
                  <a:pt x="1156" y="2142"/>
                  <a:pt x="1156" y="2142"/>
                  <a:pt x="1156" y="2142"/>
                </a:cubicBezTo>
                <a:moveTo>
                  <a:pt x="1255" y="2142"/>
                </a:moveTo>
                <a:cubicBezTo>
                  <a:pt x="1255" y="2124"/>
                  <a:pt x="1241" y="2110"/>
                  <a:pt x="1223" y="2110"/>
                </a:cubicBezTo>
                <a:cubicBezTo>
                  <a:pt x="1204" y="2110"/>
                  <a:pt x="1190" y="2124"/>
                  <a:pt x="1190" y="2142"/>
                </a:cubicBezTo>
                <a:cubicBezTo>
                  <a:pt x="1190" y="2238"/>
                  <a:pt x="1190" y="2238"/>
                  <a:pt x="1190" y="2238"/>
                </a:cubicBezTo>
                <a:cubicBezTo>
                  <a:pt x="1190" y="2256"/>
                  <a:pt x="1204" y="2271"/>
                  <a:pt x="1223" y="2271"/>
                </a:cubicBezTo>
                <a:cubicBezTo>
                  <a:pt x="1241" y="2271"/>
                  <a:pt x="1255" y="2256"/>
                  <a:pt x="1255" y="2238"/>
                </a:cubicBezTo>
                <a:cubicBezTo>
                  <a:pt x="1255" y="2142"/>
                  <a:pt x="1255" y="2142"/>
                  <a:pt x="1255" y="2142"/>
                </a:cubicBezTo>
                <a:moveTo>
                  <a:pt x="1355" y="2142"/>
                </a:moveTo>
                <a:cubicBezTo>
                  <a:pt x="1355" y="2124"/>
                  <a:pt x="1340" y="2110"/>
                  <a:pt x="1322" y="2110"/>
                </a:cubicBezTo>
                <a:cubicBezTo>
                  <a:pt x="1304" y="2110"/>
                  <a:pt x="1289" y="2124"/>
                  <a:pt x="1289" y="2142"/>
                </a:cubicBezTo>
                <a:cubicBezTo>
                  <a:pt x="1289" y="2238"/>
                  <a:pt x="1289" y="2238"/>
                  <a:pt x="1289" y="2238"/>
                </a:cubicBezTo>
                <a:cubicBezTo>
                  <a:pt x="1289" y="2256"/>
                  <a:pt x="1304" y="2271"/>
                  <a:pt x="1322" y="2271"/>
                </a:cubicBezTo>
                <a:cubicBezTo>
                  <a:pt x="1340" y="2271"/>
                  <a:pt x="1355" y="2256"/>
                  <a:pt x="1355" y="2238"/>
                </a:cubicBezTo>
                <a:cubicBezTo>
                  <a:pt x="1355" y="2142"/>
                  <a:pt x="1355" y="2142"/>
                  <a:pt x="1355" y="2142"/>
                </a:cubicBezTo>
                <a:moveTo>
                  <a:pt x="1454" y="2142"/>
                </a:moveTo>
                <a:cubicBezTo>
                  <a:pt x="1454" y="2124"/>
                  <a:pt x="1439" y="2110"/>
                  <a:pt x="1421" y="2110"/>
                </a:cubicBezTo>
                <a:cubicBezTo>
                  <a:pt x="1403" y="2110"/>
                  <a:pt x="1388" y="2124"/>
                  <a:pt x="1388" y="2142"/>
                </a:cubicBezTo>
                <a:cubicBezTo>
                  <a:pt x="1388" y="2238"/>
                  <a:pt x="1388" y="2238"/>
                  <a:pt x="1388" y="2238"/>
                </a:cubicBezTo>
                <a:cubicBezTo>
                  <a:pt x="1388" y="2256"/>
                  <a:pt x="1403" y="2271"/>
                  <a:pt x="1421" y="2271"/>
                </a:cubicBezTo>
                <a:cubicBezTo>
                  <a:pt x="1439" y="2271"/>
                  <a:pt x="1454" y="2256"/>
                  <a:pt x="1454" y="2238"/>
                </a:cubicBezTo>
                <a:cubicBezTo>
                  <a:pt x="1454" y="2142"/>
                  <a:pt x="1454" y="2142"/>
                  <a:pt x="1454" y="2142"/>
                </a:cubicBezTo>
                <a:moveTo>
                  <a:pt x="1553" y="2142"/>
                </a:moveTo>
                <a:cubicBezTo>
                  <a:pt x="1553" y="2124"/>
                  <a:pt x="1538" y="2110"/>
                  <a:pt x="1520" y="2110"/>
                </a:cubicBezTo>
                <a:cubicBezTo>
                  <a:pt x="1502" y="2110"/>
                  <a:pt x="1487" y="2124"/>
                  <a:pt x="1487" y="2142"/>
                </a:cubicBezTo>
                <a:cubicBezTo>
                  <a:pt x="1487" y="2238"/>
                  <a:pt x="1487" y="2238"/>
                  <a:pt x="1487" y="2238"/>
                </a:cubicBezTo>
                <a:cubicBezTo>
                  <a:pt x="1487" y="2256"/>
                  <a:pt x="1502" y="2271"/>
                  <a:pt x="1520" y="2271"/>
                </a:cubicBezTo>
                <a:cubicBezTo>
                  <a:pt x="1538" y="2271"/>
                  <a:pt x="1553" y="2256"/>
                  <a:pt x="1553" y="2238"/>
                </a:cubicBezTo>
                <a:cubicBezTo>
                  <a:pt x="1553" y="2142"/>
                  <a:pt x="1553" y="2142"/>
                  <a:pt x="1553" y="2142"/>
                </a:cubicBezTo>
                <a:moveTo>
                  <a:pt x="1652" y="2142"/>
                </a:moveTo>
                <a:cubicBezTo>
                  <a:pt x="1652" y="2124"/>
                  <a:pt x="1637" y="2110"/>
                  <a:pt x="1619" y="2110"/>
                </a:cubicBezTo>
                <a:cubicBezTo>
                  <a:pt x="1601" y="2110"/>
                  <a:pt x="1586" y="2124"/>
                  <a:pt x="1586" y="2142"/>
                </a:cubicBezTo>
                <a:cubicBezTo>
                  <a:pt x="1586" y="2238"/>
                  <a:pt x="1586" y="2238"/>
                  <a:pt x="1586" y="2238"/>
                </a:cubicBezTo>
                <a:cubicBezTo>
                  <a:pt x="1586" y="2256"/>
                  <a:pt x="1601" y="2271"/>
                  <a:pt x="1619" y="2271"/>
                </a:cubicBezTo>
                <a:cubicBezTo>
                  <a:pt x="1637" y="2271"/>
                  <a:pt x="1652" y="2256"/>
                  <a:pt x="1652" y="2238"/>
                </a:cubicBezTo>
                <a:cubicBezTo>
                  <a:pt x="1652" y="2142"/>
                  <a:pt x="1652" y="2142"/>
                  <a:pt x="1652" y="2142"/>
                </a:cubicBezTo>
                <a:moveTo>
                  <a:pt x="1751" y="2142"/>
                </a:moveTo>
                <a:cubicBezTo>
                  <a:pt x="1751" y="2124"/>
                  <a:pt x="1736" y="2110"/>
                  <a:pt x="1718" y="2110"/>
                </a:cubicBezTo>
                <a:cubicBezTo>
                  <a:pt x="1700" y="2110"/>
                  <a:pt x="1685" y="2124"/>
                  <a:pt x="1685" y="2142"/>
                </a:cubicBezTo>
                <a:cubicBezTo>
                  <a:pt x="1685" y="2238"/>
                  <a:pt x="1685" y="2238"/>
                  <a:pt x="1685" y="2238"/>
                </a:cubicBezTo>
                <a:cubicBezTo>
                  <a:pt x="1685" y="2256"/>
                  <a:pt x="1700" y="2271"/>
                  <a:pt x="1718" y="2271"/>
                </a:cubicBezTo>
                <a:cubicBezTo>
                  <a:pt x="1736" y="2271"/>
                  <a:pt x="1751" y="2256"/>
                  <a:pt x="1751" y="2238"/>
                </a:cubicBezTo>
                <a:cubicBezTo>
                  <a:pt x="1751" y="2142"/>
                  <a:pt x="1751" y="2142"/>
                  <a:pt x="1751" y="2142"/>
                </a:cubicBezTo>
                <a:moveTo>
                  <a:pt x="1850" y="2142"/>
                </a:moveTo>
                <a:cubicBezTo>
                  <a:pt x="1850" y="2124"/>
                  <a:pt x="1835" y="2110"/>
                  <a:pt x="1817" y="2110"/>
                </a:cubicBezTo>
                <a:cubicBezTo>
                  <a:pt x="1799" y="2110"/>
                  <a:pt x="1784" y="2124"/>
                  <a:pt x="1784" y="2142"/>
                </a:cubicBezTo>
                <a:cubicBezTo>
                  <a:pt x="1784" y="2238"/>
                  <a:pt x="1784" y="2238"/>
                  <a:pt x="1784" y="2238"/>
                </a:cubicBezTo>
                <a:cubicBezTo>
                  <a:pt x="1784" y="2256"/>
                  <a:pt x="1799" y="2271"/>
                  <a:pt x="1817" y="2271"/>
                </a:cubicBezTo>
                <a:cubicBezTo>
                  <a:pt x="1835" y="2271"/>
                  <a:pt x="1850" y="2256"/>
                  <a:pt x="1850" y="2238"/>
                </a:cubicBezTo>
                <a:cubicBezTo>
                  <a:pt x="1850" y="2142"/>
                  <a:pt x="1850" y="2142"/>
                  <a:pt x="1850" y="2142"/>
                </a:cubicBezTo>
                <a:moveTo>
                  <a:pt x="1949" y="2142"/>
                </a:moveTo>
                <a:cubicBezTo>
                  <a:pt x="1949" y="2124"/>
                  <a:pt x="1935" y="2110"/>
                  <a:pt x="1916" y="2110"/>
                </a:cubicBezTo>
                <a:cubicBezTo>
                  <a:pt x="1898" y="2110"/>
                  <a:pt x="1884" y="2124"/>
                  <a:pt x="1884" y="2142"/>
                </a:cubicBezTo>
                <a:cubicBezTo>
                  <a:pt x="1884" y="2238"/>
                  <a:pt x="1884" y="2238"/>
                  <a:pt x="1884" y="2238"/>
                </a:cubicBezTo>
                <a:cubicBezTo>
                  <a:pt x="1884" y="2256"/>
                  <a:pt x="1898" y="2271"/>
                  <a:pt x="1916" y="2271"/>
                </a:cubicBezTo>
                <a:cubicBezTo>
                  <a:pt x="1935" y="2271"/>
                  <a:pt x="1949" y="2256"/>
                  <a:pt x="1949" y="2238"/>
                </a:cubicBezTo>
                <a:cubicBezTo>
                  <a:pt x="1949" y="2142"/>
                  <a:pt x="1949" y="2142"/>
                  <a:pt x="1949" y="2142"/>
                </a:cubicBezTo>
                <a:moveTo>
                  <a:pt x="2048" y="2142"/>
                </a:moveTo>
                <a:cubicBezTo>
                  <a:pt x="2048" y="2124"/>
                  <a:pt x="2034" y="2110"/>
                  <a:pt x="2016" y="2110"/>
                </a:cubicBezTo>
                <a:cubicBezTo>
                  <a:pt x="1997" y="2110"/>
                  <a:pt x="1983" y="2124"/>
                  <a:pt x="1983" y="2142"/>
                </a:cubicBezTo>
                <a:cubicBezTo>
                  <a:pt x="1983" y="2238"/>
                  <a:pt x="1983" y="2238"/>
                  <a:pt x="1983" y="2238"/>
                </a:cubicBezTo>
                <a:cubicBezTo>
                  <a:pt x="1983" y="2256"/>
                  <a:pt x="1997" y="2271"/>
                  <a:pt x="2016" y="2271"/>
                </a:cubicBezTo>
                <a:cubicBezTo>
                  <a:pt x="2034" y="2271"/>
                  <a:pt x="2048" y="2256"/>
                  <a:pt x="2048" y="2238"/>
                </a:cubicBezTo>
                <a:cubicBezTo>
                  <a:pt x="2048" y="2142"/>
                  <a:pt x="2048" y="2142"/>
                  <a:pt x="2048" y="2142"/>
                </a:cubicBezTo>
                <a:moveTo>
                  <a:pt x="2147" y="2142"/>
                </a:moveTo>
                <a:cubicBezTo>
                  <a:pt x="2147" y="2124"/>
                  <a:pt x="2133" y="2110"/>
                  <a:pt x="2115" y="2110"/>
                </a:cubicBezTo>
                <a:cubicBezTo>
                  <a:pt x="2097" y="2110"/>
                  <a:pt x="2082" y="2124"/>
                  <a:pt x="2082" y="2142"/>
                </a:cubicBezTo>
                <a:cubicBezTo>
                  <a:pt x="2082" y="2238"/>
                  <a:pt x="2082" y="2238"/>
                  <a:pt x="2082" y="2238"/>
                </a:cubicBezTo>
                <a:cubicBezTo>
                  <a:pt x="2082" y="2256"/>
                  <a:pt x="2097" y="2271"/>
                  <a:pt x="2115" y="2271"/>
                </a:cubicBezTo>
                <a:cubicBezTo>
                  <a:pt x="2133" y="2271"/>
                  <a:pt x="2147" y="2256"/>
                  <a:pt x="2147" y="2238"/>
                </a:cubicBezTo>
                <a:cubicBezTo>
                  <a:pt x="2147" y="2142"/>
                  <a:pt x="2147" y="2142"/>
                  <a:pt x="2147" y="2142"/>
                </a:cubicBezTo>
                <a:moveTo>
                  <a:pt x="2247" y="2142"/>
                </a:moveTo>
                <a:cubicBezTo>
                  <a:pt x="2247" y="2124"/>
                  <a:pt x="2232" y="2110"/>
                  <a:pt x="2214" y="2110"/>
                </a:cubicBezTo>
                <a:cubicBezTo>
                  <a:pt x="2196" y="2110"/>
                  <a:pt x="2181" y="2124"/>
                  <a:pt x="2181" y="2142"/>
                </a:cubicBezTo>
                <a:cubicBezTo>
                  <a:pt x="2181" y="2238"/>
                  <a:pt x="2181" y="2238"/>
                  <a:pt x="2181" y="2238"/>
                </a:cubicBezTo>
                <a:cubicBezTo>
                  <a:pt x="2181" y="2256"/>
                  <a:pt x="2196" y="2271"/>
                  <a:pt x="2214" y="2271"/>
                </a:cubicBezTo>
                <a:cubicBezTo>
                  <a:pt x="2232" y="2271"/>
                  <a:pt x="2247" y="2256"/>
                  <a:pt x="2247" y="2238"/>
                </a:cubicBezTo>
                <a:cubicBezTo>
                  <a:pt x="2247" y="2142"/>
                  <a:pt x="2247" y="2142"/>
                  <a:pt x="2247" y="2142"/>
                </a:cubicBezTo>
                <a:moveTo>
                  <a:pt x="2346" y="2142"/>
                </a:moveTo>
                <a:cubicBezTo>
                  <a:pt x="2346" y="2124"/>
                  <a:pt x="2331" y="2110"/>
                  <a:pt x="2313" y="2110"/>
                </a:cubicBezTo>
                <a:cubicBezTo>
                  <a:pt x="2295" y="2110"/>
                  <a:pt x="2280" y="2124"/>
                  <a:pt x="2280" y="2142"/>
                </a:cubicBezTo>
                <a:cubicBezTo>
                  <a:pt x="2280" y="2238"/>
                  <a:pt x="2280" y="2238"/>
                  <a:pt x="2280" y="2238"/>
                </a:cubicBezTo>
                <a:cubicBezTo>
                  <a:pt x="2280" y="2256"/>
                  <a:pt x="2295" y="2271"/>
                  <a:pt x="2313" y="2271"/>
                </a:cubicBezTo>
                <a:cubicBezTo>
                  <a:pt x="2331" y="2271"/>
                  <a:pt x="2346" y="2256"/>
                  <a:pt x="2346" y="2238"/>
                </a:cubicBezTo>
                <a:cubicBezTo>
                  <a:pt x="2346" y="2142"/>
                  <a:pt x="2346" y="2142"/>
                  <a:pt x="2346" y="2142"/>
                </a:cubicBezTo>
                <a:moveTo>
                  <a:pt x="2445" y="2142"/>
                </a:moveTo>
                <a:cubicBezTo>
                  <a:pt x="2445" y="2124"/>
                  <a:pt x="2430" y="2110"/>
                  <a:pt x="2412" y="2110"/>
                </a:cubicBezTo>
                <a:cubicBezTo>
                  <a:pt x="2394" y="2110"/>
                  <a:pt x="2379" y="2124"/>
                  <a:pt x="2379" y="2142"/>
                </a:cubicBezTo>
                <a:cubicBezTo>
                  <a:pt x="2379" y="2238"/>
                  <a:pt x="2379" y="2238"/>
                  <a:pt x="2379" y="2238"/>
                </a:cubicBezTo>
                <a:cubicBezTo>
                  <a:pt x="2379" y="2256"/>
                  <a:pt x="2394" y="2271"/>
                  <a:pt x="2412" y="2271"/>
                </a:cubicBezTo>
                <a:cubicBezTo>
                  <a:pt x="2430" y="2271"/>
                  <a:pt x="2445" y="2256"/>
                  <a:pt x="2445" y="2238"/>
                </a:cubicBezTo>
                <a:cubicBezTo>
                  <a:pt x="2445" y="2142"/>
                  <a:pt x="2445" y="2142"/>
                  <a:pt x="2445" y="2142"/>
                </a:cubicBezTo>
                <a:moveTo>
                  <a:pt x="2544" y="2142"/>
                </a:moveTo>
                <a:cubicBezTo>
                  <a:pt x="2544" y="2124"/>
                  <a:pt x="2529" y="2110"/>
                  <a:pt x="2511" y="2110"/>
                </a:cubicBezTo>
                <a:cubicBezTo>
                  <a:pt x="2493" y="2110"/>
                  <a:pt x="2478" y="2124"/>
                  <a:pt x="2478" y="2142"/>
                </a:cubicBezTo>
                <a:cubicBezTo>
                  <a:pt x="2478" y="2238"/>
                  <a:pt x="2478" y="2238"/>
                  <a:pt x="2478" y="2238"/>
                </a:cubicBezTo>
                <a:cubicBezTo>
                  <a:pt x="2478" y="2256"/>
                  <a:pt x="2493" y="2271"/>
                  <a:pt x="2511" y="2271"/>
                </a:cubicBezTo>
                <a:cubicBezTo>
                  <a:pt x="2529" y="2271"/>
                  <a:pt x="2544" y="2256"/>
                  <a:pt x="2544" y="2238"/>
                </a:cubicBezTo>
                <a:cubicBezTo>
                  <a:pt x="2544" y="2142"/>
                  <a:pt x="2544" y="2142"/>
                  <a:pt x="2544" y="2142"/>
                </a:cubicBezTo>
                <a:moveTo>
                  <a:pt x="2643" y="2142"/>
                </a:moveTo>
                <a:cubicBezTo>
                  <a:pt x="2643" y="2124"/>
                  <a:pt x="2628" y="2110"/>
                  <a:pt x="2610" y="2110"/>
                </a:cubicBezTo>
                <a:cubicBezTo>
                  <a:pt x="2592" y="2110"/>
                  <a:pt x="2577" y="2124"/>
                  <a:pt x="2577" y="2142"/>
                </a:cubicBezTo>
                <a:cubicBezTo>
                  <a:pt x="2577" y="2238"/>
                  <a:pt x="2577" y="2238"/>
                  <a:pt x="2577" y="2238"/>
                </a:cubicBezTo>
                <a:cubicBezTo>
                  <a:pt x="2577" y="2256"/>
                  <a:pt x="2592" y="2271"/>
                  <a:pt x="2610" y="2271"/>
                </a:cubicBezTo>
                <a:cubicBezTo>
                  <a:pt x="2628" y="2271"/>
                  <a:pt x="2643" y="2256"/>
                  <a:pt x="2643" y="2238"/>
                </a:cubicBezTo>
                <a:cubicBezTo>
                  <a:pt x="2643" y="2142"/>
                  <a:pt x="2643" y="2142"/>
                  <a:pt x="2643" y="2142"/>
                </a:cubicBezTo>
                <a:moveTo>
                  <a:pt x="2742" y="2142"/>
                </a:moveTo>
                <a:cubicBezTo>
                  <a:pt x="2742" y="2124"/>
                  <a:pt x="2727" y="2110"/>
                  <a:pt x="2709" y="2110"/>
                </a:cubicBezTo>
                <a:cubicBezTo>
                  <a:pt x="2691" y="2110"/>
                  <a:pt x="2677" y="2124"/>
                  <a:pt x="2677" y="2142"/>
                </a:cubicBezTo>
                <a:cubicBezTo>
                  <a:pt x="2677" y="2238"/>
                  <a:pt x="2677" y="2238"/>
                  <a:pt x="2677" y="2238"/>
                </a:cubicBezTo>
                <a:cubicBezTo>
                  <a:pt x="2677" y="2256"/>
                  <a:pt x="2691" y="2271"/>
                  <a:pt x="2709" y="2271"/>
                </a:cubicBezTo>
                <a:cubicBezTo>
                  <a:pt x="2727" y="2271"/>
                  <a:pt x="2742" y="2256"/>
                  <a:pt x="2742" y="2238"/>
                </a:cubicBezTo>
                <a:cubicBezTo>
                  <a:pt x="2742" y="2142"/>
                  <a:pt x="2742" y="2142"/>
                  <a:pt x="2742" y="2142"/>
                </a:cubicBezTo>
                <a:moveTo>
                  <a:pt x="2841" y="2142"/>
                </a:moveTo>
                <a:cubicBezTo>
                  <a:pt x="2841" y="2124"/>
                  <a:pt x="2827" y="2110"/>
                  <a:pt x="2808" y="2110"/>
                </a:cubicBezTo>
                <a:cubicBezTo>
                  <a:pt x="2790" y="2110"/>
                  <a:pt x="2776" y="2124"/>
                  <a:pt x="2776" y="2142"/>
                </a:cubicBezTo>
                <a:cubicBezTo>
                  <a:pt x="2776" y="2238"/>
                  <a:pt x="2776" y="2238"/>
                  <a:pt x="2776" y="2238"/>
                </a:cubicBezTo>
                <a:cubicBezTo>
                  <a:pt x="2776" y="2256"/>
                  <a:pt x="2790" y="2271"/>
                  <a:pt x="2808" y="2271"/>
                </a:cubicBezTo>
                <a:cubicBezTo>
                  <a:pt x="2827" y="2271"/>
                  <a:pt x="2841" y="2256"/>
                  <a:pt x="2841" y="2238"/>
                </a:cubicBezTo>
                <a:cubicBezTo>
                  <a:pt x="2841" y="2142"/>
                  <a:pt x="2841" y="2142"/>
                  <a:pt x="2841" y="2142"/>
                </a:cubicBezTo>
                <a:moveTo>
                  <a:pt x="2940" y="2142"/>
                </a:moveTo>
                <a:cubicBezTo>
                  <a:pt x="2940" y="2124"/>
                  <a:pt x="2926" y="2110"/>
                  <a:pt x="2908" y="2110"/>
                </a:cubicBezTo>
                <a:cubicBezTo>
                  <a:pt x="2889" y="2110"/>
                  <a:pt x="2875" y="2124"/>
                  <a:pt x="2875" y="2142"/>
                </a:cubicBezTo>
                <a:cubicBezTo>
                  <a:pt x="2875" y="2238"/>
                  <a:pt x="2875" y="2238"/>
                  <a:pt x="2875" y="2238"/>
                </a:cubicBezTo>
                <a:cubicBezTo>
                  <a:pt x="2875" y="2256"/>
                  <a:pt x="2889" y="2271"/>
                  <a:pt x="2908" y="2271"/>
                </a:cubicBezTo>
                <a:cubicBezTo>
                  <a:pt x="2926" y="2271"/>
                  <a:pt x="2940" y="2256"/>
                  <a:pt x="2940" y="2238"/>
                </a:cubicBezTo>
                <a:cubicBezTo>
                  <a:pt x="2940" y="2142"/>
                  <a:pt x="2940" y="2142"/>
                  <a:pt x="2940" y="2142"/>
                </a:cubicBezTo>
                <a:moveTo>
                  <a:pt x="3039" y="2142"/>
                </a:moveTo>
                <a:cubicBezTo>
                  <a:pt x="3039" y="2124"/>
                  <a:pt x="3025" y="2110"/>
                  <a:pt x="3007" y="2110"/>
                </a:cubicBezTo>
                <a:cubicBezTo>
                  <a:pt x="2989" y="2110"/>
                  <a:pt x="2974" y="2124"/>
                  <a:pt x="2974" y="2142"/>
                </a:cubicBezTo>
                <a:cubicBezTo>
                  <a:pt x="2974" y="2238"/>
                  <a:pt x="2974" y="2238"/>
                  <a:pt x="2974" y="2238"/>
                </a:cubicBezTo>
                <a:cubicBezTo>
                  <a:pt x="2974" y="2256"/>
                  <a:pt x="2989" y="2271"/>
                  <a:pt x="3007" y="2271"/>
                </a:cubicBezTo>
                <a:cubicBezTo>
                  <a:pt x="3025" y="2271"/>
                  <a:pt x="3039" y="2256"/>
                  <a:pt x="3039" y="2238"/>
                </a:cubicBezTo>
                <a:cubicBezTo>
                  <a:pt x="3039" y="2142"/>
                  <a:pt x="3039" y="2142"/>
                  <a:pt x="3039" y="2142"/>
                </a:cubicBezTo>
                <a:moveTo>
                  <a:pt x="3139" y="2142"/>
                </a:moveTo>
                <a:cubicBezTo>
                  <a:pt x="3139" y="2124"/>
                  <a:pt x="3124" y="2110"/>
                  <a:pt x="3106" y="2110"/>
                </a:cubicBezTo>
                <a:cubicBezTo>
                  <a:pt x="3088" y="2110"/>
                  <a:pt x="3073" y="2124"/>
                  <a:pt x="3073" y="2142"/>
                </a:cubicBezTo>
                <a:cubicBezTo>
                  <a:pt x="3073" y="2238"/>
                  <a:pt x="3073" y="2238"/>
                  <a:pt x="3073" y="2238"/>
                </a:cubicBezTo>
                <a:cubicBezTo>
                  <a:pt x="3073" y="2256"/>
                  <a:pt x="3088" y="2271"/>
                  <a:pt x="3106" y="2271"/>
                </a:cubicBezTo>
                <a:cubicBezTo>
                  <a:pt x="3124" y="2271"/>
                  <a:pt x="3139" y="2256"/>
                  <a:pt x="3139" y="2238"/>
                </a:cubicBezTo>
                <a:cubicBezTo>
                  <a:pt x="3139" y="2142"/>
                  <a:pt x="3139" y="2142"/>
                  <a:pt x="3139" y="2142"/>
                </a:cubicBezTo>
                <a:moveTo>
                  <a:pt x="3238" y="2142"/>
                </a:moveTo>
                <a:cubicBezTo>
                  <a:pt x="3238" y="2124"/>
                  <a:pt x="3223" y="2110"/>
                  <a:pt x="3205" y="2110"/>
                </a:cubicBezTo>
                <a:cubicBezTo>
                  <a:pt x="3187" y="2110"/>
                  <a:pt x="3172" y="2124"/>
                  <a:pt x="3172" y="2142"/>
                </a:cubicBezTo>
                <a:cubicBezTo>
                  <a:pt x="3172" y="2238"/>
                  <a:pt x="3172" y="2238"/>
                  <a:pt x="3172" y="2238"/>
                </a:cubicBezTo>
                <a:cubicBezTo>
                  <a:pt x="3172" y="2256"/>
                  <a:pt x="3187" y="2271"/>
                  <a:pt x="3205" y="2271"/>
                </a:cubicBezTo>
                <a:cubicBezTo>
                  <a:pt x="3223" y="2271"/>
                  <a:pt x="3238" y="2256"/>
                  <a:pt x="3238" y="2238"/>
                </a:cubicBezTo>
                <a:cubicBezTo>
                  <a:pt x="3238" y="2142"/>
                  <a:pt x="3238" y="2142"/>
                  <a:pt x="3238" y="2142"/>
                </a:cubicBezTo>
                <a:moveTo>
                  <a:pt x="3337" y="2142"/>
                </a:moveTo>
                <a:cubicBezTo>
                  <a:pt x="3337" y="2124"/>
                  <a:pt x="3322" y="2110"/>
                  <a:pt x="3304" y="2110"/>
                </a:cubicBezTo>
                <a:cubicBezTo>
                  <a:pt x="3286" y="2110"/>
                  <a:pt x="3271" y="2124"/>
                  <a:pt x="3271" y="2142"/>
                </a:cubicBezTo>
                <a:cubicBezTo>
                  <a:pt x="3271" y="2238"/>
                  <a:pt x="3271" y="2238"/>
                  <a:pt x="3271" y="2238"/>
                </a:cubicBezTo>
                <a:cubicBezTo>
                  <a:pt x="3271" y="2256"/>
                  <a:pt x="3286" y="2271"/>
                  <a:pt x="3304" y="2271"/>
                </a:cubicBezTo>
                <a:cubicBezTo>
                  <a:pt x="3322" y="2271"/>
                  <a:pt x="3337" y="2256"/>
                  <a:pt x="3337" y="2238"/>
                </a:cubicBezTo>
                <a:cubicBezTo>
                  <a:pt x="3337" y="2142"/>
                  <a:pt x="3337" y="2142"/>
                  <a:pt x="3337" y="2142"/>
                </a:cubicBezTo>
                <a:moveTo>
                  <a:pt x="3436" y="2142"/>
                </a:moveTo>
                <a:cubicBezTo>
                  <a:pt x="3436" y="2124"/>
                  <a:pt x="3421" y="2110"/>
                  <a:pt x="3403" y="2110"/>
                </a:cubicBezTo>
                <a:cubicBezTo>
                  <a:pt x="3385" y="2110"/>
                  <a:pt x="3370" y="2124"/>
                  <a:pt x="3370" y="2142"/>
                </a:cubicBezTo>
                <a:cubicBezTo>
                  <a:pt x="3370" y="2238"/>
                  <a:pt x="3370" y="2238"/>
                  <a:pt x="3370" y="2238"/>
                </a:cubicBezTo>
                <a:cubicBezTo>
                  <a:pt x="3370" y="2256"/>
                  <a:pt x="3385" y="2271"/>
                  <a:pt x="3403" y="2271"/>
                </a:cubicBezTo>
                <a:cubicBezTo>
                  <a:pt x="3421" y="2271"/>
                  <a:pt x="3436" y="2256"/>
                  <a:pt x="3436" y="2238"/>
                </a:cubicBezTo>
                <a:cubicBezTo>
                  <a:pt x="3436" y="2142"/>
                  <a:pt x="3436" y="2142"/>
                  <a:pt x="3436" y="2142"/>
                </a:cubicBezTo>
                <a:moveTo>
                  <a:pt x="3535" y="2142"/>
                </a:moveTo>
                <a:cubicBezTo>
                  <a:pt x="3535" y="2124"/>
                  <a:pt x="3520" y="2110"/>
                  <a:pt x="3502" y="2110"/>
                </a:cubicBezTo>
                <a:cubicBezTo>
                  <a:pt x="3484" y="2110"/>
                  <a:pt x="3469" y="2124"/>
                  <a:pt x="3469" y="2142"/>
                </a:cubicBezTo>
                <a:cubicBezTo>
                  <a:pt x="3469" y="2238"/>
                  <a:pt x="3469" y="2238"/>
                  <a:pt x="3469" y="2238"/>
                </a:cubicBezTo>
                <a:cubicBezTo>
                  <a:pt x="3469" y="2256"/>
                  <a:pt x="3484" y="2271"/>
                  <a:pt x="3502" y="2271"/>
                </a:cubicBezTo>
                <a:cubicBezTo>
                  <a:pt x="3520" y="2271"/>
                  <a:pt x="3535" y="2256"/>
                  <a:pt x="3535" y="2238"/>
                </a:cubicBezTo>
                <a:cubicBezTo>
                  <a:pt x="3535" y="2142"/>
                  <a:pt x="3535" y="2142"/>
                  <a:pt x="3535" y="2142"/>
                </a:cubicBezTo>
                <a:moveTo>
                  <a:pt x="3634" y="2142"/>
                </a:moveTo>
                <a:cubicBezTo>
                  <a:pt x="3634" y="2124"/>
                  <a:pt x="3619" y="2110"/>
                  <a:pt x="3601" y="2110"/>
                </a:cubicBezTo>
                <a:cubicBezTo>
                  <a:pt x="3583" y="2110"/>
                  <a:pt x="3569" y="2124"/>
                  <a:pt x="3569" y="2142"/>
                </a:cubicBezTo>
                <a:cubicBezTo>
                  <a:pt x="3569" y="2238"/>
                  <a:pt x="3569" y="2238"/>
                  <a:pt x="3569" y="2238"/>
                </a:cubicBezTo>
                <a:cubicBezTo>
                  <a:pt x="3569" y="2256"/>
                  <a:pt x="3583" y="2271"/>
                  <a:pt x="3601" y="2271"/>
                </a:cubicBezTo>
                <a:cubicBezTo>
                  <a:pt x="3619" y="2271"/>
                  <a:pt x="3634" y="2256"/>
                  <a:pt x="3634" y="2238"/>
                </a:cubicBezTo>
                <a:cubicBezTo>
                  <a:pt x="3634" y="2142"/>
                  <a:pt x="3634" y="2142"/>
                  <a:pt x="3634" y="2142"/>
                </a:cubicBezTo>
                <a:moveTo>
                  <a:pt x="3733" y="2142"/>
                </a:moveTo>
                <a:cubicBezTo>
                  <a:pt x="3733" y="2124"/>
                  <a:pt x="3719" y="2110"/>
                  <a:pt x="3700" y="2110"/>
                </a:cubicBezTo>
                <a:cubicBezTo>
                  <a:pt x="3682" y="2110"/>
                  <a:pt x="3668" y="2124"/>
                  <a:pt x="3668" y="2142"/>
                </a:cubicBezTo>
                <a:cubicBezTo>
                  <a:pt x="3668" y="2238"/>
                  <a:pt x="3668" y="2238"/>
                  <a:pt x="3668" y="2238"/>
                </a:cubicBezTo>
                <a:cubicBezTo>
                  <a:pt x="3668" y="2256"/>
                  <a:pt x="3682" y="2271"/>
                  <a:pt x="3700" y="2271"/>
                </a:cubicBezTo>
                <a:cubicBezTo>
                  <a:pt x="3719" y="2271"/>
                  <a:pt x="3733" y="2256"/>
                  <a:pt x="3733" y="2238"/>
                </a:cubicBezTo>
                <a:cubicBezTo>
                  <a:pt x="3733" y="2142"/>
                  <a:pt x="3733" y="2142"/>
                  <a:pt x="3733" y="2142"/>
                </a:cubicBezTo>
                <a:moveTo>
                  <a:pt x="3832" y="2142"/>
                </a:moveTo>
                <a:cubicBezTo>
                  <a:pt x="3832" y="2124"/>
                  <a:pt x="3818" y="2110"/>
                  <a:pt x="3800" y="2110"/>
                </a:cubicBezTo>
                <a:cubicBezTo>
                  <a:pt x="3781" y="2110"/>
                  <a:pt x="3767" y="2124"/>
                  <a:pt x="3767" y="2142"/>
                </a:cubicBezTo>
                <a:cubicBezTo>
                  <a:pt x="3767" y="2238"/>
                  <a:pt x="3767" y="2238"/>
                  <a:pt x="3767" y="2238"/>
                </a:cubicBezTo>
                <a:cubicBezTo>
                  <a:pt x="3767" y="2256"/>
                  <a:pt x="3781" y="2271"/>
                  <a:pt x="3800" y="2271"/>
                </a:cubicBezTo>
                <a:cubicBezTo>
                  <a:pt x="3818" y="2271"/>
                  <a:pt x="3832" y="2256"/>
                  <a:pt x="3832" y="2238"/>
                </a:cubicBezTo>
                <a:cubicBezTo>
                  <a:pt x="3832" y="2142"/>
                  <a:pt x="3832" y="2142"/>
                  <a:pt x="3832" y="2142"/>
                </a:cubicBezTo>
                <a:moveTo>
                  <a:pt x="3932" y="2142"/>
                </a:moveTo>
                <a:cubicBezTo>
                  <a:pt x="3932" y="2124"/>
                  <a:pt x="3917" y="2110"/>
                  <a:pt x="3899" y="2110"/>
                </a:cubicBezTo>
                <a:cubicBezTo>
                  <a:pt x="3881" y="2110"/>
                  <a:pt x="3866" y="2124"/>
                  <a:pt x="3866" y="2142"/>
                </a:cubicBezTo>
                <a:cubicBezTo>
                  <a:pt x="3866" y="2238"/>
                  <a:pt x="3866" y="2238"/>
                  <a:pt x="3866" y="2238"/>
                </a:cubicBezTo>
                <a:cubicBezTo>
                  <a:pt x="3866" y="2256"/>
                  <a:pt x="3881" y="2271"/>
                  <a:pt x="3899" y="2271"/>
                </a:cubicBezTo>
                <a:cubicBezTo>
                  <a:pt x="3917" y="2271"/>
                  <a:pt x="3932" y="2256"/>
                  <a:pt x="3932" y="2238"/>
                </a:cubicBezTo>
                <a:cubicBezTo>
                  <a:pt x="3932" y="2142"/>
                  <a:pt x="3932" y="2142"/>
                  <a:pt x="3932" y="2142"/>
                </a:cubicBezTo>
                <a:moveTo>
                  <a:pt x="4031" y="2142"/>
                </a:moveTo>
                <a:cubicBezTo>
                  <a:pt x="4031" y="2124"/>
                  <a:pt x="4016" y="2110"/>
                  <a:pt x="3998" y="2110"/>
                </a:cubicBezTo>
                <a:cubicBezTo>
                  <a:pt x="3980" y="2110"/>
                  <a:pt x="3965" y="2124"/>
                  <a:pt x="3965" y="2142"/>
                </a:cubicBezTo>
                <a:cubicBezTo>
                  <a:pt x="3965" y="2238"/>
                  <a:pt x="3965" y="2238"/>
                  <a:pt x="3965" y="2238"/>
                </a:cubicBezTo>
                <a:cubicBezTo>
                  <a:pt x="3965" y="2256"/>
                  <a:pt x="3980" y="2271"/>
                  <a:pt x="3998" y="2271"/>
                </a:cubicBezTo>
                <a:cubicBezTo>
                  <a:pt x="4016" y="2271"/>
                  <a:pt x="4031" y="2256"/>
                  <a:pt x="4031" y="2238"/>
                </a:cubicBezTo>
                <a:cubicBezTo>
                  <a:pt x="4031" y="2142"/>
                  <a:pt x="4031" y="2142"/>
                  <a:pt x="4031" y="2142"/>
                </a:cubicBezTo>
              </a:path>
            </a:pathLst>
          </a:custGeom>
          <a:solidFill>
            <a:srgbClr val="66A9E2">
              <a:alpha val="3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0" i="0" dirty="0">
              <a:latin typeface="BentonSans Book" panose="02000503000000020004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0A6CC4-18E7-99B5-2AB6-F41CE1C65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917548"/>
            <a:ext cx="12192000" cy="940452"/>
          </a:xfrm>
          <a:custGeom>
            <a:avLst/>
            <a:gdLst>
              <a:gd name="connsiteX0" fmla="*/ 0 w 12192000"/>
              <a:gd name="connsiteY0" fmla="*/ 0 h 940452"/>
              <a:gd name="connsiteX1" fmla="*/ 5094 w 12192000"/>
              <a:gd name="connsiteY1" fmla="*/ 0 h 940452"/>
              <a:gd name="connsiteX2" fmla="*/ 15281 w 12192000"/>
              <a:gd name="connsiteY2" fmla="*/ 50458 h 940452"/>
              <a:gd name="connsiteX3" fmla="*/ 194444 w 12192000"/>
              <a:gd name="connsiteY3" fmla="*/ 169216 h 940452"/>
              <a:gd name="connsiteX4" fmla="*/ 11997556 w 12192000"/>
              <a:gd name="connsiteY4" fmla="*/ 169216 h 940452"/>
              <a:gd name="connsiteX5" fmla="*/ 12176720 w 12192000"/>
              <a:gd name="connsiteY5" fmla="*/ 50458 h 940452"/>
              <a:gd name="connsiteX6" fmla="*/ 12186907 w 12192000"/>
              <a:gd name="connsiteY6" fmla="*/ 0 h 940452"/>
              <a:gd name="connsiteX7" fmla="*/ 12192000 w 12192000"/>
              <a:gd name="connsiteY7" fmla="*/ 0 h 940452"/>
              <a:gd name="connsiteX8" fmla="*/ 12192000 w 12192000"/>
              <a:gd name="connsiteY8" fmla="*/ 940452 h 940452"/>
              <a:gd name="connsiteX9" fmla="*/ 0 w 12192000"/>
              <a:gd name="connsiteY9" fmla="*/ 940452 h 9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40452">
                <a:moveTo>
                  <a:pt x="0" y="0"/>
                </a:moveTo>
                <a:lnTo>
                  <a:pt x="5094" y="0"/>
                </a:lnTo>
                <a:lnTo>
                  <a:pt x="15281" y="50458"/>
                </a:lnTo>
                <a:cubicBezTo>
                  <a:pt x="44799" y="120247"/>
                  <a:pt x="113903" y="169216"/>
                  <a:pt x="194444" y="169216"/>
                </a:cubicBezTo>
                <a:lnTo>
                  <a:pt x="11997556" y="169216"/>
                </a:lnTo>
                <a:cubicBezTo>
                  <a:pt x="12078097" y="169216"/>
                  <a:pt x="12147201" y="120247"/>
                  <a:pt x="12176720" y="50458"/>
                </a:cubicBezTo>
                <a:lnTo>
                  <a:pt x="12186907" y="0"/>
                </a:lnTo>
                <a:lnTo>
                  <a:pt x="12192000" y="0"/>
                </a:lnTo>
                <a:lnTo>
                  <a:pt x="12192000" y="940452"/>
                </a:lnTo>
                <a:lnTo>
                  <a:pt x="0" y="940452"/>
                </a:ln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3DDC6-90D6-D81C-1BAE-84546B9D4C6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888B8D"/>
                </a:solidFill>
                <a:latin typeface="+mn-lt"/>
              </a:defRPr>
            </a:lvl1pPr>
          </a:lstStyle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BBCF0ED-2080-AF1A-8227-973730513F8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-8207"/>
            <a:ext cx="12191999" cy="155448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546AA7-6C4A-F9F6-4EC7-6B87DDC4BD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7850" y="1800000"/>
            <a:ext cx="5400000" cy="252000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title text styles</a:t>
            </a:r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3ADA2D9-4D81-01C7-CD0A-26C8DB1F27C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" y="-192915"/>
            <a:ext cx="2420879" cy="19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5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o-Divider with Line Patter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5834">
            <a:extLst>
              <a:ext uri="{FF2B5EF4-FFF2-40B4-BE49-F238E27FC236}">
                <a16:creationId xmlns:a16="http://schemas.microsoft.com/office/drawing/2014/main" id="{B23C2F9D-2D17-B8CE-1FBB-E4E6D8748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970" y="-1270"/>
            <a:ext cx="12191999" cy="6860539"/>
          </a:xfrm>
          <a:custGeom>
            <a:avLst/>
            <a:gdLst>
              <a:gd name="connsiteX0" fmla="*/ 10143490 w 12191999"/>
              <a:gd name="connsiteY0" fmla="*/ 2928620 h 6860539"/>
              <a:gd name="connsiteX1" fmla="*/ 11249660 w 12191999"/>
              <a:gd name="connsiteY1" fmla="*/ 3666490 h 6860539"/>
              <a:gd name="connsiteX2" fmla="*/ 12192000 w 12191999"/>
              <a:gd name="connsiteY2" fmla="*/ 3206750 h 6860539"/>
              <a:gd name="connsiteX3" fmla="*/ 12192000 w 12191999"/>
              <a:gd name="connsiteY3" fmla="*/ 3194050 h 6860539"/>
              <a:gd name="connsiteX4" fmla="*/ 11249660 w 12191999"/>
              <a:gd name="connsiteY4" fmla="*/ 3658870 h 6860539"/>
              <a:gd name="connsiteX5" fmla="*/ 10149840 w 12191999"/>
              <a:gd name="connsiteY5" fmla="*/ 2924810 h 6860539"/>
              <a:gd name="connsiteX6" fmla="*/ 10378440 w 12191999"/>
              <a:gd name="connsiteY6" fmla="*/ 2470150 h 6860539"/>
              <a:gd name="connsiteX7" fmla="*/ 10326370 w 12191999"/>
              <a:gd name="connsiteY7" fmla="*/ 2231390 h 6860539"/>
              <a:gd name="connsiteX8" fmla="*/ 10326370 w 12191999"/>
              <a:gd name="connsiteY8" fmla="*/ 2231390 h 6860539"/>
              <a:gd name="connsiteX9" fmla="*/ 11422380 w 12191999"/>
              <a:gd name="connsiteY9" fmla="*/ 1292860 h 6860539"/>
              <a:gd name="connsiteX10" fmla="*/ 12145010 w 12191999"/>
              <a:gd name="connsiteY10" fmla="*/ 1686560 h 6860539"/>
              <a:gd name="connsiteX11" fmla="*/ 12192000 w 12191999"/>
              <a:gd name="connsiteY11" fmla="*/ 1744980 h 6860539"/>
              <a:gd name="connsiteX12" fmla="*/ 12192000 w 12191999"/>
              <a:gd name="connsiteY12" fmla="*/ 1732280 h 6860539"/>
              <a:gd name="connsiteX13" fmla="*/ 12150090 w 12191999"/>
              <a:gd name="connsiteY13" fmla="*/ 1681480 h 6860539"/>
              <a:gd name="connsiteX14" fmla="*/ 11422380 w 12191999"/>
              <a:gd name="connsiteY14" fmla="*/ 1285240 h 6860539"/>
              <a:gd name="connsiteX15" fmla="*/ 11447780 w 12191999"/>
              <a:gd name="connsiteY15" fmla="*/ 1036320 h 6860539"/>
              <a:gd name="connsiteX16" fmla="*/ 10853420 w 12191999"/>
              <a:gd name="connsiteY16" fmla="*/ 2540 h 6860539"/>
              <a:gd name="connsiteX17" fmla="*/ 10838180 w 12191999"/>
              <a:gd name="connsiteY17" fmla="*/ 2540 h 6860539"/>
              <a:gd name="connsiteX18" fmla="*/ 11441430 w 12191999"/>
              <a:gd name="connsiteY18" fmla="*/ 1035050 h 6860539"/>
              <a:gd name="connsiteX19" fmla="*/ 11416030 w 12191999"/>
              <a:gd name="connsiteY19" fmla="*/ 1282700 h 6860539"/>
              <a:gd name="connsiteX20" fmla="*/ 11249660 w 12191999"/>
              <a:gd name="connsiteY20" fmla="*/ 1271270 h 6860539"/>
              <a:gd name="connsiteX21" fmla="*/ 10143490 w 12191999"/>
              <a:gd name="connsiteY21" fmla="*/ 2009140 h 6860539"/>
              <a:gd name="connsiteX22" fmla="*/ 10143490 w 12191999"/>
              <a:gd name="connsiteY22" fmla="*/ 2009140 h 6860539"/>
              <a:gd name="connsiteX23" fmla="*/ 10143490 w 12191999"/>
              <a:gd name="connsiteY23" fmla="*/ 2009140 h 6860539"/>
              <a:gd name="connsiteX24" fmla="*/ 9810750 w 12191999"/>
              <a:gd name="connsiteY24" fmla="*/ 1901190 h 6860539"/>
              <a:gd name="connsiteX25" fmla="*/ 9579610 w 12191999"/>
              <a:gd name="connsiteY25" fmla="*/ 1901190 h 6860539"/>
              <a:gd name="connsiteX26" fmla="*/ 9452610 w 12191999"/>
              <a:gd name="connsiteY26" fmla="*/ 1915160 h 6860539"/>
              <a:gd name="connsiteX27" fmla="*/ 9063990 w 12191999"/>
              <a:gd name="connsiteY27" fmla="*/ 1035050 h 6860539"/>
              <a:gd name="connsiteX28" fmla="*/ 9345930 w 12191999"/>
              <a:gd name="connsiteY28" fmla="*/ 265430 h 6860539"/>
              <a:gd name="connsiteX29" fmla="*/ 9461500 w 12191999"/>
              <a:gd name="connsiteY29" fmla="*/ 265430 h 6860539"/>
              <a:gd name="connsiteX30" fmla="*/ 9973310 w 12191999"/>
              <a:gd name="connsiteY30" fmla="*/ 0 h 6860539"/>
              <a:gd name="connsiteX31" fmla="*/ 9964420 w 12191999"/>
              <a:gd name="connsiteY31" fmla="*/ 0 h 6860539"/>
              <a:gd name="connsiteX32" fmla="*/ 9461500 w 12191999"/>
              <a:gd name="connsiteY32" fmla="*/ 257810 h 6860539"/>
              <a:gd name="connsiteX33" fmla="*/ 9352280 w 12191999"/>
              <a:gd name="connsiteY33" fmla="*/ 257810 h 6860539"/>
              <a:gd name="connsiteX34" fmla="*/ 9665970 w 12191999"/>
              <a:gd name="connsiteY34" fmla="*/ 0 h 6860539"/>
              <a:gd name="connsiteX35" fmla="*/ 9650730 w 12191999"/>
              <a:gd name="connsiteY35" fmla="*/ 0 h 6860539"/>
              <a:gd name="connsiteX36" fmla="*/ 9342120 w 12191999"/>
              <a:gd name="connsiteY36" fmla="*/ 257810 h 6860539"/>
              <a:gd name="connsiteX37" fmla="*/ 8625840 w 12191999"/>
              <a:gd name="connsiteY37" fmla="*/ 257810 h 6860539"/>
              <a:gd name="connsiteX38" fmla="*/ 8625840 w 12191999"/>
              <a:gd name="connsiteY38" fmla="*/ 256540 h 6860539"/>
              <a:gd name="connsiteX39" fmla="*/ 8622030 w 12191999"/>
              <a:gd name="connsiteY39" fmla="*/ 256540 h 6860539"/>
              <a:gd name="connsiteX40" fmla="*/ 8545830 w 12191999"/>
              <a:gd name="connsiteY40" fmla="*/ 247650 h 6860539"/>
              <a:gd name="connsiteX41" fmla="*/ 8545830 w 12191999"/>
              <a:gd name="connsiteY41" fmla="*/ 237490 h 6860539"/>
              <a:gd name="connsiteX42" fmla="*/ 8544560 w 12191999"/>
              <a:gd name="connsiteY42" fmla="*/ 233680 h 6860539"/>
              <a:gd name="connsiteX43" fmla="*/ 8544560 w 12191999"/>
              <a:gd name="connsiteY43" fmla="*/ 233680 h 6860539"/>
              <a:gd name="connsiteX44" fmla="*/ 8455660 w 12191999"/>
              <a:gd name="connsiteY44" fmla="*/ 0 h 6860539"/>
              <a:gd name="connsiteX45" fmla="*/ 8444230 w 12191999"/>
              <a:gd name="connsiteY45" fmla="*/ 0 h 6860539"/>
              <a:gd name="connsiteX46" fmla="*/ 8535670 w 12191999"/>
              <a:gd name="connsiteY46" fmla="*/ 237490 h 6860539"/>
              <a:gd name="connsiteX47" fmla="*/ 8536940 w 12191999"/>
              <a:gd name="connsiteY47" fmla="*/ 240030 h 6860539"/>
              <a:gd name="connsiteX48" fmla="*/ 8536940 w 12191999"/>
              <a:gd name="connsiteY48" fmla="*/ 246380 h 6860539"/>
              <a:gd name="connsiteX49" fmla="*/ 8154670 w 12191999"/>
              <a:gd name="connsiteY49" fmla="*/ 1270 h 6860539"/>
              <a:gd name="connsiteX50" fmla="*/ 8144511 w 12191999"/>
              <a:gd name="connsiteY50" fmla="*/ 1270 h 6860539"/>
              <a:gd name="connsiteX51" fmla="*/ 8536940 w 12191999"/>
              <a:gd name="connsiteY51" fmla="*/ 255270 h 6860539"/>
              <a:gd name="connsiteX52" fmla="*/ 8536940 w 12191999"/>
              <a:gd name="connsiteY52" fmla="*/ 803910 h 6860539"/>
              <a:gd name="connsiteX53" fmla="*/ 8120380 w 12191999"/>
              <a:gd name="connsiteY53" fmla="*/ 1220470 h 6860539"/>
              <a:gd name="connsiteX54" fmla="*/ 7703820 w 12191999"/>
              <a:gd name="connsiteY54" fmla="*/ 803910 h 6860539"/>
              <a:gd name="connsiteX55" fmla="*/ 7703820 w 12191999"/>
              <a:gd name="connsiteY55" fmla="*/ 242570 h 6860539"/>
              <a:gd name="connsiteX56" fmla="*/ 7705090 w 12191999"/>
              <a:gd name="connsiteY56" fmla="*/ 238760 h 6860539"/>
              <a:gd name="connsiteX57" fmla="*/ 7796530 w 12191999"/>
              <a:gd name="connsiteY57" fmla="*/ 1270 h 6860539"/>
              <a:gd name="connsiteX58" fmla="*/ 7786370 w 12191999"/>
              <a:gd name="connsiteY58" fmla="*/ 1270 h 6860539"/>
              <a:gd name="connsiteX59" fmla="*/ 7697470 w 12191999"/>
              <a:gd name="connsiteY59" fmla="*/ 234950 h 6860539"/>
              <a:gd name="connsiteX60" fmla="*/ 7696200 w 12191999"/>
              <a:gd name="connsiteY60" fmla="*/ 234950 h 6860539"/>
              <a:gd name="connsiteX61" fmla="*/ 7696200 w 12191999"/>
              <a:gd name="connsiteY61" fmla="*/ 805180 h 6860539"/>
              <a:gd name="connsiteX62" fmla="*/ 8120380 w 12191999"/>
              <a:gd name="connsiteY62" fmla="*/ 1229360 h 6860539"/>
              <a:gd name="connsiteX63" fmla="*/ 8544560 w 12191999"/>
              <a:gd name="connsiteY63" fmla="*/ 805180 h 6860539"/>
              <a:gd name="connsiteX64" fmla="*/ 8544560 w 12191999"/>
              <a:gd name="connsiteY64" fmla="*/ 256540 h 6860539"/>
              <a:gd name="connsiteX65" fmla="*/ 8616950 w 12191999"/>
              <a:gd name="connsiteY65" fmla="*/ 265430 h 6860539"/>
              <a:gd name="connsiteX66" fmla="*/ 8616950 w 12191999"/>
              <a:gd name="connsiteY66" fmla="*/ 266700 h 6860539"/>
              <a:gd name="connsiteX67" fmla="*/ 9334500 w 12191999"/>
              <a:gd name="connsiteY67" fmla="*/ 266700 h 6860539"/>
              <a:gd name="connsiteX68" fmla="*/ 9055100 w 12191999"/>
              <a:gd name="connsiteY68" fmla="*/ 1036320 h 6860539"/>
              <a:gd name="connsiteX69" fmla="*/ 9442450 w 12191999"/>
              <a:gd name="connsiteY69" fmla="*/ 1918970 h 6860539"/>
              <a:gd name="connsiteX70" fmla="*/ 9014460 w 12191999"/>
              <a:gd name="connsiteY70" fmla="*/ 2407920 h 6860539"/>
              <a:gd name="connsiteX71" fmla="*/ 8572500 w 12191999"/>
              <a:gd name="connsiteY71" fmla="*/ 2312670 h 6860539"/>
              <a:gd name="connsiteX72" fmla="*/ 8034020 w 12191999"/>
              <a:gd name="connsiteY72" fmla="*/ 2458720 h 6860539"/>
              <a:gd name="connsiteX73" fmla="*/ 8040370 w 12191999"/>
              <a:gd name="connsiteY73" fmla="*/ 2312670 h 6860539"/>
              <a:gd name="connsiteX74" fmla="*/ 7153911 w 12191999"/>
              <a:gd name="connsiteY74" fmla="*/ 848360 h 6860539"/>
              <a:gd name="connsiteX75" fmla="*/ 7484111 w 12191999"/>
              <a:gd name="connsiteY75" fmla="*/ 161290 h 6860539"/>
              <a:gd name="connsiteX76" fmla="*/ 7470140 w 12191999"/>
              <a:gd name="connsiteY76" fmla="*/ 3810 h 6860539"/>
              <a:gd name="connsiteX77" fmla="*/ 7462520 w 12191999"/>
              <a:gd name="connsiteY77" fmla="*/ 3810 h 6860539"/>
              <a:gd name="connsiteX78" fmla="*/ 7477761 w 12191999"/>
              <a:gd name="connsiteY78" fmla="*/ 161290 h 6860539"/>
              <a:gd name="connsiteX79" fmla="*/ 7147561 w 12191999"/>
              <a:gd name="connsiteY79" fmla="*/ 844550 h 6860539"/>
              <a:gd name="connsiteX80" fmla="*/ 6389370 w 12191999"/>
              <a:gd name="connsiteY80" fmla="*/ 660400 h 6860539"/>
              <a:gd name="connsiteX81" fmla="*/ 5675630 w 12191999"/>
              <a:gd name="connsiteY81" fmla="*/ 821690 h 6860539"/>
              <a:gd name="connsiteX82" fmla="*/ 5372100 w 12191999"/>
              <a:gd name="connsiteY82" fmla="*/ 160020 h 6860539"/>
              <a:gd name="connsiteX83" fmla="*/ 5386070 w 12191999"/>
              <a:gd name="connsiteY83" fmla="*/ 2540 h 6860539"/>
              <a:gd name="connsiteX84" fmla="*/ 5378450 w 12191999"/>
              <a:gd name="connsiteY84" fmla="*/ 2540 h 6860539"/>
              <a:gd name="connsiteX85" fmla="*/ 5364480 w 12191999"/>
              <a:gd name="connsiteY85" fmla="*/ 160020 h 6860539"/>
              <a:gd name="connsiteX86" fmla="*/ 5668010 w 12191999"/>
              <a:gd name="connsiteY86" fmla="*/ 824230 h 6860539"/>
              <a:gd name="connsiteX87" fmla="*/ 4799330 w 12191999"/>
              <a:gd name="connsiteY87" fmla="*/ 1858010 h 6860539"/>
              <a:gd name="connsiteX88" fmla="*/ 4598670 w 12191999"/>
              <a:gd name="connsiteY88" fmla="*/ 1807210 h 6860539"/>
              <a:gd name="connsiteX89" fmla="*/ 4174490 w 12191999"/>
              <a:gd name="connsiteY89" fmla="*/ 2231390 h 6860539"/>
              <a:gd name="connsiteX90" fmla="*/ 4598670 w 12191999"/>
              <a:gd name="connsiteY90" fmla="*/ 2655570 h 6860539"/>
              <a:gd name="connsiteX91" fmla="*/ 4766310 w 12191999"/>
              <a:gd name="connsiteY91" fmla="*/ 2621280 h 6860539"/>
              <a:gd name="connsiteX92" fmla="*/ 4843780 w 12191999"/>
              <a:gd name="connsiteY92" fmla="*/ 2896870 h 6860539"/>
              <a:gd name="connsiteX93" fmla="*/ 4598670 w 12191999"/>
              <a:gd name="connsiteY93" fmla="*/ 2871470 h 6860539"/>
              <a:gd name="connsiteX94" fmla="*/ 3559810 w 12191999"/>
              <a:gd name="connsiteY94" fmla="*/ 3472180 h 6860539"/>
              <a:gd name="connsiteX95" fmla="*/ 3120390 w 12191999"/>
              <a:gd name="connsiteY95" fmla="*/ 3191510 h 6860539"/>
              <a:gd name="connsiteX96" fmla="*/ 3246120 w 12191999"/>
              <a:gd name="connsiteY96" fmla="*/ 2890520 h 6860539"/>
              <a:gd name="connsiteX97" fmla="*/ 2821940 w 12191999"/>
              <a:gd name="connsiteY97" fmla="*/ 2466340 h 6860539"/>
              <a:gd name="connsiteX98" fmla="*/ 2802890 w 12191999"/>
              <a:gd name="connsiteY98" fmla="*/ 2466340 h 6860539"/>
              <a:gd name="connsiteX99" fmla="*/ 3293110 w 12191999"/>
              <a:gd name="connsiteY99" fmla="*/ 1654810 h 6860539"/>
              <a:gd name="connsiteX100" fmla="*/ 3616960 w 12191999"/>
              <a:gd name="connsiteY100" fmla="*/ 1689100 h 6860539"/>
              <a:gd name="connsiteX101" fmla="*/ 5151120 w 12191999"/>
              <a:gd name="connsiteY101" fmla="*/ 154940 h 6860539"/>
              <a:gd name="connsiteX102" fmla="*/ 5151120 w 12191999"/>
              <a:gd name="connsiteY102" fmla="*/ 1270 h 6860539"/>
              <a:gd name="connsiteX103" fmla="*/ 5143500 w 12191999"/>
              <a:gd name="connsiteY103" fmla="*/ 1270 h 6860539"/>
              <a:gd name="connsiteX104" fmla="*/ 5143500 w 12191999"/>
              <a:gd name="connsiteY104" fmla="*/ 156210 h 6860539"/>
              <a:gd name="connsiteX105" fmla="*/ 3616960 w 12191999"/>
              <a:gd name="connsiteY105" fmla="*/ 1682750 h 6860539"/>
              <a:gd name="connsiteX106" fmla="*/ 3294380 w 12191999"/>
              <a:gd name="connsiteY106" fmla="*/ 1648460 h 6860539"/>
              <a:gd name="connsiteX107" fmla="*/ 3328670 w 12191999"/>
              <a:gd name="connsiteY107" fmla="*/ 1329690 h 6860539"/>
              <a:gd name="connsiteX108" fmla="*/ 2971800 w 12191999"/>
              <a:gd name="connsiteY108" fmla="*/ 361950 h 6860539"/>
              <a:gd name="connsiteX109" fmla="*/ 2515870 w 12191999"/>
              <a:gd name="connsiteY109" fmla="*/ 1270 h 6860539"/>
              <a:gd name="connsiteX110" fmla="*/ 2498090 w 12191999"/>
              <a:gd name="connsiteY110" fmla="*/ 1270 h 6860539"/>
              <a:gd name="connsiteX111" fmla="*/ 2966720 w 12191999"/>
              <a:gd name="connsiteY111" fmla="*/ 367030 h 6860539"/>
              <a:gd name="connsiteX112" fmla="*/ 3321050 w 12191999"/>
              <a:gd name="connsiteY112" fmla="*/ 1329690 h 6860539"/>
              <a:gd name="connsiteX113" fmla="*/ 3286760 w 12191999"/>
              <a:gd name="connsiteY113" fmla="*/ 1645920 h 6860539"/>
              <a:gd name="connsiteX114" fmla="*/ 2433320 w 12191999"/>
              <a:gd name="connsiteY114" fmla="*/ 1118870 h 6860539"/>
              <a:gd name="connsiteX115" fmla="*/ 2090420 w 12191999"/>
              <a:gd name="connsiteY115" fmla="*/ 154940 h 6860539"/>
              <a:gd name="connsiteX116" fmla="*/ 2090420 w 12191999"/>
              <a:gd name="connsiteY116" fmla="*/ 1270 h 6860539"/>
              <a:gd name="connsiteX117" fmla="*/ 2082800 w 12191999"/>
              <a:gd name="connsiteY117" fmla="*/ 1270 h 6860539"/>
              <a:gd name="connsiteX118" fmla="*/ 2082800 w 12191999"/>
              <a:gd name="connsiteY118" fmla="*/ 156210 h 6860539"/>
              <a:gd name="connsiteX119" fmla="*/ 2426970 w 12191999"/>
              <a:gd name="connsiteY119" fmla="*/ 1123950 h 6860539"/>
              <a:gd name="connsiteX120" fmla="*/ 3284220 w 12191999"/>
              <a:gd name="connsiteY120" fmla="*/ 1653540 h 6860539"/>
              <a:gd name="connsiteX121" fmla="*/ 2788920 w 12191999"/>
              <a:gd name="connsiteY121" fmla="*/ 2466340 h 6860539"/>
              <a:gd name="connsiteX122" fmla="*/ 2250440 w 12191999"/>
              <a:gd name="connsiteY122" fmla="*/ 2466340 h 6860539"/>
              <a:gd name="connsiteX123" fmla="*/ 2250440 w 12191999"/>
              <a:gd name="connsiteY123" fmla="*/ 2467610 h 6860539"/>
              <a:gd name="connsiteX124" fmla="*/ 1861820 w 12191999"/>
              <a:gd name="connsiteY124" fmla="*/ 2813050 h 6860539"/>
              <a:gd name="connsiteX125" fmla="*/ 1861820 w 12191999"/>
              <a:gd name="connsiteY125" fmla="*/ 2813050 h 6860539"/>
              <a:gd name="connsiteX126" fmla="*/ 1836420 w 12191999"/>
              <a:gd name="connsiteY126" fmla="*/ 2813050 h 6860539"/>
              <a:gd name="connsiteX127" fmla="*/ 353060 w 12191999"/>
              <a:gd name="connsiteY127" fmla="*/ 1329690 h 6860539"/>
              <a:gd name="connsiteX128" fmla="*/ 1178560 w 12191999"/>
              <a:gd name="connsiteY128" fmla="*/ 1270 h 6860539"/>
              <a:gd name="connsiteX129" fmla="*/ 1160780 w 12191999"/>
              <a:gd name="connsiteY129" fmla="*/ 1270 h 6860539"/>
              <a:gd name="connsiteX130" fmla="*/ 346710 w 12191999"/>
              <a:gd name="connsiteY130" fmla="*/ 1329690 h 6860539"/>
              <a:gd name="connsiteX131" fmla="*/ 1837690 w 12191999"/>
              <a:gd name="connsiteY131" fmla="*/ 2820670 h 6860539"/>
              <a:gd name="connsiteX132" fmla="*/ 1861820 w 12191999"/>
              <a:gd name="connsiteY132" fmla="*/ 2820670 h 6860539"/>
              <a:gd name="connsiteX133" fmla="*/ 1855470 w 12191999"/>
              <a:gd name="connsiteY133" fmla="*/ 2891790 h 6860539"/>
              <a:gd name="connsiteX134" fmla="*/ 1981200 w 12191999"/>
              <a:gd name="connsiteY134" fmla="*/ 3192780 h 6860539"/>
              <a:gd name="connsiteX135" fmla="*/ 1160780 w 12191999"/>
              <a:gd name="connsiteY135" fmla="*/ 4032250 h 6860539"/>
              <a:gd name="connsiteX136" fmla="*/ 173990 w 12191999"/>
              <a:gd name="connsiteY136" fmla="*/ 4032250 h 6860539"/>
              <a:gd name="connsiteX137" fmla="*/ 0 w 12191999"/>
              <a:gd name="connsiteY137" fmla="*/ 4069080 h 6860539"/>
              <a:gd name="connsiteX138" fmla="*/ 0 w 12191999"/>
              <a:gd name="connsiteY138" fmla="*/ 4077970 h 6860539"/>
              <a:gd name="connsiteX139" fmla="*/ 173990 w 12191999"/>
              <a:gd name="connsiteY139" fmla="*/ 4039870 h 6860539"/>
              <a:gd name="connsiteX140" fmla="*/ 1158240 w 12191999"/>
              <a:gd name="connsiteY140" fmla="*/ 4039870 h 6860539"/>
              <a:gd name="connsiteX141" fmla="*/ 1062990 w 12191999"/>
              <a:gd name="connsiteY141" fmla="*/ 4480560 h 6860539"/>
              <a:gd name="connsiteX142" fmla="*/ 1060450 w 12191999"/>
              <a:gd name="connsiteY142" fmla="*/ 4480560 h 6860539"/>
              <a:gd name="connsiteX143" fmla="*/ 1060450 w 12191999"/>
              <a:gd name="connsiteY143" fmla="*/ 4878070 h 6860539"/>
              <a:gd name="connsiteX144" fmla="*/ 173990 w 12191999"/>
              <a:gd name="connsiteY144" fmla="*/ 4878070 h 6860539"/>
              <a:gd name="connsiteX145" fmla="*/ 0 w 12191999"/>
              <a:gd name="connsiteY145" fmla="*/ 4839970 h 6860539"/>
              <a:gd name="connsiteX146" fmla="*/ 0 w 12191999"/>
              <a:gd name="connsiteY146" fmla="*/ 4848860 h 6860539"/>
              <a:gd name="connsiteX147" fmla="*/ 173990 w 12191999"/>
              <a:gd name="connsiteY147" fmla="*/ 4885690 h 6860539"/>
              <a:gd name="connsiteX148" fmla="*/ 1060450 w 12191999"/>
              <a:gd name="connsiteY148" fmla="*/ 4885690 h 6860539"/>
              <a:gd name="connsiteX149" fmla="*/ 1060450 w 12191999"/>
              <a:gd name="connsiteY149" fmla="*/ 5825490 h 6860539"/>
              <a:gd name="connsiteX150" fmla="*/ 871220 w 12191999"/>
              <a:gd name="connsiteY150" fmla="*/ 5789930 h 6860539"/>
              <a:gd name="connsiteX151" fmla="*/ 347980 w 12191999"/>
              <a:gd name="connsiteY151" fmla="*/ 6313170 h 6860539"/>
              <a:gd name="connsiteX152" fmla="*/ 347980 w 12191999"/>
              <a:gd name="connsiteY152" fmla="*/ 6859270 h 6860539"/>
              <a:gd name="connsiteX153" fmla="*/ 355600 w 12191999"/>
              <a:gd name="connsiteY153" fmla="*/ 6859270 h 6860539"/>
              <a:gd name="connsiteX154" fmla="*/ 355600 w 12191999"/>
              <a:gd name="connsiteY154" fmla="*/ 6315710 h 6860539"/>
              <a:gd name="connsiteX155" fmla="*/ 871220 w 12191999"/>
              <a:gd name="connsiteY155" fmla="*/ 5800090 h 6860539"/>
              <a:gd name="connsiteX156" fmla="*/ 1060450 w 12191999"/>
              <a:gd name="connsiteY156" fmla="*/ 5835650 h 6860539"/>
              <a:gd name="connsiteX157" fmla="*/ 1060450 w 12191999"/>
              <a:gd name="connsiteY157" fmla="*/ 5955030 h 6860539"/>
              <a:gd name="connsiteX158" fmla="*/ 1366520 w 12191999"/>
              <a:gd name="connsiteY158" fmla="*/ 6859270 h 6860539"/>
              <a:gd name="connsiteX159" fmla="*/ 1376680 w 12191999"/>
              <a:gd name="connsiteY159" fmla="*/ 6859270 h 6860539"/>
              <a:gd name="connsiteX160" fmla="*/ 1068070 w 12191999"/>
              <a:gd name="connsiteY160" fmla="*/ 5955030 h 6860539"/>
              <a:gd name="connsiteX161" fmla="*/ 1068070 w 12191999"/>
              <a:gd name="connsiteY161" fmla="*/ 5838190 h 6860539"/>
              <a:gd name="connsiteX162" fmla="*/ 1388110 w 12191999"/>
              <a:gd name="connsiteY162" fmla="*/ 6315710 h 6860539"/>
              <a:gd name="connsiteX163" fmla="*/ 1388110 w 12191999"/>
              <a:gd name="connsiteY163" fmla="*/ 6859270 h 6860539"/>
              <a:gd name="connsiteX164" fmla="*/ 1395730 w 12191999"/>
              <a:gd name="connsiteY164" fmla="*/ 6859270 h 6860539"/>
              <a:gd name="connsiteX165" fmla="*/ 1395730 w 12191999"/>
              <a:gd name="connsiteY165" fmla="*/ 6315710 h 6860539"/>
              <a:gd name="connsiteX166" fmla="*/ 1068070 w 12191999"/>
              <a:gd name="connsiteY166" fmla="*/ 5830570 h 6860539"/>
              <a:gd name="connsiteX167" fmla="*/ 1068070 w 12191999"/>
              <a:gd name="connsiteY167" fmla="*/ 4886960 h 6860539"/>
              <a:gd name="connsiteX168" fmla="*/ 1786890 w 12191999"/>
              <a:gd name="connsiteY168" fmla="*/ 4886960 h 6860539"/>
              <a:gd name="connsiteX169" fmla="*/ 2214880 w 12191999"/>
              <a:gd name="connsiteY169" fmla="*/ 4458970 h 6860539"/>
              <a:gd name="connsiteX170" fmla="*/ 1786890 w 12191999"/>
              <a:gd name="connsiteY170" fmla="*/ 4030980 h 6860539"/>
              <a:gd name="connsiteX171" fmla="*/ 1169670 w 12191999"/>
              <a:gd name="connsiteY171" fmla="*/ 4030980 h 6860539"/>
              <a:gd name="connsiteX172" fmla="*/ 1988820 w 12191999"/>
              <a:gd name="connsiteY172" fmla="*/ 3197860 h 6860539"/>
              <a:gd name="connsiteX173" fmla="*/ 2252980 w 12191999"/>
              <a:gd name="connsiteY173" fmla="*/ 3313430 h 6860539"/>
              <a:gd name="connsiteX174" fmla="*/ 2252980 w 12191999"/>
              <a:gd name="connsiteY174" fmla="*/ 3314700 h 6860539"/>
              <a:gd name="connsiteX175" fmla="*/ 2823210 w 12191999"/>
              <a:gd name="connsiteY175" fmla="*/ 3314700 h 6860539"/>
              <a:gd name="connsiteX176" fmla="*/ 3115310 w 12191999"/>
              <a:gd name="connsiteY176" fmla="*/ 3197860 h 6860539"/>
              <a:gd name="connsiteX177" fmla="*/ 3557270 w 12191999"/>
              <a:gd name="connsiteY177" fmla="*/ 3479800 h 6860539"/>
              <a:gd name="connsiteX178" fmla="*/ 3402330 w 12191999"/>
              <a:gd name="connsiteY178" fmla="*/ 4069080 h 6860539"/>
              <a:gd name="connsiteX179" fmla="*/ 3427730 w 12191999"/>
              <a:gd name="connsiteY179" fmla="*/ 4316730 h 6860539"/>
              <a:gd name="connsiteX180" fmla="*/ 3221990 w 12191999"/>
              <a:gd name="connsiteY180" fmla="*/ 4316730 h 6860539"/>
              <a:gd name="connsiteX181" fmla="*/ 1971040 w 12191999"/>
              <a:gd name="connsiteY181" fmla="*/ 5567680 h 6860539"/>
              <a:gd name="connsiteX182" fmla="*/ 3221990 w 12191999"/>
              <a:gd name="connsiteY182" fmla="*/ 6818630 h 6860539"/>
              <a:gd name="connsiteX183" fmla="*/ 3732530 w 12191999"/>
              <a:gd name="connsiteY183" fmla="*/ 6818630 h 6860539"/>
              <a:gd name="connsiteX184" fmla="*/ 3756660 w 12191999"/>
              <a:gd name="connsiteY184" fmla="*/ 6818630 h 6860539"/>
              <a:gd name="connsiteX185" fmla="*/ 3726180 w 12191999"/>
              <a:gd name="connsiteY185" fmla="*/ 6859270 h 6860539"/>
              <a:gd name="connsiteX186" fmla="*/ 3736340 w 12191999"/>
              <a:gd name="connsiteY186" fmla="*/ 6859270 h 6860539"/>
              <a:gd name="connsiteX187" fmla="*/ 3766820 w 12191999"/>
              <a:gd name="connsiteY187" fmla="*/ 6817360 h 6860539"/>
              <a:gd name="connsiteX188" fmla="*/ 4137660 w 12191999"/>
              <a:gd name="connsiteY188" fmla="*/ 6750051 h 6860539"/>
              <a:gd name="connsiteX189" fmla="*/ 4133850 w 12191999"/>
              <a:gd name="connsiteY189" fmla="*/ 6824980 h 6860539"/>
              <a:gd name="connsiteX190" fmla="*/ 4135120 w 12191999"/>
              <a:gd name="connsiteY190" fmla="*/ 6858001 h 6860539"/>
              <a:gd name="connsiteX191" fmla="*/ 4142740 w 12191999"/>
              <a:gd name="connsiteY191" fmla="*/ 6858001 h 6860539"/>
              <a:gd name="connsiteX192" fmla="*/ 4141470 w 12191999"/>
              <a:gd name="connsiteY192" fmla="*/ 6824980 h 6860539"/>
              <a:gd name="connsiteX193" fmla="*/ 4145280 w 12191999"/>
              <a:gd name="connsiteY193" fmla="*/ 6747510 h 6860539"/>
              <a:gd name="connsiteX194" fmla="*/ 4908550 w 12191999"/>
              <a:gd name="connsiteY194" fmla="*/ 5991860 h 6860539"/>
              <a:gd name="connsiteX195" fmla="*/ 4978400 w 12191999"/>
              <a:gd name="connsiteY195" fmla="*/ 5989320 h 6860539"/>
              <a:gd name="connsiteX196" fmla="*/ 5815330 w 12191999"/>
              <a:gd name="connsiteY196" fmla="*/ 6826251 h 6860539"/>
              <a:gd name="connsiteX197" fmla="*/ 5814060 w 12191999"/>
              <a:gd name="connsiteY197" fmla="*/ 6859270 h 6860539"/>
              <a:gd name="connsiteX198" fmla="*/ 5821680 w 12191999"/>
              <a:gd name="connsiteY198" fmla="*/ 6859270 h 6860539"/>
              <a:gd name="connsiteX199" fmla="*/ 5822950 w 12191999"/>
              <a:gd name="connsiteY199" fmla="*/ 6826251 h 6860539"/>
              <a:gd name="connsiteX200" fmla="*/ 4978400 w 12191999"/>
              <a:gd name="connsiteY200" fmla="*/ 5981700 h 6860539"/>
              <a:gd name="connsiteX201" fmla="*/ 4911090 w 12191999"/>
              <a:gd name="connsiteY201" fmla="*/ 5984240 h 6860539"/>
              <a:gd name="connsiteX202" fmla="*/ 4982210 w 12191999"/>
              <a:gd name="connsiteY202" fmla="*/ 5567680 h 6860539"/>
              <a:gd name="connsiteX203" fmla="*/ 4932680 w 12191999"/>
              <a:gd name="connsiteY203" fmla="*/ 5218430 h 6860539"/>
              <a:gd name="connsiteX204" fmla="*/ 5218430 w 12191999"/>
              <a:gd name="connsiteY204" fmla="*/ 5092700 h 6860539"/>
              <a:gd name="connsiteX205" fmla="*/ 5480050 w 12191999"/>
              <a:gd name="connsiteY205" fmla="*/ 5701030 h 6860539"/>
              <a:gd name="connsiteX206" fmla="*/ 6098540 w 12191999"/>
              <a:gd name="connsiteY206" fmla="*/ 5955030 h 6860539"/>
              <a:gd name="connsiteX207" fmla="*/ 6457950 w 12191999"/>
              <a:gd name="connsiteY207" fmla="*/ 5955030 h 6860539"/>
              <a:gd name="connsiteX208" fmla="*/ 7009130 w 12191999"/>
              <a:gd name="connsiteY208" fmla="*/ 5760720 h 6860539"/>
              <a:gd name="connsiteX209" fmla="*/ 7009130 w 12191999"/>
              <a:gd name="connsiteY209" fmla="*/ 6565901 h 6860539"/>
              <a:gd name="connsiteX210" fmla="*/ 7010400 w 12191999"/>
              <a:gd name="connsiteY210" fmla="*/ 6569710 h 6860539"/>
              <a:gd name="connsiteX211" fmla="*/ 7010400 w 12191999"/>
              <a:gd name="connsiteY211" fmla="*/ 6569710 h 6860539"/>
              <a:gd name="connsiteX212" fmla="*/ 7115811 w 12191999"/>
              <a:gd name="connsiteY212" fmla="*/ 6859270 h 6860539"/>
              <a:gd name="connsiteX213" fmla="*/ 7125970 w 12191999"/>
              <a:gd name="connsiteY213" fmla="*/ 6859270 h 6860539"/>
              <a:gd name="connsiteX214" fmla="*/ 7018020 w 12191999"/>
              <a:gd name="connsiteY214" fmla="*/ 6565901 h 6860539"/>
              <a:gd name="connsiteX215" fmla="*/ 7016750 w 12191999"/>
              <a:gd name="connsiteY215" fmla="*/ 6563360 h 6860539"/>
              <a:gd name="connsiteX216" fmla="*/ 7016750 w 12191999"/>
              <a:gd name="connsiteY216" fmla="*/ 5755640 h 6860539"/>
              <a:gd name="connsiteX217" fmla="*/ 7338061 w 12191999"/>
              <a:gd name="connsiteY217" fmla="*/ 5076190 h 6860539"/>
              <a:gd name="connsiteX218" fmla="*/ 7334250 w 12191999"/>
              <a:gd name="connsiteY218" fmla="*/ 4999990 h 6860539"/>
              <a:gd name="connsiteX219" fmla="*/ 7557770 w 12191999"/>
              <a:gd name="connsiteY219" fmla="*/ 4951730 h 6860539"/>
              <a:gd name="connsiteX220" fmla="*/ 7918450 w 12191999"/>
              <a:gd name="connsiteY220" fmla="*/ 5088890 h 6860539"/>
              <a:gd name="connsiteX221" fmla="*/ 7553961 w 12191999"/>
              <a:gd name="connsiteY221" fmla="*/ 6244590 h 6860539"/>
              <a:gd name="connsiteX222" fmla="*/ 7649211 w 12191999"/>
              <a:gd name="connsiteY222" fmla="*/ 6859270 h 6860539"/>
              <a:gd name="connsiteX223" fmla="*/ 7656830 w 12191999"/>
              <a:gd name="connsiteY223" fmla="*/ 6859270 h 6860539"/>
              <a:gd name="connsiteX224" fmla="*/ 7560311 w 12191999"/>
              <a:gd name="connsiteY224" fmla="*/ 6244590 h 6860539"/>
              <a:gd name="connsiteX225" fmla="*/ 7922261 w 12191999"/>
              <a:gd name="connsiteY225" fmla="*/ 5093970 h 6860539"/>
              <a:gd name="connsiteX226" fmla="*/ 8097520 w 12191999"/>
              <a:gd name="connsiteY226" fmla="*/ 5492750 h 6860539"/>
              <a:gd name="connsiteX227" fmla="*/ 8097520 w 12191999"/>
              <a:gd name="connsiteY227" fmla="*/ 5640070 h 6860539"/>
              <a:gd name="connsiteX228" fmla="*/ 7875270 w 12191999"/>
              <a:gd name="connsiteY228" fmla="*/ 6013450 h 6860539"/>
              <a:gd name="connsiteX229" fmla="*/ 8097520 w 12191999"/>
              <a:gd name="connsiteY229" fmla="*/ 6386830 h 6860539"/>
              <a:gd name="connsiteX230" fmla="*/ 8097520 w 12191999"/>
              <a:gd name="connsiteY230" fmla="*/ 6563360 h 6860539"/>
              <a:gd name="connsiteX231" fmla="*/ 8096250 w 12191999"/>
              <a:gd name="connsiteY231" fmla="*/ 6563360 h 6860539"/>
              <a:gd name="connsiteX232" fmla="*/ 8096250 w 12191999"/>
              <a:gd name="connsiteY232" fmla="*/ 6567170 h 6860539"/>
              <a:gd name="connsiteX233" fmla="*/ 7988300 w 12191999"/>
              <a:gd name="connsiteY233" fmla="*/ 6860540 h 6860539"/>
              <a:gd name="connsiteX234" fmla="*/ 7998461 w 12191999"/>
              <a:gd name="connsiteY234" fmla="*/ 6860540 h 6860539"/>
              <a:gd name="connsiteX235" fmla="*/ 8105140 w 12191999"/>
              <a:gd name="connsiteY235" fmla="*/ 6570980 h 6860539"/>
              <a:gd name="connsiteX236" fmla="*/ 8106411 w 12191999"/>
              <a:gd name="connsiteY236" fmla="*/ 6570980 h 6860539"/>
              <a:gd name="connsiteX237" fmla="*/ 8106411 w 12191999"/>
              <a:gd name="connsiteY237" fmla="*/ 6391910 h 6860539"/>
              <a:gd name="connsiteX238" fmla="*/ 8272780 w 12191999"/>
              <a:gd name="connsiteY238" fmla="*/ 6437630 h 6860539"/>
              <a:gd name="connsiteX239" fmla="*/ 8272780 w 12191999"/>
              <a:gd name="connsiteY239" fmla="*/ 6438900 h 6860539"/>
              <a:gd name="connsiteX240" fmla="*/ 8843010 w 12191999"/>
              <a:gd name="connsiteY240" fmla="*/ 6438900 h 6860539"/>
              <a:gd name="connsiteX241" fmla="*/ 9267190 w 12191999"/>
              <a:gd name="connsiteY241" fmla="*/ 6014720 h 6860539"/>
              <a:gd name="connsiteX242" fmla="*/ 8843010 w 12191999"/>
              <a:gd name="connsiteY242" fmla="*/ 5590540 h 6860539"/>
              <a:gd name="connsiteX243" fmla="*/ 8276590 w 12191999"/>
              <a:gd name="connsiteY243" fmla="*/ 5590540 h 6860539"/>
              <a:gd name="connsiteX244" fmla="*/ 8272780 w 12191999"/>
              <a:gd name="connsiteY244" fmla="*/ 5591810 h 6860539"/>
              <a:gd name="connsiteX245" fmla="*/ 8272780 w 12191999"/>
              <a:gd name="connsiteY245" fmla="*/ 5591810 h 6860539"/>
              <a:gd name="connsiteX246" fmla="*/ 8106411 w 12191999"/>
              <a:gd name="connsiteY246" fmla="*/ 5637530 h 6860539"/>
              <a:gd name="connsiteX247" fmla="*/ 8106411 w 12191999"/>
              <a:gd name="connsiteY247" fmla="*/ 5494020 h 6860539"/>
              <a:gd name="connsiteX248" fmla="*/ 7928611 w 12191999"/>
              <a:gd name="connsiteY248" fmla="*/ 5088890 h 6860539"/>
              <a:gd name="connsiteX249" fmla="*/ 8166100 w 12191999"/>
              <a:gd name="connsiteY249" fmla="*/ 4810760 h 6860539"/>
              <a:gd name="connsiteX250" fmla="*/ 8572500 w 12191999"/>
              <a:gd name="connsiteY250" fmla="*/ 4890770 h 6860539"/>
              <a:gd name="connsiteX251" fmla="*/ 9126220 w 12191999"/>
              <a:gd name="connsiteY251" fmla="*/ 4735830 h 6860539"/>
              <a:gd name="connsiteX252" fmla="*/ 9126220 w 12191999"/>
              <a:gd name="connsiteY252" fmla="*/ 4735830 h 6860539"/>
              <a:gd name="connsiteX253" fmla="*/ 9898380 w 12191999"/>
              <a:gd name="connsiteY253" fmla="*/ 5238750 h 6860539"/>
              <a:gd name="connsiteX254" fmla="*/ 10717530 w 12191999"/>
              <a:gd name="connsiteY254" fmla="*/ 4598670 h 6860539"/>
              <a:gd name="connsiteX255" fmla="*/ 11576050 w 12191999"/>
              <a:gd name="connsiteY255" fmla="*/ 6244590 h 6860539"/>
              <a:gd name="connsiteX256" fmla="*/ 11557000 w 12191999"/>
              <a:gd name="connsiteY256" fmla="*/ 6525260 h 6860539"/>
              <a:gd name="connsiteX257" fmla="*/ 11219180 w 12191999"/>
              <a:gd name="connsiteY257" fmla="*/ 6428740 h 6860539"/>
              <a:gd name="connsiteX258" fmla="*/ 10615930 w 12191999"/>
              <a:gd name="connsiteY258" fmla="*/ 6859270 h 6860539"/>
              <a:gd name="connsiteX259" fmla="*/ 10623550 w 12191999"/>
              <a:gd name="connsiteY259" fmla="*/ 6859270 h 6860539"/>
              <a:gd name="connsiteX260" fmla="*/ 11219180 w 12191999"/>
              <a:gd name="connsiteY260" fmla="*/ 6436360 h 6860539"/>
              <a:gd name="connsiteX261" fmla="*/ 11555730 w 12191999"/>
              <a:gd name="connsiteY261" fmla="*/ 6532880 h 6860539"/>
              <a:gd name="connsiteX262" fmla="*/ 11480800 w 12191999"/>
              <a:gd name="connsiteY262" fmla="*/ 6858001 h 6860539"/>
              <a:gd name="connsiteX263" fmla="*/ 11488420 w 12191999"/>
              <a:gd name="connsiteY263" fmla="*/ 6858001 h 6860539"/>
              <a:gd name="connsiteX264" fmla="*/ 11562080 w 12191999"/>
              <a:gd name="connsiteY264" fmla="*/ 6536690 h 6860539"/>
              <a:gd name="connsiteX265" fmla="*/ 11814810 w 12191999"/>
              <a:gd name="connsiteY265" fmla="*/ 6858001 h 6860539"/>
              <a:gd name="connsiteX266" fmla="*/ 11822430 w 12191999"/>
              <a:gd name="connsiteY266" fmla="*/ 6858001 h 6860539"/>
              <a:gd name="connsiteX267" fmla="*/ 11563350 w 12191999"/>
              <a:gd name="connsiteY267" fmla="*/ 6529070 h 6860539"/>
              <a:gd name="connsiteX268" fmla="*/ 11583670 w 12191999"/>
              <a:gd name="connsiteY268" fmla="*/ 6243320 h 6860539"/>
              <a:gd name="connsiteX269" fmla="*/ 10720070 w 12191999"/>
              <a:gd name="connsiteY269" fmla="*/ 4589780 h 6860539"/>
              <a:gd name="connsiteX270" fmla="*/ 10742930 w 12191999"/>
              <a:gd name="connsiteY270" fmla="*/ 4392930 h 6860539"/>
              <a:gd name="connsiteX271" fmla="*/ 9898380 w 12191999"/>
              <a:gd name="connsiteY271" fmla="*/ 3548380 h 6860539"/>
              <a:gd name="connsiteX272" fmla="*/ 9641840 w 12191999"/>
              <a:gd name="connsiteY272" fmla="*/ 3587750 h 6860539"/>
              <a:gd name="connsiteX273" fmla="*/ 9641840 w 12191999"/>
              <a:gd name="connsiteY273" fmla="*/ 3380740 h 6860539"/>
              <a:gd name="connsiteX274" fmla="*/ 9584690 w 12191999"/>
              <a:gd name="connsiteY274" fmla="*/ 3035300 h 6860539"/>
              <a:gd name="connsiteX275" fmla="*/ 9809480 w 12191999"/>
              <a:gd name="connsiteY275" fmla="*/ 3035300 h 6860539"/>
              <a:gd name="connsiteX276" fmla="*/ 10143490 w 12191999"/>
              <a:gd name="connsiteY276" fmla="*/ 2928620 h 6860539"/>
              <a:gd name="connsiteX277" fmla="*/ 1786890 w 12191999"/>
              <a:gd name="connsiteY277" fmla="*/ 4038600 h 6860539"/>
              <a:gd name="connsiteX278" fmla="*/ 2207260 w 12191999"/>
              <a:gd name="connsiteY278" fmla="*/ 4458970 h 6860539"/>
              <a:gd name="connsiteX279" fmla="*/ 1786890 w 12191999"/>
              <a:gd name="connsiteY279" fmla="*/ 4879340 h 6860539"/>
              <a:gd name="connsiteX280" fmla="*/ 1068070 w 12191999"/>
              <a:gd name="connsiteY280" fmla="*/ 4879340 h 6860539"/>
              <a:gd name="connsiteX281" fmla="*/ 1068070 w 12191999"/>
              <a:gd name="connsiteY281" fmla="*/ 4488180 h 6860539"/>
              <a:gd name="connsiteX282" fmla="*/ 1070610 w 12191999"/>
              <a:gd name="connsiteY282" fmla="*/ 4488180 h 6860539"/>
              <a:gd name="connsiteX283" fmla="*/ 1070610 w 12191999"/>
              <a:gd name="connsiteY283" fmla="*/ 4484370 h 6860539"/>
              <a:gd name="connsiteX284" fmla="*/ 1165860 w 12191999"/>
              <a:gd name="connsiteY284" fmla="*/ 4039870 h 6860539"/>
              <a:gd name="connsiteX285" fmla="*/ 1786890 w 12191999"/>
              <a:gd name="connsiteY285" fmla="*/ 4039870 h 6860539"/>
              <a:gd name="connsiteX286" fmla="*/ 2256790 w 12191999"/>
              <a:gd name="connsiteY286" fmla="*/ 2475230 h 6860539"/>
              <a:gd name="connsiteX287" fmla="*/ 2259330 w 12191999"/>
              <a:gd name="connsiteY287" fmla="*/ 2473960 h 6860539"/>
              <a:gd name="connsiteX288" fmla="*/ 2782570 w 12191999"/>
              <a:gd name="connsiteY288" fmla="*/ 2473960 h 6860539"/>
              <a:gd name="connsiteX289" fmla="*/ 1871980 w 12191999"/>
              <a:gd name="connsiteY289" fmla="*/ 2811780 h 6860539"/>
              <a:gd name="connsiteX290" fmla="*/ 2256790 w 12191999"/>
              <a:gd name="connsiteY290" fmla="*/ 2475230 h 6860539"/>
              <a:gd name="connsiteX291" fmla="*/ 2821940 w 12191999"/>
              <a:gd name="connsiteY291" fmla="*/ 3307080 h 6860539"/>
              <a:gd name="connsiteX292" fmla="*/ 2259330 w 12191999"/>
              <a:gd name="connsiteY292" fmla="*/ 3307080 h 6860539"/>
              <a:gd name="connsiteX293" fmla="*/ 2255520 w 12191999"/>
              <a:gd name="connsiteY293" fmla="*/ 3305810 h 6860539"/>
              <a:gd name="connsiteX294" fmla="*/ 1995170 w 12191999"/>
              <a:gd name="connsiteY294" fmla="*/ 3194050 h 6860539"/>
              <a:gd name="connsiteX295" fmla="*/ 2550160 w 12191999"/>
              <a:gd name="connsiteY295" fmla="*/ 3086100 h 6860539"/>
              <a:gd name="connsiteX296" fmla="*/ 3105150 w 12191999"/>
              <a:gd name="connsiteY296" fmla="*/ 3194050 h 6860539"/>
              <a:gd name="connsiteX297" fmla="*/ 2821940 w 12191999"/>
              <a:gd name="connsiteY297" fmla="*/ 3307080 h 6860539"/>
              <a:gd name="connsiteX298" fmla="*/ 3112770 w 12191999"/>
              <a:gd name="connsiteY298" fmla="*/ 3188970 h 6860539"/>
              <a:gd name="connsiteX299" fmla="*/ 2551430 w 12191999"/>
              <a:gd name="connsiteY299" fmla="*/ 3079750 h 6860539"/>
              <a:gd name="connsiteX300" fmla="*/ 1990090 w 12191999"/>
              <a:gd name="connsiteY300" fmla="*/ 3188970 h 6860539"/>
              <a:gd name="connsiteX301" fmla="*/ 1864360 w 12191999"/>
              <a:gd name="connsiteY301" fmla="*/ 2890520 h 6860539"/>
              <a:gd name="connsiteX302" fmla="*/ 1870710 w 12191999"/>
              <a:gd name="connsiteY302" fmla="*/ 2819400 h 6860539"/>
              <a:gd name="connsiteX303" fmla="*/ 2794000 w 12191999"/>
              <a:gd name="connsiteY303" fmla="*/ 2473960 h 6860539"/>
              <a:gd name="connsiteX304" fmla="*/ 2821940 w 12191999"/>
              <a:gd name="connsiteY304" fmla="*/ 2473960 h 6860539"/>
              <a:gd name="connsiteX305" fmla="*/ 3238500 w 12191999"/>
              <a:gd name="connsiteY305" fmla="*/ 2890520 h 6860539"/>
              <a:gd name="connsiteX306" fmla="*/ 3112770 w 12191999"/>
              <a:gd name="connsiteY306" fmla="*/ 3188970 h 6860539"/>
              <a:gd name="connsiteX307" fmla="*/ 8100061 w 12191999"/>
              <a:gd name="connsiteY307" fmla="*/ 6377940 h 6860539"/>
              <a:gd name="connsiteX308" fmla="*/ 7885430 w 12191999"/>
              <a:gd name="connsiteY308" fmla="*/ 6013450 h 6860539"/>
              <a:gd name="connsiteX309" fmla="*/ 8100061 w 12191999"/>
              <a:gd name="connsiteY309" fmla="*/ 5648960 h 6860539"/>
              <a:gd name="connsiteX310" fmla="*/ 8100061 w 12191999"/>
              <a:gd name="connsiteY310" fmla="*/ 6377940 h 6860539"/>
              <a:gd name="connsiteX311" fmla="*/ 8107680 w 12191999"/>
              <a:gd name="connsiteY311" fmla="*/ 5645150 h 6860539"/>
              <a:gd name="connsiteX312" fmla="*/ 8277861 w 12191999"/>
              <a:gd name="connsiteY312" fmla="*/ 5598160 h 6860539"/>
              <a:gd name="connsiteX313" fmla="*/ 8280400 w 12191999"/>
              <a:gd name="connsiteY313" fmla="*/ 5596890 h 6860539"/>
              <a:gd name="connsiteX314" fmla="*/ 8843010 w 12191999"/>
              <a:gd name="connsiteY314" fmla="*/ 5596890 h 6860539"/>
              <a:gd name="connsiteX315" fmla="*/ 9259570 w 12191999"/>
              <a:gd name="connsiteY315" fmla="*/ 6013450 h 6860539"/>
              <a:gd name="connsiteX316" fmla="*/ 8843010 w 12191999"/>
              <a:gd name="connsiteY316" fmla="*/ 6430010 h 6860539"/>
              <a:gd name="connsiteX317" fmla="*/ 8280400 w 12191999"/>
              <a:gd name="connsiteY317" fmla="*/ 6430010 h 6860539"/>
              <a:gd name="connsiteX318" fmla="*/ 8276590 w 12191999"/>
              <a:gd name="connsiteY318" fmla="*/ 6428740 h 6860539"/>
              <a:gd name="connsiteX319" fmla="*/ 8106411 w 12191999"/>
              <a:gd name="connsiteY319" fmla="*/ 6381750 h 6860539"/>
              <a:gd name="connsiteX320" fmla="*/ 8106411 w 12191999"/>
              <a:gd name="connsiteY320" fmla="*/ 5645150 h 6860539"/>
              <a:gd name="connsiteX321" fmla="*/ 10369550 w 12191999"/>
              <a:gd name="connsiteY321" fmla="*/ 2468880 h 6860539"/>
              <a:gd name="connsiteX322" fmla="*/ 10146030 w 12191999"/>
              <a:gd name="connsiteY322" fmla="*/ 2915920 h 6860539"/>
              <a:gd name="connsiteX323" fmla="*/ 10058400 w 12191999"/>
              <a:gd name="connsiteY323" fmla="*/ 2468880 h 6860539"/>
              <a:gd name="connsiteX324" fmla="*/ 10083800 w 12191999"/>
              <a:gd name="connsiteY324" fmla="*/ 2221230 h 6860539"/>
              <a:gd name="connsiteX325" fmla="*/ 10250170 w 12191999"/>
              <a:gd name="connsiteY325" fmla="*/ 2232660 h 6860539"/>
              <a:gd name="connsiteX326" fmla="*/ 10314940 w 12191999"/>
              <a:gd name="connsiteY326" fmla="*/ 2231390 h 6860539"/>
              <a:gd name="connsiteX327" fmla="*/ 10369550 w 12191999"/>
              <a:gd name="connsiteY327" fmla="*/ 2468880 h 6860539"/>
              <a:gd name="connsiteX328" fmla="*/ 11248390 w 12191999"/>
              <a:gd name="connsiteY328" fmla="*/ 1278890 h 6860539"/>
              <a:gd name="connsiteX329" fmla="*/ 11413490 w 12191999"/>
              <a:gd name="connsiteY329" fmla="*/ 1290320 h 6860539"/>
              <a:gd name="connsiteX330" fmla="*/ 10321290 w 12191999"/>
              <a:gd name="connsiteY330" fmla="*/ 2222500 h 6860539"/>
              <a:gd name="connsiteX331" fmla="*/ 10148570 w 12191999"/>
              <a:gd name="connsiteY331" fmla="*/ 2012950 h 6860539"/>
              <a:gd name="connsiteX332" fmla="*/ 11248390 w 12191999"/>
              <a:gd name="connsiteY332" fmla="*/ 1278890 h 6860539"/>
              <a:gd name="connsiteX333" fmla="*/ 10146030 w 12191999"/>
              <a:gd name="connsiteY333" fmla="*/ 2021840 h 6860539"/>
              <a:gd name="connsiteX334" fmla="*/ 10312400 w 12191999"/>
              <a:gd name="connsiteY334" fmla="*/ 2223770 h 6860539"/>
              <a:gd name="connsiteX335" fmla="*/ 10251440 w 12191999"/>
              <a:gd name="connsiteY335" fmla="*/ 2225040 h 6860539"/>
              <a:gd name="connsiteX336" fmla="*/ 10086340 w 12191999"/>
              <a:gd name="connsiteY336" fmla="*/ 2213610 h 6860539"/>
              <a:gd name="connsiteX337" fmla="*/ 10146030 w 12191999"/>
              <a:gd name="connsiteY337" fmla="*/ 2021840 h 6860539"/>
              <a:gd name="connsiteX338" fmla="*/ 9578340 w 12191999"/>
              <a:gd name="connsiteY338" fmla="*/ 1908810 h 6860539"/>
              <a:gd name="connsiteX339" fmla="*/ 9809480 w 12191999"/>
              <a:gd name="connsiteY339" fmla="*/ 1908810 h 6860539"/>
              <a:gd name="connsiteX340" fmla="*/ 10139680 w 12191999"/>
              <a:gd name="connsiteY340" fmla="*/ 2016760 h 6860539"/>
              <a:gd name="connsiteX341" fmla="*/ 10078720 w 12191999"/>
              <a:gd name="connsiteY341" fmla="*/ 2212340 h 6860539"/>
              <a:gd name="connsiteX342" fmla="*/ 9457690 w 12191999"/>
              <a:gd name="connsiteY342" fmla="*/ 1921510 h 6860539"/>
              <a:gd name="connsiteX343" fmla="*/ 9578340 w 12191999"/>
              <a:gd name="connsiteY343" fmla="*/ 1908810 h 6860539"/>
              <a:gd name="connsiteX344" fmla="*/ 9020810 w 12191999"/>
              <a:gd name="connsiteY344" fmla="*/ 2418080 h 6860539"/>
              <a:gd name="connsiteX345" fmla="*/ 9574530 w 12191999"/>
              <a:gd name="connsiteY345" fmla="*/ 3028950 h 6860539"/>
              <a:gd name="connsiteX346" fmla="*/ 9018270 w 12191999"/>
              <a:gd name="connsiteY346" fmla="*/ 2468880 h 6860539"/>
              <a:gd name="connsiteX347" fmla="*/ 9020810 w 12191999"/>
              <a:gd name="connsiteY347" fmla="*/ 2418080 h 6860539"/>
              <a:gd name="connsiteX348" fmla="*/ 6388100 w 12191999"/>
              <a:gd name="connsiteY348" fmla="*/ 666750 h 6860539"/>
              <a:gd name="connsiteX349" fmla="*/ 7138670 w 12191999"/>
              <a:gd name="connsiteY349" fmla="*/ 848360 h 6860539"/>
              <a:gd name="connsiteX350" fmla="*/ 6602730 w 12191999"/>
              <a:gd name="connsiteY350" fmla="*/ 1032510 h 6860539"/>
              <a:gd name="connsiteX351" fmla="*/ 6243320 w 12191999"/>
              <a:gd name="connsiteY351" fmla="*/ 1032510 h 6860539"/>
              <a:gd name="connsiteX352" fmla="*/ 5680710 w 12191999"/>
              <a:gd name="connsiteY352" fmla="*/ 826770 h 6860539"/>
              <a:gd name="connsiteX353" fmla="*/ 6388100 w 12191999"/>
              <a:gd name="connsiteY353" fmla="*/ 666750 h 6860539"/>
              <a:gd name="connsiteX354" fmla="*/ 4598670 w 12191999"/>
              <a:gd name="connsiteY354" fmla="*/ 2647950 h 6860539"/>
              <a:gd name="connsiteX355" fmla="*/ 4182110 w 12191999"/>
              <a:gd name="connsiteY355" fmla="*/ 2231390 h 6860539"/>
              <a:gd name="connsiteX356" fmla="*/ 4598670 w 12191999"/>
              <a:gd name="connsiteY356" fmla="*/ 1814830 h 6860539"/>
              <a:gd name="connsiteX357" fmla="*/ 4796790 w 12191999"/>
              <a:gd name="connsiteY357" fmla="*/ 1865630 h 6860539"/>
              <a:gd name="connsiteX358" fmla="*/ 4735830 w 12191999"/>
              <a:gd name="connsiteY358" fmla="*/ 2311400 h 6860539"/>
              <a:gd name="connsiteX359" fmla="*/ 4763770 w 12191999"/>
              <a:gd name="connsiteY359" fmla="*/ 2614930 h 6860539"/>
              <a:gd name="connsiteX360" fmla="*/ 4598670 w 12191999"/>
              <a:gd name="connsiteY360" fmla="*/ 2647950 h 6860539"/>
              <a:gd name="connsiteX361" fmla="*/ 4744720 w 12191999"/>
              <a:gd name="connsiteY361" fmla="*/ 2311400 h 6860539"/>
              <a:gd name="connsiteX362" fmla="*/ 4804410 w 12191999"/>
              <a:gd name="connsiteY362" fmla="*/ 1870710 h 6860539"/>
              <a:gd name="connsiteX363" fmla="*/ 5015230 w 12191999"/>
              <a:gd name="connsiteY363" fmla="*/ 2232660 h 6860539"/>
              <a:gd name="connsiteX364" fmla="*/ 4771390 w 12191999"/>
              <a:gd name="connsiteY364" fmla="*/ 2611120 h 6860539"/>
              <a:gd name="connsiteX365" fmla="*/ 4744720 w 12191999"/>
              <a:gd name="connsiteY365" fmla="*/ 2311400 h 6860539"/>
              <a:gd name="connsiteX366" fmla="*/ 4772660 w 12191999"/>
              <a:gd name="connsiteY366" fmla="*/ 2618740 h 6860539"/>
              <a:gd name="connsiteX367" fmla="*/ 5022850 w 12191999"/>
              <a:gd name="connsiteY367" fmla="*/ 2231390 h 6860539"/>
              <a:gd name="connsiteX368" fmla="*/ 4805680 w 12191999"/>
              <a:gd name="connsiteY368" fmla="*/ 1861820 h 6860539"/>
              <a:gd name="connsiteX369" fmla="*/ 5673090 w 12191999"/>
              <a:gd name="connsiteY369" fmla="*/ 829310 h 6860539"/>
              <a:gd name="connsiteX370" fmla="*/ 6243320 w 12191999"/>
              <a:gd name="connsiteY370" fmla="*/ 1038860 h 6860539"/>
              <a:gd name="connsiteX371" fmla="*/ 6602730 w 12191999"/>
              <a:gd name="connsiteY371" fmla="*/ 1038860 h 6860539"/>
              <a:gd name="connsiteX372" fmla="*/ 7146290 w 12191999"/>
              <a:gd name="connsiteY372" fmla="*/ 850900 h 6860539"/>
              <a:gd name="connsiteX373" fmla="*/ 8031480 w 12191999"/>
              <a:gd name="connsiteY373" fmla="*/ 2310130 h 6860539"/>
              <a:gd name="connsiteX374" fmla="*/ 8025130 w 12191999"/>
              <a:gd name="connsiteY374" fmla="*/ 2461260 h 6860539"/>
              <a:gd name="connsiteX375" fmla="*/ 7501890 w 12191999"/>
              <a:gd name="connsiteY375" fmla="*/ 3380740 h 6860539"/>
              <a:gd name="connsiteX376" fmla="*/ 7501890 w 12191999"/>
              <a:gd name="connsiteY376" fmla="*/ 3519170 h 6860539"/>
              <a:gd name="connsiteX377" fmla="*/ 6388100 w 12191999"/>
              <a:gd name="connsiteY377" fmla="*/ 3954780 h 6860539"/>
              <a:gd name="connsiteX378" fmla="*/ 5773420 w 12191999"/>
              <a:gd name="connsiteY378" fmla="*/ 3835400 h 6860539"/>
              <a:gd name="connsiteX379" fmla="*/ 4852670 w 12191999"/>
              <a:gd name="connsiteY379" fmla="*/ 2898140 h 6860539"/>
              <a:gd name="connsiteX380" fmla="*/ 4772660 w 12191999"/>
              <a:gd name="connsiteY380" fmla="*/ 2618740 h 6860539"/>
              <a:gd name="connsiteX381" fmla="*/ 8025130 w 12191999"/>
              <a:gd name="connsiteY381" fmla="*/ 2471420 h 6860539"/>
              <a:gd name="connsiteX382" fmla="*/ 7510780 w 12191999"/>
              <a:gd name="connsiteY382" fmla="*/ 3512820 h 6860539"/>
              <a:gd name="connsiteX383" fmla="*/ 7510780 w 12191999"/>
              <a:gd name="connsiteY383" fmla="*/ 3382010 h 6860539"/>
              <a:gd name="connsiteX384" fmla="*/ 8025130 w 12191999"/>
              <a:gd name="connsiteY384" fmla="*/ 2471420 h 6860539"/>
              <a:gd name="connsiteX385" fmla="*/ 5764530 w 12191999"/>
              <a:gd name="connsiteY385" fmla="*/ 3832860 h 6860539"/>
              <a:gd name="connsiteX386" fmla="*/ 4856480 w 12191999"/>
              <a:gd name="connsiteY386" fmla="*/ 2908300 h 6860539"/>
              <a:gd name="connsiteX387" fmla="*/ 5764530 w 12191999"/>
              <a:gd name="connsiteY387" fmla="*/ 3832860 h 6860539"/>
              <a:gd name="connsiteX388" fmla="*/ 3408680 w 12191999"/>
              <a:gd name="connsiteY388" fmla="*/ 4069080 h 6860539"/>
              <a:gd name="connsiteX389" fmla="*/ 3561080 w 12191999"/>
              <a:gd name="connsiteY389" fmla="*/ 3484880 h 6860539"/>
              <a:gd name="connsiteX390" fmla="*/ 4017010 w 12191999"/>
              <a:gd name="connsiteY390" fmla="*/ 4349750 h 6860539"/>
              <a:gd name="connsiteX391" fmla="*/ 3731260 w 12191999"/>
              <a:gd name="connsiteY391" fmla="*/ 4316730 h 6860539"/>
              <a:gd name="connsiteX392" fmla="*/ 3434080 w 12191999"/>
              <a:gd name="connsiteY392" fmla="*/ 4316730 h 6860539"/>
              <a:gd name="connsiteX393" fmla="*/ 3408680 w 12191999"/>
              <a:gd name="connsiteY393" fmla="*/ 4069080 h 6860539"/>
              <a:gd name="connsiteX394" fmla="*/ 4039870 w 12191999"/>
              <a:gd name="connsiteY394" fmla="*/ 4479290 h 6860539"/>
              <a:gd name="connsiteX395" fmla="*/ 4027170 w 12191999"/>
              <a:gd name="connsiteY395" fmla="*/ 4359910 h 6860539"/>
              <a:gd name="connsiteX396" fmla="*/ 4923790 w 12191999"/>
              <a:gd name="connsiteY396" fmla="*/ 5213350 h 6860539"/>
              <a:gd name="connsiteX397" fmla="*/ 4598670 w 12191999"/>
              <a:gd name="connsiteY397" fmla="*/ 5259070 h 6860539"/>
              <a:gd name="connsiteX398" fmla="*/ 4042410 w 12191999"/>
              <a:gd name="connsiteY398" fmla="*/ 5120640 h 6860539"/>
              <a:gd name="connsiteX399" fmla="*/ 4042410 w 12191999"/>
              <a:gd name="connsiteY399" fmla="*/ 4479290 h 6860539"/>
              <a:gd name="connsiteX400" fmla="*/ 4039870 w 12191999"/>
              <a:gd name="connsiteY400" fmla="*/ 4479290 h 6860539"/>
              <a:gd name="connsiteX401" fmla="*/ 4032250 w 12191999"/>
              <a:gd name="connsiteY401" fmla="*/ 4484370 h 6860539"/>
              <a:gd name="connsiteX402" fmla="*/ 4032250 w 12191999"/>
              <a:gd name="connsiteY402" fmla="*/ 4488180 h 6860539"/>
              <a:gd name="connsiteX403" fmla="*/ 4034790 w 12191999"/>
              <a:gd name="connsiteY403" fmla="*/ 4488180 h 6860539"/>
              <a:gd name="connsiteX404" fmla="*/ 4034790 w 12191999"/>
              <a:gd name="connsiteY404" fmla="*/ 5116830 h 6860539"/>
              <a:gd name="connsiteX405" fmla="*/ 3436620 w 12191999"/>
              <a:gd name="connsiteY405" fmla="*/ 4325620 h 6860539"/>
              <a:gd name="connsiteX406" fmla="*/ 3732530 w 12191999"/>
              <a:gd name="connsiteY406" fmla="*/ 4325620 h 6860539"/>
              <a:gd name="connsiteX407" fmla="*/ 4018280 w 12191999"/>
              <a:gd name="connsiteY407" fmla="*/ 4358640 h 6860539"/>
              <a:gd name="connsiteX408" fmla="*/ 4032250 w 12191999"/>
              <a:gd name="connsiteY408" fmla="*/ 4484370 h 6860539"/>
              <a:gd name="connsiteX409" fmla="*/ 3763010 w 12191999"/>
              <a:gd name="connsiteY409" fmla="*/ 6809740 h 6860539"/>
              <a:gd name="connsiteX410" fmla="*/ 3732530 w 12191999"/>
              <a:gd name="connsiteY410" fmla="*/ 6809740 h 6860539"/>
              <a:gd name="connsiteX411" fmla="*/ 3220720 w 12191999"/>
              <a:gd name="connsiteY411" fmla="*/ 6809740 h 6860539"/>
              <a:gd name="connsiteX412" fmla="*/ 1977390 w 12191999"/>
              <a:gd name="connsiteY412" fmla="*/ 5566410 h 6860539"/>
              <a:gd name="connsiteX413" fmla="*/ 3220720 w 12191999"/>
              <a:gd name="connsiteY413" fmla="*/ 4323080 h 6860539"/>
              <a:gd name="connsiteX414" fmla="*/ 3427730 w 12191999"/>
              <a:gd name="connsiteY414" fmla="*/ 4323080 h 6860539"/>
              <a:gd name="connsiteX415" fmla="*/ 4033520 w 12191999"/>
              <a:gd name="connsiteY415" fmla="*/ 5123180 h 6860539"/>
              <a:gd name="connsiteX416" fmla="*/ 4033520 w 12191999"/>
              <a:gd name="connsiteY416" fmla="*/ 5952490 h 6860539"/>
              <a:gd name="connsiteX417" fmla="*/ 3763010 w 12191999"/>
              <a:gd name="connsiteY417" fmla="*/ 6809740 h 6860539"/>
              <a:gd name="connsiteX418" fmla="*/ 4146550 w 12191999"/>
              <a:gd name="connsiteY418" fmla="*/ 6739890 h 6860539"/>
              <a:gd name="connsiteX419" fmla="*/ 4900930 w 12191999"/>
              <a:gd name="connsiteY419" fmla="*/ 5993130 h 6860539"/>
              <a:gd name="connsiteX420" fmla="*/ 4146550 w 12191999"/>
              <a:gd name="connsiteY420" fmla="*/ 6739890 h 6860539"/>
              <a:gd name="connsiteX421" fmla="*/ 4975860 w 12191999"/>
              <a:gd name="connsiteY421" fmla="*/ 5567680 h 6860539"/>
              <a:gd name="connsiteX422" fmla="*/ 4903470 w 12191999"/>
              <a:gd name="connsiteY422" fmla="*/ 5984240 h 6860539"/>
              <a:gd name="connsiteX423" fmla="*/ 4138930 w 12191999"/>
              <a:gd name="connsiteY423" fmla="*/ 6742430 h 6860539"/>
              <a:gd name="connsiteX424" fmla="*/ 3771900 w 12191999"/>
              <a:gd name="connsiteY424" fmla="*/ 6809740 h 6860539"/>
              <a:gd name="connsiteX425" fmla="*/ 4041140 w 12191999"/>
              <a:gd name="connsiteY425" fmla="*/ 5953760 h 6860539"/>
              <a:gd name="connsiteX426" fmla="*/ 4041140 w 12191999"/>
              <a:gd name="connsiteY426" fmla="*/ 5128260 h 6860539"/>
              <a:gd name="connsiteX427" fmla="*/ 4041140 w 12191999"/>
              <a:gd name="connsiteY427" fmla="*/ 5128260 h 6860539"/>
              <a:gd name="connsiteX428" fmla="*/ 4597400 w 12191999"/>
              <a:gd name="connsiteY428" fmla="*/ 5265420 h 6860539"/>
              <a:gd name="connsiteX429" fmla="*/ 4925060 w 12191999"/>
              <a:gd name="connsiteY429" fmla="*/ 5219700 h 6860539"/>
              <a:gd name="connsiteX430" fmla="*/ 4975860 w 12191999"/>
              <a:gd name="connsiteY430" fmla="*/ 5567680 h 6860539"/>
              <a:gd name="connsiteX431" fmla="*/ 5219700 w 12191999"/>
              <a:gd name="connsiteY431" fmla="*/ 5082540 h 6860539"/>
              <a:gd name="connsiteX432" fmla="*/ 5219700 w 12191999"/>
              <a:gd name="connsiteY432" fmla="*/ 5083810 h 6860539"/>
              <a:gd name="connsiteX433" fmla="*/ 4932680 w 12191999"/>
              <a:gd name="connsiteY433" fmla="*/ 5210810 h 6860539"/>
              <a:gd name="connsiteX434" fmla="*/ 4027170 w 12191999"/>
              <a:gd name="connsiteY434" fmla="*/ 4351020 h 6860539"/>
              <a:gd name="connsiteX435" fmla="*/ 4027170 w 12191999"/>
              <a:gd name="connsiteY435" fmla="*/ 4351020 h 6860539"/>
              <a:gd name="connsiteX436" fmla="*/ 3567430 w 12191999"/>
              <a:gd name="connsiteY436" fmla="*/ 3477260 h 6860539"/>
              <a:gd name="connsiteX437" fmla="*/ 4599940 w 12191999"/>
              <a:gd name="connsiteY437" fmla="*/ 2879090 h 6860539"/>
              <a:gd name="connsiteX438" fmla="*/ 4847590 w 12191999"/>
              <a:gd name="connsiteY438" fmla="*/ 2904490 h 6860539"/>
              <a:gd name="connsiteX439" fmla="*/ 5252720 w 12191999"/>
              <a:gd name="connsiteY439" fmla="*/ 3468370 h 6860539"/>
              <a:gd name="connsiteX440" fmla="*/ 5767070 w 12191999"/>
              <a:gd name="connsiteY440" fmla="*/ 3840480 h 6860539"/>
              <a:gd name="connsiteX441" fmla="*/ 5788660 w 12191999"/>
              <a:gd name="connsiteY441" fmla="*/ 4067810 h 6860539"/>
              <a:gd name="connsiteX442" fmla="*/ 5773420 w 12191999"/>
              <a:gd name="connsiteY442" fmla="*/ 4257040 h 6860539"/>
              <a:gd name="connsiteX443" fmla="*/ 5375910 w 12191999"/>
              <a:gd name="connsiteY443" fmla="*/ 4574540 h 6860539"/>
              <a:gd name="connsiteX444" fmla="*/ 5219700 w 12191999"/>
              <a:gd name="connsiteY444" fmla="*/ 5074920 h 6860539"/>
              <a:gd name="connsiteX445" fmla="*/ 5219700 w 12191999"/>
              <a:gd name="connsiteY445" fmla="*/ 5082540 h 6860539"/>
              <a:gd name="connsiteX446" fmla="*/ 5227320 w 12191999"/>
              <a:gd name="connsiteY446" fmla="*/ 5074920 h 6860539"/>
              <a:gd name="connsiteX447" fmla="*/ 5772150 w 12191999"/>
              <a:gd name="connsiteY447" fmla="*/ 4265930 h 6860539"/>
              <a:gd name="connsiteX448" fmla="*/ 5227320 w 12191999"/>
              <a:gd name="connsiteY448" fmla="*/ 5078730 h 6860539"/>
              <a:gd name="connsiteX449" fmla="*/ 5227320 w 12191999"/>
              <a:gd name="connsiteY449" fmla="*/ 5074920 h 6860539"/>
              <a:gd name="connsiteX450" fmla="*/ 7010400 w 12191999"/>
              <a:gd name="connsiteY450" fmla="*/ 5491480 h 6860539"/>
              <a:gd name="connsiteX451" fmla="*/ 7010400 w 12191999"/>
              <a:gd name="connsiteY451" fmla="*/ 5750560 h 6860539"/>
              <a:gd name="connsiteX452" fmla="*/ 6459220 w 12191999"/>
              <a:gd name="connsiteY452" fmla="*/ 5947410 h 6860539"/>
              <a:gd name="connsiteX453" fmla="*/ 6099810 w 12191999"/>
              <a:gd name="connsiteY453" fmla="*/ 5947410 h 6860539"/>
              <a:gd name="connsiteX454" fmla="*/ 5486400 w 12191999"/>
              <a:gd name="connsiteY454" fmla="*/ 5695950 h 6860539"/>
              <a:gd name="connsiteX455" fmla="*/ 5227320 w 12191999"/>
              <a:gd name="connsiteY455" fmla="*/ 5088890 h 6860539"/>
              <a:gd name="connsiteX456" fmla="*/ 5779770 w 12191999"/>
              <a:gd name="connsiteY456" fmla="*/ 4264660 h 6860539"/>
              <a:gd name="connsiteX457" fmla="*/ 6098540 w 12191999"/>
              <a:gd name="connsiteY457" fmla="*/ 4204970 h 6860539"/>
              <a:gd name="connsiteX458" fmla="*/ 6457950 w 12191999"/>
              <a:gd name="connsiteY458" fmla="*/ 4204970 h 6860539"/>
              <a:gd name="connsiteX459" fmla="*/ 7048500 w 12191999"/>
              <a:gd name="connsiteY459" fmla="*/ 4434840 h 6860539"/>
              <a:gd name="connsiteX460" fmla="*/ 7326630 w 12191999"/>
              <a:gd name="connsiteY460" fmla="*/ 4996180 h 6860539"/>
              <a:gd name="connsiteX461" fmla="*/ 7010400 w 12191999"/>
              <a:gd name="connsiteY461" fmla="*/ 5491480 h 6860539"/>
              <a:gd name="connsiteX462" fmla="*/ 7018020 w 12191999"/>
              <a:gd name="connsiteY462" fmla="*/ 5745480 h 6860539"/>
              <a:gd name="connsiteX463" fmla="*/ 7018020 w 12191999"/>
              <a:gd name="connsiteY463" fmla="*/ 5492750 h 6860539"/>
              <a:gd name="connsiteX464" fmla="*/ 7327900 w 12191999"/>
              <a:gd name="connsiteY464" fmla="*/ 5003800 h 6860539"/>
              <a:gd name="connsiteX465" fmla="*/ 7330440 w 12191999"/>
              <a:gd name="connsiteY465" fmla="*/ 5076190 h 6860539"/>
              <a:gd name="connsiteX466" fmla="*/ 7018020 w 12191999"/>
              <a:gd name="connsiteY466" fmla="*/ 5745480 h 6860539"/>
              <a:gd name="connsiteX467" fmla="*/ 7923530 w 12191999"/>
              <a:gd name="connsiteY467" fmla="*/ 5082540 h 6860539"/>
              <a:gd name="connsiteX468" fmla="*/ 7559040 w 12191999"/>
              <a:gd name="connsiteY468" fmla="*/ 4944110 h 6860539"/>
              <a:gd name="connsiteX469" fmla="*/ 7334250 w 12191999"/>
              <a:gd name="connsiteY469" fmla="*/ 4992370 h 6860539"/>
              <a:gd name="connsiteX470" fmla="*/ 7053580 w 12191999"/>
              <a:gd name="connsiteY470" fmla="*/ 4428490 h 6860539"/>
              <a:gd name="connsiteX471" fmla="*/ 6457950 w 12191999"/>
              <a:gd name="connsiteY471" fmla="*/ 4196080 h 6860539"/>
              <a:gd name="connsiteX472" fmla="*/ 6098540 w 12191999"/>
              <a:gd name="connsiteY472" fmla="*/ 4196080 h 6860539"/>
              <a:gd name="connsiteX473" fmla="*/ 5781040 w 12191999"/>
              <a:gd name="connsiteY473" fmla="*/ 4255770 h 6860539"/>
              <a:gd name="connsiteX474" fmla="*/ 5795010 w 12191999"/>
              <a:gd name="connsiteY474" fmla="*/ 4070350 h 6860539"/>
              <a:gd name="connsiteX475" fmla="*/ 5773420 w 12191999"/>
              <a:gd name="connsiteY475" fmla="*/ 3846830 h 6860539"/>
              <a:gd name="connsiteX476" fmla="*/ 6386830 w 12191999"/>
              <a:gd name="connsiteY476" fmla="*/ 3964940 h 6860539"/>
              <a:gd name="connsiteX477" fmla="*/ 7500620 w 12191999"/>
              <a:gd name="connsiteY477" fmla="*/ 3531870 h 6860539"/>
              <a:gd name="connsiteX478" fmla="*/ 7500620 w 12191999"/>
              <a:gd name="connsiteY478" fmla="*/ 3821430 h 6860539"/>
              <a:gd name="connsiteX479" fmla="*/ 8157211 w 12191999"/>
              <a:gd name="connsiteY479" fmla="*/ 4808220 h 6860539"/>
              <a:gd name="connsiteX480" fmla="*/ 7923530 w 12191999"/>
              <a:gd name="connsiteY480" fmla="*/ 5082540 h 6860539"/>
              <a:gd name="connsiteX481" fmla="*/ 8572500 w 12191999"/>
              <a:gd name="connsiteY481" fmla="*/ 4880610 h 6860539"/>
              <a:gd name="connsiteX482" fmla="*/ 8172450 w 12191999"/>
              <a:gd name="connsiteY482" fmla="*/ 4803140 h 6860539"/>
              <a:gd name="connsiteX483" fmla="*/ 9058910 w 12191999"/>
              <a:gd name="connsiteY483" fmla="*/ 4302760 h 6860539"/>
              <a:gd name="connsiteX484" fmla="*/ 9053830 w 12191999"/>
              <a:gd name="connsiteY484" fmla="*/ 4392930 h 6860539"/>
              <a:gd name="connsiteX485" fmla="*/ 9122410 w 12191999"/>
              <a:gd name="connsiteY485" fmla="*/ 4726940 h 6860539"/>
              <a:gd name="connsiteX486" fmla="*/ 8572500 w 12191999"/>
              <a:gd name="connsiteY486" fmla="*/ 4880610 h 6860539"/>
              <a:gd name="connsiteX487" fmla="*/ 9062720 w 12191999"/>
              <a:gd name="connsiteY487" fmla="*/ 4392930 h 6860539"/>
              <a:gd name="connsiteX488" fmla="*/ 9067800 w 12191999"/>
              <a:gd name="connsiteY488" fmla="*/ 4300220 h 6860539"/>
              <a:gd name="connsiteX489" fmla="*/ 9549130 w 12191999"/>
              <a:gd name="connsiteY489" fmla="*/ 4236720 h 6860539"/>
              <a:gd name="connsiteX490" fmla="*/ 9130030 w 12191999"/>
              <a:gd name="connsiteY490" fmla="*/ 4723130 h 6860539"/>
              <a:gd name="connsiteX491" fmla="*/ 9062720 w 12191999"/>
              <a:gd name="connsiteY491" fmla="*/ 4392930 h 6860539"/>
              <a:gd name="connsiteX492" fmla="*/ 9069070 w 12191999"/>
              <a:gd name="connsiteY492" fmla="*/ 4292600 h 6860539"/>
              <a:gd name="connsiteX493" fmla="*/ 9635490 w 12191999"/>
              <a:gd name="connsiteY493" fmla="*/ 3599180 h 6860539"/>
              <a:gd name="connsiteX494" fmla="*/ 9635490 w 12191999"/>
              <a:gd name="connsiteY494" fmla="*/ 3818890 h 6860539"/>
              <a:gd name="connsiteX495" fmla="*/ 9552940 w 12191999"/>
              <a:gd name="connsiteY495" fmla="*/ 4229100 h 6860539"/>
              <a:gd name="connsiteX496" fmla="*/ 9069070 w 12191999"/>
              <a:gd name="connsiteY496" fmla="*/ 4292600 h 6860539"/>
              <a:gd name="connsiteX497" fmla="*/ 9899650 w 12191999"/>
              <a:gd name="connsiteY497" fmla="*/ 5229860 h 6860539"/>
              <a:gd name="connsiteX498" fmla="*/ 9133840 w 12191999"/>
              <a:gd name="connsiteY498" fmla="*/ 4730750 h 6860539"/>
              <a:gd name="connsiteX499" fmla="*/ 9558020 w 12191999"/>
              <a:gd name="connsiteY499" fmla="*/ 4237990 h 6860539"/>
              <a:gd name="connsiteX500" fmla="*/ 9570720 w 12191999"/>
              <a:gd name="connsiteY500" fmla="*/ 4237990 h 6860539"/>
              <a:gd name="connsiteX501" fmla="*/ 10712450 w 12191999"/>
              <a:gd name="connsiteY501" fmla="*/ 4594860 h 6860539"/>
              <a:gd name="connsiteX502" fmla="*/ 9899650 w 12191999"/>
              <a:gd name="connsiteY502" fmla="*/ 5229860 h 6860539"/>
              <a:gd name="connsiteX503" fmla="*/ 9643110 w 12191999"/>
              <a:gd name="connsiteY503" fmla="*/ 3596640 h 6860539"/>
              <a:gd name="connsiteX504" fmla="*/ 9899650 w 12191999"/>
              <a:gd name="connsiteY504" fmla="*/ 3556000 h 6860539"/>
              <a:gd name="connsiteX505" fmla="*/ 10736580 w 12191999"/>
              <a:gd name="connsiteY505" fmla="*/ 4392930 h 6860539"/>
              <a:gd name="connsiteX506" fmla="*/ 10713720 w 12191999"/>
              <a:gd name="connsiteY506" fmla="*/ 4584700 h 6860539"/>
              <a:gd name="connsiteX507" fmla="*/ 9569450 w 12191999"/>
              <a:gd name="connsiteY507" fmla="*/ 4229100 h 6860539"/>
              <a:gd name="connsiteX508" fmla="*/ 9560560 w 12191999"/>
              <a:gd name="connsiteY508" fmla="*/ 4229100 h 6860539"/>
              <a:gd name="connsiteX509" fmla="*/ 9641840 w 12191999"/>
              <a:gd name="connsiteY509" fmla="*/ 3818890 h 6860539"/>
              <a:gd name="connsiteX510" fmla="*/ 9641840 w 12191999"/>
              <a:gd name="connsiteY510" fmla="*/ 3596640 h 6860539"/>
              <a:gd name="connsiteX511" fmla="*/ 9635490 w 12191999"/>
              <a:gd name="connsiteY511" fmla="*/ 3382010 h 6860539"/>
              <a:gd name="connsiteX512" fmla="*/ 9635490 w 12191999"/>
              <a:gd name="connsiteY512" fmla="*/ 3591560 h 6860539"/>
              <a:gd name="connsiteX513" fmla="*/ 9061450 w 12191999"/>
              <a:gd name="connsiteY513" fmla="*/ 4295140 h 6860539"/>
              <a:gd name="connsiteX514" fmla="*/ 9061450 w 12191999"/>
              <a:gd name="connsiteY514" fmla="*/ 4295140 h 6860539"/>
              <a:gd name="connsiteX515" fmla="*/ 8166100 w 12191999"/>
              <a:gd name="connsiteY515" fmla="*/ 4800600 h 6860539"/>
              <a:gd name="connsiteX516" fmla="*/ 7512050 w 12191999"/>
              <a:gd name="connsiteY516" fmla="*/ 3820160 h 6860539"/>
              <a:gd name="connsiteX517" fmla="*/ 7512050 w 12191999"/>
              <a:gd name="connsiteY517" fmla="*/ 3524250 h 6860539"/>
              <a:gd name="connsiteX518" fmla="*/ 8034020 w 12191999"/>
              <a:gd name="connsiteY518" fmla="*/ 2467610 h 6860539"/>
              <a:gd name="connsiteX519" fmla="*/ 8573770 w 12191999"/>
              <a:gd name="connsiteY519" fmla="*/ 2320290 h 6860539"/>
              <a:gd name="connsiteX520" fmla="*/ 9014460 w 12191999"/>
              <a:gd name="connsiteY520" fmla="*/ 2415540 h 6860539"/>
              <a:gd name="connsiteX521" fmla="*/ 9011920 w 12191999"/>
              <a:gd name="connsiteY521" fmla="*/ 2470150 h 6860539"/>
              <a:gd name="connsiteX522" fmla="*/ 9578340 w 12191999"/>
              <a:gd name="connsiteY522" fmla="*/ 3037840 h 6860539"/>
              <a:gd name="connsiteX523" fmla="*/ 9635490 w 12191999"/>
              <a:gd name="connsiteY523" fmla="*/ 3382010 h 6860539"/>
              <a:gd name="connsiteX524" fmla="*/ 9583420 w 12191999"/>
              <a:gd name="connsiteY524" fmla="*/ 3028950 h 6860539"/>
              <a:gd name="connsiteX525" fmla="*/ 9022080 w 12191999"/>
              <a:gd name="connsiteY525" fmla="*/ 2410460 h 6860539"/>
              <a:gd name="connsiteX526" fmla="*/ 9450070 w 12191999"/>
              <a:gd name="connsiteY526" fmla="*/ 1924050 h 6860539"/>
              <a:gd name="connsiteX527" fmla="*/ 10078720 w 12191999"/>
              <a:gd name="connsiteY527" fmla="*/ 2219960 h 6860539"/>
              <a:gd name="connsiteX528" fmla="*/ 10078720 w 12191999"/>
              <a:gd name="connsiteY528" fmla="*/ 2219960 h 6860539"/>
              <a:gd name="connsiteX529" fmla="*/ 10053320 w 12191999"/>
              <a:gd name="connsiteY529" fmla="*/ 2468880 h 6860539"/>
              <a:gd name="connsiteX530" fmla="*/ 10142220 w 12191999"/>
              <a:gd name="connsiteY530" fmla="*/ 2921000 h 6860539"/>
              <a:gd name="connsiteX531" fmla="*/ 9812020 w 12191999"/>
              <a:gd name="connsiteY531" fmla="*/ 3028950 h 6860539"/>
              <a:gd name="connsiteX532" fmla="*/ 9583420 w 12191999"/>
              <a:gd name="connsiteY532" fmla="*/ 3028950 h 686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</a:cxnLst>
            <a:rect l="l" t="t" r="r" b="b"/>
            <a:pathLst>
              <a:path w="12191999" h="6860539">
                <a:moveTo>
                  <a:pt x="10143490" y="2928620"/>
                </a:moveTo>
                <a:cubicBezTo>
                  <a:pt x="10330180" y="3376930"/>
                  <a:pt x="10763250" y="3666490"/>
                  <a:pt x="11249660" y="3666490"/>
                </a:cubicBezTo>
                <a:cubicBezTo>
                  <a:pt x="11631930" y="3666490"/>
                  <a:pt x="11973560" y="3486150"/>
                  <a:pt x="12192000" y="3206750"/>
                </a:cubicBezTo>
                <a:lnTo>
                  <a:pt x="12192000" y="3194050"/>
                </a:lnTo>
                <a:cubicBezTo>
                  <a:pt x="11974830" y="3477260"/>
                  <a:pt x="11633200" y="3658870"/>
                  <a:pt x="11249660" y="3658870"/>
                </a:cubicBezTo>
                <a:cubicBezTo>
                  <a:pt x="10765790" y="3658870"/>
                  <a:pt x="10335260" y="3370580"/>
                  <a:pt x="10149840" y="2924810"/>
                </a:cubicBezTo>
                <a:cubicBezTo>
                  <a:pt x="10292080" y="2818130"/>
                  <a:pt x="10378440" y="2647950"/>
                  <a:pt x="10378440" y="2470150"/>
                </a:cubicBezTo>
                <a:cubicBezTo>
                  <a:pt x="10378440" y="2386330"/>
                  <a:pt x="10360660" y="2306320"/>
                  <a:pt x="10326370" y="2231390"/>
                </a:cubicBezTo>
                <a:lnTo>
                  <a:pt x="10326370" y="2231390"/>
                </a:lnTo>
                <a:cubicBezTo>
                  <a:pt x="10858500" y="2199640"/>
                  <a:pt x="11309350" y="1813560"/>
                  <a:pt x="11422380" y="1292860"/>
                </a:cubicBezTo>
                <a:cubicBezTo>
                  <a:pt x="11701780" y="1333500"/>
                  <a:pt x="11958320" y="1473200"/>
                  <a:pt x="12145010" y="1686560"/>
                </a:cubicBezTo>
                <a:cubicBezTo>
                  <a:pt x="12161520" y="1705610"/>
                  <a:pt x="12176760" y="1724660"/>
                  <a:pt x="12192000" y="1744980"/>
                </a:cubicBezTo>
                <a:lnTo>
                  <a:pt x="12192000" y="1732280"/>
                </a:lnTo>
                <a:cubicBezTo>
                  <a:pt x="12178030" y="1715770"/>
                  <a:pt x="12165330" y="1697990"/>
                  <a:pt x="12150090" y="1681480"/>
                </a:cubicBezTo>
                <a:cubicBezTo>
                  <a:pt x="11962130" y="1466850"/>
                  <a:pt x="11704320" y="1325880"/>
                  <a:pt x="11422380" y="1285240"/>
                </a:cubicBezTo>
                <a:cubicBezTo>
                  <a:pt x="11440160" y="1203960"/>
                  <a:pt x="11447780" y="1120140"/>
                  <a:pt x="11447780" y="1036320"/>
                </a:cubicBezTo>
                <a:cubicBezTo>
                  <a:pt x="11447780" y="595630"/>
                  <a:pt x="11207750" y="209550"/>
                  <a:pt x="10853420" y="2540"/>
                </a:cubicBezTo>
                <a:lnTo>
                  <a:pt x="10838180" y="2540"/>
                </a:lnTo>
                <a:cubicBezTo>
                  <a:pt x="11198860" y="205740"/>
                  <a:pt x="11441430" y="593090"/>
                  <a:pt x="11441430" y="1035050"/>
                </a:cubicBezTo>
                <a:cubicBezTo>
                  <a:pt x="11441430" y="1117600"/>
                  <a:pt x="11432540" y="1201420"/>
                  <a:pt x="11416030" y="1282700"/>
                </a:cubicBezTo>
                <a:cubicBezTo>
                  <a:pt x="11361420" y="1275080"/>
                  <a:pt x="11304270" y="1271270"/>
                  <a:pt x="11249660" y="1271270"/>
                </a:cubicBezTo>
                <a:cubicBezTo>
                  <a:pt x="10763250" y="1271270"/>
                  <a:pt x="10330180" y="1560830"/>
                  <a:pt x="10143490" y="2009140"/>
                </a:cubicBezTo>
                <a:lnTo>
                  <a:pt x="10143490" y="2009140"/>
                </a:lnTo>
                <a:lnTo>
                  <a:pt x="10143490" y="2009140"/>
                </a:lnTo>
                <a:cubicBezTo>
                  <a:pt x="10045700" y="1938020"/>
                  <a:pt x="9931400" y="1901190"/>
                  <a:pt x="9810750" y="1901190"/>
                </a:cubicBezTo>
                <a:lnTo>
                  <a:pt x="9579610" y="1901190"/>
                </a:lnTo>
                <a:cubicBezTo>
                  <a:pt x="9536430" y="1901190"/>
                  <a:pt x="9494520" y="1906270"/>
                  <a:pt x="9452610" y="1915160"/>
                </a:cubicBezTo>
                <a:cubicBezTo>
                  <a:pt x="9204960" y="1690370"/>
                  <a:pt x="9063990" y="1369060"/>
                  <a:pt x="9063990" y="1035050"/>
                </a:cubicBezTo>
                <a:cubicBezTo>
                  <a:pt x="9063990" y="753110"/>
                  <a:pt x="9164320" y="480060"/>
                  <a:pt x="9345930" y="265430"/>
                </a:cubicBezTo>
                <a:lnTo>
                  <a:pt x="9461500" y="265430"/>
                </a:lnTo>
                <a:cubicBezTo>
                  <a:pt x="9667240" y="265430"/>
                  <a:pt x="9857740" y="162560"/>
                  <a:pt x="9973310" y="0"/>
                </a:cubicBezTo>
                <a:lnTo>
                  <a:pt x="9964420" y="0"/>
                </a:lnTo>
                <a:cubicBezTo>
                  <a:pt x="9848850" y="158750"/>
                  <a:pt x="9662160" y="257810"/>
                  <a:pt x="9461500" y="257810"/>
                </a:cubicBezTo>
                <a:lnTo>
                  <a:pt x="9352280" y="257810"/>
                </a:lnTo>
                <a:cubicBezTo>
                  <a:pt x="9442450" y="153670"/>
                  <a:pt x="9547860" y="67310"/>
                  <a:pt x="9665970" y="0"/>
                </a:cubicBezTo>
                <a:lnTo>
                  <a:pt x="9650730" y="0"/>
                </a:lnTo>
                <a:cubicBezTo>
                  <a:pt x="9535160" y="67310"/>
                  <a:pt x="9431020" y="153670"/>
                  <a:pt x="9342120" y="257810"/>
                </a:cubicBezTo>
                <a:lnTo>
                  <a:pt x="8625840" y="257810"/>
                </a:lnTo>
                <a:lnTo>
                  <a:pt x="8625840" y="256540"/>
                </a:lnTo>
                <a:lnTo>
                  <a:pt x="8622030" y="256540"/>
                </a:lnTo>
                <a:cubicBezTo>
                  <a:pt x="8596630" y="255270"/>
                  <a:pt x="8571230" y="251460"/>
                  <a:pt x="8545830" y="247650"/>
                </a:cubicBezTo>
                <a:lnTo>
                  <a:pt x="8545830" y="237490"/>
                </a:lnTo>
                <a:lnTo>
                  <a:pt x="8544560" y="233680"/>
                </a:lnTo>
                <a:lnTo>
                  <a:pt x="8544560" y="233680"/>
                </a:lnTo>
                <a:cubicBezTo>
                  <a:pt x="8538210" y="146050"/>
                  <a:pt x="8506460" y="66040"/>
                  <a:pt x="8455660" y="0"/>
                </a:cubicBezTo>
                <a:lnTo>
                  <a:pt x="8444230" y="0"/>
                </a:lnTo>
                <a:cubicBezTo>
                  <a:pt x="8497570" y="66040"/>
                  <a:pt x="8530590" y="147320"/>
                  <a:pt x="8535670" y="237490"/>
                </a:cubicBezTo>
                <a:lnTo>
                  <a:pt x="8536940" y="240030"/>
                </a:lnTo>
                <a:lnTo>
                  <a:pt x="8536940" y="246380"/>
                </a:lnTo>
                <a:cubicBezTo>
                  <a:pt x="8380730" y="217170"/>
                  <a:pt x="8244840" y="127000"/>
                  <a:pt x="8154670" y="1270"/>
                </a:cubicBezTo>
                <a:lnTo>
                  <a:pt x="8144511" y="1270"/>
                </a:lnTo>
                <a:cubicBezTo>
                  <a:pt x="8237220" y="130810"/>
                  <a:pt x="8376920" y="223520"/>
                  <a:pt x="8536940" y="255270"/>
                </a:cubicBezTo>
                <a:lnTo>
                  <a:pt x="8536940" y="803910"/>
                </a:lnTo>
                <a:cubicBezTo>
                  <a:pt x="8536940" y="1033780"/>
                  <a:pt x="8350250" y="1220470"/>
                  <a:pt x="8120380" y="1220470"/>
                </a:cubicBezTo>
                <a:cubicBezTo>
                  <a:pt x="7890511" y="1220470"/>
                  <a:pt x="7703820" y="1033780"/>
                  <a:pt x="7703820" y="803910"/>
                </a:cubicBezTo>
                <a:lnTo>
                  <a:pt x="7703820" y="242570"/>
                </a:lnTo>
                <a:lnTo>
                  <a:pt x="7705090" y="238760"/>
                </a:lnTo>
                <a:cubicBezTo>
                  <a:pt x="7710170" y="149860"/>
                  <a:pt x="7743190" y="67310"/>
                  <a:pt x="7796530" y="1270"/>
                </a:cubicBezTo>
                <a:lnTo>
                  <a:pt x="7786370" y="1270"/>
                </a:lnTo>
                <a:cubicBezTo>
                  <a:pt x="7735570" y="66040"/>
                  <a:pt x="7702550" y="147320"/>
                  <a:pt x="7697470" y="234950"/>
                </a:cubicBezTo>
                <a:lnTo>
                  <a:pt x="7696200" y="234950"/>
                </a:lnTo>
                <a:lnTo>
                  <a:pt x="7696200" y="805180"/>
                </a:lnTo>
                <a:cubicBezTo>
                  <a:pt x="7696200" y="1038860"/>
                  <a:pt x="7886700" y="1229360"/>
                  <a:pt x="8120380" y="1229360"/>
                </a:cubicBezTo>
                <a:cubicBezTo>
                  <a:pt x="8354061" y="1229360"/>
                  <a:pt x="8544560" y="1038860"/>
                  <a:pt x="8544560" y="805180"/>
                </a:cubicBezTo>
                <a:lnTo>
                  <a:pt x="8544560" y="256540"/>
                </a:lnTo>
                <a:cubicBezTo>
                  <a:pt x="8568690" y="260350"/>
                  <a:pt x="8592820" y="264160"/>
                  <a:pt x="8616950" y="265430"/>
                </a:cubicBezTo>
                <a:lnTo>
                  <a:pt x="8616950" y="266700"/>
                </a:lnTo>
                <a:lnTo>
                  <a:pt x="9334500" y="266700"/>
                </a:lnTo>
                <a:cubicBezTo>
                  <a:pt x="9154160" y="481330"/>
                  <a:pt x="9055100" y="754380"/>
                  <a:pt x="9055100" y="1036320"/>
                </a:cubicBezTo>
                <a:cubicBezTo>
                  <a:pt x="9055100" y="1370330"/>
                  <a:pt x="9196070" y="1691640"/>
                  <a:pt x="9442450" y="1918970"/>
                </a:cubicBezTo>
                <a:cubicBezTo>
                  <a:pt x="9211310" y="1976120"/>
                  <a:pt x="9039860" y="2171700"/>
                  <a:pt x="9014460" y="2407920"/>
                </a:cubicBezTo>
                <a:cubicBezTo>
                  <a:pt x="8874760" y="2344420"/>
                  <a:pt x="8726170" y="2312670"/>
                  <a:pt x="8572500" y="2312670"/>
                </a:cubicBezTo>
                <a:cubicBezTo>
                  <a:pt x="8383270" y="2312670"/>
                  <a:pt x="8196580" y="2363470"/>
                  <a:pt x="8034020" y="2458720"/>
                </a:cubicBezTo>
                <a:cubicBezTo>
                  <a:pt x="8037830" y="2409190"/>
                  <a:pt x="8040370" y="2360930"/>
                  <a:pt x="8040370" y="2312670"/>
                </a:cubicBezTo>
                <a:cubicBezTo>
                  <a:pt x="8040370" y="1695450"/>
                  <a:pt x="7701280" y="1135380"/>
                  <a:pt x="7153911" y="848360"/>
                </a:cubicBezTo>
                <a:cubicBezTo>
                  <a:pt x="7363461" y="680720"/>
                  <a:pt x="7484111" y="430530"/>
                  <a:pt x="7484111" y="161290"/>
                </a:cubicBezTo>
                <a:cubicBezTo>
                  <a:pt x="7484111" y="106680"/>
                  <a:pt x="7479030" y="54610"/>
                  <a:pt x="7470140" y="3810"/>
                </a:cubicBezTo>
                <a:lnTo>
                  <a:pt x="7462520" y="3810"/>
                </a:lnTo>
                <a:cubicBezTo>
                  <a:pt x="7471411" y="54610"/>
                  <a:pt x="7477761" y="107950"/>
                  <a:pt x="7477761" y="161290"/>
                </a:cubicBezTo>
                <a:cubicBezTo>
                  <a:pt x="7477761" y="429260"/>
                  <a:pt x="7357111" y="678180"/>
                  <a:pt x="7147561" y="844550"/>
                </a:cubicBezTo>
                <a:cubicBezTo>
                  <a:pt x="6915150" y="723900"/>
                  <a:pt x="6653530" y="660400"/>
                  <a:pt x="6389370" y="660400"/>
                </a:cubicBezTo>
                <a:cubicBezTo>
                  <a:pt x="6139180" y="660400"/>
                  <a:pt x="5899150" y="715010"/>
                  <a:pt x="5675630" y="821690"/>
                </a:cubicBezTo>
                <a:cubicBezTo>
                  <a:pt x="5482590" y="655320"/>
                  <a:pt x="5372100" y="415290"/>
                  <a:pt x="5372100" y="160020"/>
                </a:cubicBezTo>
                <a:cubicBezTo>
                  <a:pt x="5372100" y="106680"/>
                  <a:pt x="5377180" y="53340"/>
                  <a:pt x="5386070" y="2540"/>
                </a:cubicBezTo>
                <a:lnTo>
                  <a:pt x="5378450" y="2540"/>
                </a:lnTo>
                <a:cubicBezTo>
                  <a:pt x="5369560" y="54610"/>
                  <a:pt x="5364480" y="106680"/>
                  <a:pt x="5364480" y="160020"/>
                </a:cubicBezTo>
                <a:cubicBezTo>
                  <a:pt x="5364480" y="415290"/>
                  <a:pt x="5474970" y="657860"/>
                  <a:pt x="5668010" y="824230"/>
                </a:cubicBezTo>
                <a:cubicBezTo>
                  <a:pt x="5243830" y="1029970"/>
                  <a:pt x="4927600" y="1405890"/>
                  <a:pt x="4799330" y="1858010"/>
                </a:cubicBezTo>
                <a:cubicBezTo>
                  <a:pt x="4738370" y="1824990"/>
                  <a:pt x="4668520" y="1807210"/>
                  <a:pt x="4598670" y="1807210"/>
                </a:cubicBezTo>
                <a:cubicBezTo>
                  <a:pt x="4364990" y="1807210"/>
                  <a:pt x="4174490" y="1997710"/>
                  <a:pt x="4174490" y="2231390"/>
                </a:cubicBezTo>
                <a:cubicBezTo>
                  <a:pt x="4174490" y="2465070"/>
                  <a:pt x="4364990" y="2655570"/>
                  <a:pt x="4598670" y="2655570"/>
                </a:cubicBezTo>
                <a:cubicBezTo>
                  <a:pt x="4657090" y="2655570"/>
                  <a:pt x="4712970" y="2644140"/>
                  <a:pt x="4766310" y="2621280"/>
                </a:cubicBezTo>
                <a:cubicBezTo>
                  <a:pt x="4784090" y="2715260"/>
                  <a:pt x="4810760" y="2807970"/>
                  <a:pt x="4843780" y="2896870"/>
                </a:cubicBezTo>
                <a:cubicBezTo>
                  <a:pt x="4763770" y="2880360"/>
                  <a:pt x="4681220" y="2871470"/>
                  <a:pt x="4598670" y="2871470"/>
                </a:cubicBezTo>
                <a:cubicBezTo>
                  <a:pt x="4170680" y="2871470"/>
                  <a:pt x="3773170" y="3101340"/>
                  <a:pt x="3559810" y="3472180"/>
                </a:cubicBezTo>
                <a:cubicBezTo>
                  <a:pt x="3430270" y="3352800"/>
                  <a:pt x="3281680" y="3258820"/>
                  <a:pt x="3120390" y="3191510"/>
                </a:cubicBezTo>
                <a:cubicBezTo>
                  <a:pt x="3201670" y="3111500"/>
                  <a:pt x="3246120" y="3004820"/>
                  <a:pt x="3246120" y="2890520"/>
                </a:cubicBezTo>
                <a:cubicBezTo>
                  <a:pt x="3246120" y="2656840"/>
                  <a:pt x="3055620" y="2466340"/>
                  <a:pt x="2821940" y="2466340"/>
                </a:cubicBezTo>
                <a:lnTo>
                  <a:pt x="2802890" y="2466340"/>
                </a:lnTo>
                <a:cubicBezTo>
                  <a:pt x="3049270" y="2256790"/>
                  <a:pt x="3223260" y="1969770"/>
                  <a:pt x="3293110" y="1654810"/>
                </a:cubicBezTo>
                <a:cubicBezTo>
                  <a:pt x="3399790" y="1677670"/>
                  <a:pt x="3509010" y="1689100"/>
                  <a:pt x="3616960" y="1689100"/>
                </a:cubicBezTo>
                <a:cubicBezTo>
                  <a:pt x="4462780" y="1689100"/>
                  <a:pt x="5151120" y="1000760"/>
                  <a:pt x="5151120" y="154940"/>
                </a:cubicBezTo>
                <a:lnTo>
                  <a:pt x="5151120" y="1270"/>
                </a:lnTo>
                <a:lnTo>
                  <a:pt x="5143500" y="1270"/>
                </a:lnTo>
                <a:lnTo>
                  <a:pt x="5143500" y="156210"/>
                </a:lnTo>
                <a:cubicBezTo>
                  <a:pt x="5143500" y="998220"/>
                  <a:pt x="4458970" y="1682750"/>
                  <a:pt x="3616960" y="1682750"/>
                </a:cubicBezTo>
                <a:cubicBezTo>
                  <a:pt x="3509010" y="1682750"/>
                  <a:pt x="3399790" y="1671320"/>
                  <a:pt x="3294380" y="1648460"/>
                </a:cubicBezTo>
                <a:cubicBezTo>
                  <a:pt x="3317240" y="1544320"/>
                  <a:pt x="3328670" y="1437640"/>
                  <a:pt x="3328670" y="1329690"/>
                </a:cubicBezTo>
                <a:cubicBezTo>
                  <a:pt x="3328670" y="975360"/>
                  <a:pt x="3201670" y="631190"/>
                  <a:pt x="2971800" y="361950"/>
                </a:cubicBezTo>
                <a:cubicBezTo>
                  <a:pt x="2844800" y="212090"/>
                  <a:pt x="2689860" y="90170"/>
                  <a:pt x="2515870" y="1270"/>
                </a:cubicBezTo>
                <a:lnTo>
                  <a:pt x="2498090" y="1270"/>
                </a:lnTo>
                <a:cubicBezTo>
                  <a:pt x="2675890" y="90170"/>
                  <a:pt x="2835910" y="213360"/>
                  <a:pt x="2966720" y="367030"/>
                </a:cubicBezTo>
                <a:cubicBezTo>
                  <a:pt x="3195320" y="635000"/>
                  <a:pt x="3321050" y="976630"/>
                  <a:pt x="3321050" y="1329690"/>
                </a:cubicBezTo>
                <a:cubicBezTo>
                  <a:pt x="3321050" y="1436370"/>
                  <a:pt x="3309620" y="1543050"/>
                  <a:pt x="3286760" y="1645920"/>
                </a:cubicBezTo>
                <a:cubicBezTo>
                  <a:pt x="2954020" y="1572260"/>
                  <a:pt x="2650490" y="1385570"/>
                  <a:pt x="2433320" y="1118870"/>
                </a:cubicBezTo>
                <a:cubicBezTo>
                  <a:pt x="2212340" y="848360"/>
                  <a:pt x="2090420" y="505460"/>
                  <a:pt x="2090420" y="154940"/>
                </a:cubicBezTo>
                <a:lnTo>
                  <a:pt x="2090420" y="1270"/>
                </a:lnTo>
                <a:lnTo>
                  <a:pt x="2082800" y="1270"/>
                </a:lnTo>
                <a:lnTo>
                  <a:pt x="2082800" y="156210"/>
                </a:lnTo>
                <a:cubicBezTo>
                  <a:pt x="2082800" y="508000"/>
                  <a:pt x="2204720" y="852170"/>
                  <a:pt x="2426970" y="1123950"/>
                </a:cubicBezTo>
                <a:cubicBezTo>
                  <a:pt x="2645410" y="1391920"/>
                  <a:pt x="2948940" y="1579880"/>
                  <a:pt x="3284220" y="1653540"/>
                </a:cubicBezTo>
                <a:cubicBezTo>
                  <a:pt x="3214370" y="1968500"/>
                  <a:pt x="3037840" y="2256790"/>
                  <a:pt x="2788920" y="2466340"/>
                </a:cubicBezTo>
                <a:lnTo>
                  <a:pt x="2250440" y="2466340"/>
                </a:lnTo>
                <a:lnTo>
                  <a:pt x="2250440" y="2467610"/>
                </a:lnTo>
                <a:cubicBezTo>
                  <a:pt x="2056130" y="2480310"/>
                  <a:pt x="1897380" y="2621280"/>
                  <a:pt x="1861820" y="2813050"/>
                </a:cubicBezTo>
                <a:lnTo>
                  <a:pt x="1861820" y="2813050"/>
                </a:lnTo>
                <a:cubicBezTo>
                  <a:pt x="1852930" y="2813050"/>
                  <a:pt x="1845310" y="2813050"/>
                  <a:pt x="1836420" y="2813050"/>
                </a:cubicBezTo>
                <a:cubicBezTo>
                  <a:pt x="1018540" y="2813050"/>
                  <a:pt x="353060" y="2147570"/>
                  <a:pt x="353060" y="1329690"/>
                </a:cubicBezTo>
                <a:cubicBezTo>
                  <a:pt x="355600" y="748030"/>
                  <a:pt x="690880" y="245110"/>
                  <a:pt x="1178560" y="1270"/>
                </a:cubicBezTo>
                <a:lnTo>
                  <a:pt x="1160780" y="1270"/>
                </a:lnTo>
                <a:cubicBezTo>
                  <a:pt x="678180" y="248920"/>
                  <a:pt x="346710" y="750570"/>
                  <a:pt x="346710" y="1329690"/>
                </a:cubicBezTo>
                <a:cubicBezTo>
                  <a:pt x="346710" y="2151380"/>
                  <a:pt x="1016000" y="2820670"/>
                  <a:pt x="1837690" y="2820670"/>
                </a:cubicBezTo>
                <a:cubicBezTo>
                  <a:pt x="1845310" y="2820670"/>
                  <a:pt x="1852930" y="2820670"/>
                  <a:pt x="1861820" y="2820670"/>
                </a:cubicBezTo>
                <a:cubicBezTo>
                  <a:pt x="1858010" y="2844800"/>
                  <a:pt x="1855470" y="2867660"/>
                  <a:pt x="1855470" y="2891790"/>
                </a:cubicBezTo>
                <a:cubicBezTo>
                  <a:pt x="1855470" y="3006090"/>
                  <a:pt x="1899920" y="3112770"/>
                  <a:pt x="1981200" y="3192780"/>
                </a:cubicBezTo>
                <a:cubicBezTo>
                  <a:pt x="1606550" y="3347720"/>
                  <a:pt x="1306830" y="3653790"/>
                  <a:pt x="1160780" y="4032250"/>
                </a:cubicBezTo>
                <a:lnTo>
                  <a:pt x="173990" y="4032250"/>
                </a:lnTo>
                <a:cubicBezTo>
                  <a:pt x="111760" y="4032250"/>
                  <a:pt x="53340" y="4044950"/>
                  <a:pt x="0" y="4069080"/>
                </a:cubicBezTo>
                <a:lnTo>
                  <a:pt x="0" y="4077970"/>
                </a:lnTo>
                <a:cubicBezTo>
                  <a:pt x="53340" y="4053840"/>
                  <a:pt x="111760" y="4039870"/>
                  <a:pt x="173990" y="4039870"/>
                </a:cubicBezTo>
                <a:lnTo>
                  <a:pt x="1158240" y="4039870"/>
                </a:lnTo>
                <a:cubicBezTo>
                  <a:pt x="1104900" y="4180840"/>
                  <a:pt x="1071880" y="4329430"/>
                  <a:pt x="1062990" y="4480560"/>
                </a:cubicBezTo>
                <a:lnTo>
                  <a:pt x="1060450" y="4480560"/>
                </a:lnTo>
                <a:lnTo>
                  <a:pt x="1060450" y="4878070"/>
                </a:lnTo>
                <a:lnTo>
                  <a:pt x="173990" y="4878070"/>
                </a:lnTo>
                <a:cubicBezTo>
                  <a:pt x="111760" y="4878070"/>
                  <a:pt x="53340" y="4864100"/>
                  <a:pt x="0" y="4839970"/>
                </a:cubicBezTo>
                <a:lnTo>
                  <a:pt x="0" y="4848860"/>
                </a:lnTo>
                <a:cubicBezTo>
                  <a:pt x="53340" y="4872990"/>
                  <a:pt x="111760" y="4885690"/>
                  <a:pt x="173990" y="4885690"/>
                </a:cubicBezTo>
                <a:lnTo>
                  <a:pt x="1060450" y="4885690"/>
                </a:lnTo>
                <a:lnTo>
                  <a:pt x="1060450" y="5825490"/>
                </a:lnTo>
                <a:cubicBezTo>
                  <a:pt x="1000760" y="5802630"/>
                  <a:pt x="937260" y="5789930"/>
                  <a:pt x="871220" y="5789930"/>
                </a:cubicBezTo>
                <a:cubicBezTo>
                  <a:pt x="582930" y="5789930"/>
                  <a:pt x="347980" y="6024880"/>
                  <a:pt x="347980" y="6313170"/>
                </a:cubicBezTo>
                <a:lnTo>
                  <a:pt x="347980" y="6859270"/>
                </a:lnTo>
                <a:lnTo>
                  <a:pt x="355600" y="6859270"/>
                </a:lnTo>
                <a:lnTo>
                  <a:pt x="355600" y="6315710"/>
                </a:lnTo>
                <a:cubicBezTo>
                  <a:pt x="355600" y="6031230"/>
                  <a:pt x="586740" y="5800090"/>
                  <a:pt x="871220" y="5800090"/>
                </a:cubicBezTo>
                <a:cubicBezTo>
                  <a:pt x="935990" y="5800090"/>
                  <a:pt x="999490" y="5811520"/>
                  <a:pt x="1060450" y="5835650"/>
                </a:cubicBezTo>
                <a:lnTo>
                  <a:pt x="1060450" y="5955030"/>
                </a:lnTo>
                <a:cubicBezTo>
                  <a:pt x="1060450" y="6286500"/>
                  <a:pt x="1165860" y="6597651"/>
                  <a:pt x="1366520" y="6859270"/>
                </a:cubicBezTo>
                <a:lnTo>
                  <a:pt x="1376680" y="6859270"/>
                </a:lnTo>
                <a:cubicBezTo>
                  <a:pt x="1174750" y="6597651"/>
                  <a:pt x="1068070" y="6286500"/>
                  <a:pt x="1068070" y="5955030"/>
                </a:cubicBezTo>
                <a:lnTo>
                  <a:pt x="1068070" y="5838190"/>
                </a:lnTo>
                <a:cubicBezTo>
                  <a:pt x="1262380" y="5918200"/>
                  <a:pt x="1388110" y="6104890"/>
                  <a:pt x="1388110" y="6315710"/>
                </a:cubicBezTo>
                <a:lnTo>
                  <a:pt x="1388110" y="6859270"/>
                </a:lnTo>
                <a:lnTo>
                  <a:pt x="1395730" y="6859270"/>
                </a:lnTo>
                <a:lnTo>
                  <a:pt x="1395730" y="6315710"/>
                </a:lnTo>
                <a:cubicBezTo>
                  <a:pt x="1395730" y="6101080"/>
                  <a:pt x="1267460" y="5910580"/>
                  <a:pt x="1068070" y="5830570"/>
                </a:cubicBezTo>
                <a:lnTo>
                  <a:pt x="1068070" y="4886960"/>
                </a:lnTo>
                <a:lnTo>
                  <a:pt x="1786890" y="4886960"/>
                </a:lnTo>
                <a:cubicBezTo>
                  <a:pt x="2023110" y="4886960"/>
                  <a:pt x="2214880" y="4695190"/>
                  <a:pt x="2214880" y="4458970"/>
                </a:cubicBezTo>
                <a:cubicBezTo>
                  <a:pt x="2214880" y="4222750"/>
                  <a:pt x="2023110" y="4030980"/>
                  <a:pt x="1786890" y="4030980"/>
                </a:cubicBezTo>
                <a:lnTo>
                  <a:pt x="1169670" y="4030980"/>
                </a:lnTo>
                <a:cubicBezTo>
                  <a:pt x="1316990" y="3655060"/>
                  <a:pt x="1614170" y="3351530"/>
                  <a:pt x="1988820" y="3197860"/>
                </a:cubicBezTo>
                <a:cubicBezTo>
                  <a:pt x="2061210" y="3266440"/>
                  <a:pt x="2153920" y="3307080"/>
                  <a:pt x="2252980" y="3313430"/>
                </a:cubicBezTo>
                <a:lnTo>
                  <a:pt x="2252980" y="3314700"/>
                </a:lnTo>
                <a:lnTo>
                  <a:pt x="2823210" y="3314700"/>
                </a:lnTo>
                <a:cubicBezTo>
                  <a:pt x="2932430" y="3314700"/>
                  <a:pt x="3036570" y="3272790"/>
                  <a:pt x="3115310" y="3197860"/>
                </a:cubicBezTo>
                <a:cubicBezTo>
                  <a:pt x="3277870" y="3265170"/>
                  <a:pt x="3426460" y="3359150"/>
                  <a:pt x="3557270" y="3479800"/>
                </a:cubicBezTo>
                <a:cubicBezTo>
                  <a:pt x="3455670" y="3658870"/>
                  <a:pt x="3402330" y="3862070"/>
                  <a:pt x="3402330" y="4069080"/>
                </a:cubicBezTo>
                <a:cubicBezTo>
                  <a:pt x="3402330" y="4152900"/>
                  <a:pt x="3411220" y="4235450"/>
                  <a:pt x="3427730" y="4316730"/>
                </a:cubicBezTo>
                <a:lnTo>
                  <a:pt x="3221990" y="4316730"/>
                </a:lnTo>
                <a:cubicBezTo>
                  <a:pt x="2532380" y="4316730"/>
                  <a:pt x="1971040" y="4878070"/>
                  <a:pt x="1971040" y="5567680"/>
                </a:cubicBezTo>
                <a:cubicBezTo>
                  <a:pt x="1971040" y="6257290"/>
                  <a:pt x="2532380" y="6818630"/>
                  <a:pt x="3221990" y="6818630"/>
                </a:cubicBezTo>
                <a:lnTo>
                  <a:pt x="3732530" y="6818630"/>
                </a:lnTo>
                <a:cubicBezTo>
                  <a:pt x="3740150" y="6818630"/>
                  <a:pt x="3749040" y="6818630"/>
                  <a:pt x="3756660" y="6818630"/>
                </a:cubicBezTo>
                <a:cubicBezTo>
                  <a:pt x="3746500" y="6832601"/>
                  <a:pt x="3736340" y="6846570"/>
                  <a:pt x="3726180" y="6859270"/>
                </a:cubicBezTo>
                <a:lnTo>
                  <a:pt x="3736340" y="6859270"/>
                </a:lnTo>
                <a:cubicBezTo>
                  <a:pt x="3746500" y="6845301"/>
                  <a:pt x="3756660" y="6831330"/>
                  <a:pt x="3766820" y="6817360"/>
                </a:cubicBezTo>
                <a:cubicBezTo>
                  <a:pt x="3893820" y="6813551"/>
                  <a:pt x="4018280" y="6791960"/>
                  <a:pt x="4137660" y="6750051"/>
                </a:cubicBezTo>
                <a:cubicBezTo>
                  <a:pt x="4135120" y="6775451"/>
                  <a:pt x="4133850" y="6800851"/>
                  <a:pt x="4133850" y="6824980"/>
                </a:cubicBezTo>
                <a:cubicBezTo>
                  <a:pt x="4133850" y="6836410"/>
                  <a:pt x="4133850" y="6846570"/>
                  <a:pt x="4135120" y="6858001"/>
                </a:cubicBezTo>
                <a:lnTo>
                  <a:pt x="4142740" y="6858001"/>
                </a:lnTo>
                <a:cubicBezTo>
                  <a:pt x="4142740" y="6846570"/>
                  <a:pt x="4141470" y="6836410"/>
                  <a:pt x="4141470" y="6824980"/>
                </a:cubicBezTo>
                <a:cubicBezTo>
                  <a:pt x="4141470" y="6799580"/>
                  <a:pt x="4142740" y="6772910"/>
                  <a:pt x="4145280" y="6747510"/>
                </a:cubicBezTo>
                <a:cubicBezTo>
                  <a:pt x="4497070" y="6624320"/>
                  <a:pt x="4781550" y="6342380"/>
                  <a:pt x="4908550" y="5991860"/>
                </a:cubicBezTo>
                <a:cubicBezTo>
                  <a:pt x="4932680" y="5989320"/>
                  <a:pt x="4955540" y="5989320"/>
                  <a:pt x="4978400" y="5989320"/>
                </a:cubicBezTo>
                <a:cubicBezTo>
                  <a:pt x="5439410" y="5989320"/>
                  <a:pt x="5815330" y="6365240"/>
                  <a:pt x="5815330" y="6826251"/>
                </a:cubicBezTo>
                <a:cubicBezTo>
                  <a:pt x="5815330" y="6837680"/>
                  <a:pt x="5815330" y="6847840"/>
                  <a:pt x="5814060" y="6859270"/>
                </a:cubicBezTo>
                <a:lnTo>
                  <a:pt x="5821680" y="6859270"/>
                </a:lnTo>
                <a:cubicBezTo>
                  <a:pt x="5821680" y="6847840"/>
                  <a:pt x="5822950" y="6837680"/>
                  <a:pt x="5822950" y="6826251"/>
                </a:cubicBezTo>
                <a:cubicBezTo>
                  <a:pt x="5822950" y="6360160"/>
                  <a:pt x="5444490" y="5981700"/>
                  <a:pt x="4978400" y="5981700"/>
                </a:cubicBezTo>
                <a:cubicBezTo>
                  <a:pt x="4956810" y="5981700"/>
                  <a:pt x="4933950" y="5982970"/>
                  <a:pt x="4911090" y="5984240"/>
                </a:cubicBezTo>
                <a:cubicBezTo>
                  <a:pt x="4958080" y="5850890"/>
                  <a:pt x="4982210" y="5711190"/>
                  <a:pt x="4982210" y="5567680"/>
                </a:cubicBezTo>
                <a:cubicBezTo>
                  <a:pt x="4982210" y="5449570"/>
                  <a:pt x="4965700" y="5331460"/>
                  <a:pt x="4932680" y="5218430"/>
                </a:cubicBezTo>
                <a:cubicBezTo>
                  <a:pt x="5033010" y="5189220"/>
                  <a:pt x="5128260" y="5147310"/>
                  <a:pt x="5218430" y="5092700"/>
                </a:cubicBezTo>
                <a:cubicBezTo>
                  <a:pt x="5223510" y="5322570"/>
                  <a:pt x="5314950" y="5538470"/>
                  <a:pt x="5480050" y="5701030"/>
                </a:cubicBezTo>
                <a:cubicBezTo>
                  <a:pt x="5646420" y="5864860"/>
                  <a:pt x="5866130" y="5955030"/>
                  <a:pt x="6098540" y="5955030"/>
                </a:cubicBezTo>
                <a:lnTo>
                  <a:pt x="6457950" y="5955030"/>
                </a:lnTo>
                <a:cubicBezTo>
                  <a:pt x="6658611" y="5955030"/>
                  <a:pt x="6854190" y="5886450"/>
                  <a:pt x="7009130" y="5760720"/>
                </a:cubicBezTo>
                <a:lnTo>
                  <a:pt x="7009130" y="6565901"/>
                </a:lnTo>
                <a:lnTo>
                  <a:pt x="7010400" y="6569710"/>
                </a:lnTo>
                <a:lnTo>
                  <a:pt x="7010400" y="6569710"/>
                </a:lnTo>
                <a:cubicBezTo>
                  <a:pt x="7016750" y="6677660"/>
                  <a:pt x="7054850" y="6776720"/>
                  <a:pt x="7115811" y="6859270"/>
                </a:cubicBezTo>
                <a:lnTo>
                  <a:pt x="7125970" y="6859270"/>
                </a:lnTo>
                <a:cubicBezTo>
                  <a:pt x="7063740" y="6776720"/>
                  <a:pt x="7024370" y="6676390"/>
                  <a:pt x="7018020" y="6565901"/>
                </a:cubicBezTo>
                <a:lnTo>
                  <a:pt x="7016750" y="6563360"/>
                </a:lnTo>
                <a:lnTo>
                  <a:pt x="7016750" y="5755640"/>
                </a:lnTo>
                <a:cubicBezTo>
                  <a:pt x="7221220" y="5588000"/>
                  <a:pt x="7338061" y="5340350"/>
                  <a:pt x="7338061" y="5076190"/>
                </a:cubicBezTo>
                <a:cubicBezTo>
                  <a:pt x="7338061" y="5050790"/>
                  <a:pt x="7336790" y="5025390"/>
                  <a:pt x="7334250" y="4999990"/>
                </a:cubicBezTo>
                <a:cubicBezTo>
                  <a:pt x="7404100" y="4968240"/>
                  <a:pt x="7480300" y="4951730"/>
                  <a:pt x="7557770" y="4951730"/>
                </a:cubicBezTo>
                <a:cubicBezTo>
                  <a:pt x="7691120" y="4951730"/>
                  <a:pt x="7819390" y="4999990"/>
                  <a:pt x="7918450" y="5088890"/>
                </a:cubicBezTo>
                <a:cubicBezTo>
                  <a:pt x="7679690" y="5427980"/>
                  <a:pt x="7553961" y="5828030"/>
                  <a:pt x="7553961" y="6244590"/>
                </a:cubicBezTo>
                <a:cubicBezTo>
                  <a:pt x="7553961" y="6455410"/>
                  <a:pt x="7585711" y="6662420"/>
                  <a:pt x="7649211" y="6859270"/>
                </a:cubicBezTo>
                <a:lnTo>
                  <a:pt x="7656830" y="6859270"/>
                </a:lnTo>
                <a:cubicBezTo>
                  <a:pt x="7593330" y="6661151"/>
                  <a:pt x="7560311" y="6455410"/>
                  <a:pt x="7560311" y="6244590"/>
                </a:cubicBezTo>
                <a:cubicBezTo>
                  <a:pt x="7560311" y="5830570"/>
                  <a:pt x="7686040" y="5431790"/>
                  <a:pt x="7922261" y="5093970"/>
                </a:cubicBezTo>
                <a:cubicBezTo>
                  <a:pt x="8034020" y="5196840"/>
                  <a:pt x="8097520" y="5341620"/>
                  <a:pt x="8097520" y="5492750"/>
                </a:cubicBezTo>
                <a:lnTo>
                  <a:pt x="8097520" y="5640070"/>
                </a:lnTo>
                <a:cubicBezTo>
                  <a:pt x="7960361" y="5715000"/>
                  <a:pt x="7875270" y="5857240"/>
                  <a:pt x="7875270" y="6013450"/>
                </a:cubicBezTo>
                <a:cubicBezTo>
                  <a:pt x="7875270" y="6169660"/>
                  <a:pt x="7960361" y="6311900"/>
                  <a:pt x="8097520" y="6386830"/>
                </a:cubicBezTo>
                <a:lnTo>
                  <a:pt x="8097520" y="6563360"/>
                </a:lnTo>
                <a:lnTo>
                  <a:pt x="8096250" y="6563360"/>
                </a:lnTo>
                <a:lnTo>
                  <a:pt x="8096250" y="6567170"/>
                </a:lnTo>
                <a:cubicBezTo>
                  <a:pt x="8089900" y="6675120"/>
                  <a:pt x="8050530" y="6776720"/>
                  <a:pt x="7988300" y="6860540"/>
                </a:cubicBezTo>
                <a:lnTo>
                  <a:pt x="7998461" y="6860540"/>
                </a:lnTo>
                <a:cubicBezTo>
                  <a:pt x="8059420" y="6777990"/>
                  <a:pt x="8097520" y="6677660"/>
                  <a:pt x="8105140" y="6570980"/>
                </a:cubicBezTo>
                <a:lnTo>
                  <a:pt x="8106411" y="6570980"/>
                </a:lnTo>
                <a:lnTo>
                  <a:pt x="8106411" y="6391910"/>
                </a:lnTo>
                <a:cubicBezTo>
                  <a:pt x="8158480" y="6418580"/>
                  <a:pt x="8214361" y="6433820"/>
                  <a:pt x="8272780" y="6437630"/>
                </a:cubicBezTo>
                <a:lnTo>
                  <a:pt x="8272780" y="6438900"/>
                </a:lnTo>
                <a:lnTo>
                  <a:pt x="8843010" y="6438900"/>
                </a:lnTo>
                <a:cubicBezTo>
                  <a:pt x="9076690" y="6438900"/>
                  <a:pt x="9267190" y="6248400"/>
                  <a:pt x="9267190" y="6014720"/>
                </a:cubicBezTo>
                <a:cubicBezTo>
                  <a:pt x="9267190" y="5781040"/>
                  <a:pt x="9076690" y="5590540"/>
                  <a:pt x="8843010" y="5590540"/>
                </a:cubicBezTo>
                <a:lnTo>
                  <a:pt x="8276590" y="5590540"/>
                </a:lnTo>
                <a:lnTo>
                  <a:pt x="8272780" y="5591810"/>
                </a:lnTo>
                <a:lnTo>
                  <a:pt x="8272780" y="5591810"/>
                </a:lnTo>
                <a:cubicBezTo>
                  <a:pt x="8214361" y="5595620"/>
                  <a:pt x="8158480" y="5610860"/>
                  <a:pt x="8106411" y="5637530"/>
                </a:cubicBezTo>
                <a:lnTo>
                  <a:pt x="8106411" y="5494020"/>
                </a:lnTo>
                <a:cubicBezTo>
                  <a:pt x="8106411" y="5340350"/>
                  <a:pt x="8041640" y="5193030"/>
                  <a:pt x="7928611" y="5088890"/>
                </a:cubicBezTo>
                <a:cubicBezTo>
                  <a:pt x="7998461" y="4989830"/>
                  <a:pt x="8078470" y="4895850"/>
                  <a:pt x="8166100" y="4810760"/>
                </a:cubicBezTo>
                <a:cubicBezTo>
                  <a:pt x="8295640" y="4864100"/>
                  <a:pt x="8431530" y="4890770"/>
                  <a:pt x="8572500" y="4890770"/>
                </a:cubicBezTo>
                <a:cubicBezTo>
                  <a:pt x="8768080" y="4890770"/>
                  <a:pt x="8959850" y="4837430"/>
                  <a:pt x="9126220" y="4735830"/>
                </a:cubicBezTo>
                <a:lnTo>
                  <a:pt x="9126220" y="4735830"/>
                </a:lnTo>
                <a:cubicBezTo>
                  <a:pt x="9262110" y="5041900"/>
                  <a:pt x="9564370" y="5238750"/>
                  <a:pt x="9898380" y="5238750"/>
                </a:cubicBezTo>
                <a:cubicBezTo>
                  <a:pt x="10288270" y="5238750"/>
                  <a:pt x="10623550" y="4975860"/>
                  <a:pt x="10717530" y="4598670"/>
                </a:cubicBezTo>
                <a:cubicBezTo>
                  <a:pt x="11254740" y="4974590"/>
                  <a:pt x="11576050" y="5589270"/>
                  <a:pt x="11576050" y="6244590"/>
                </a:cubicBezTo>
                <a:cubicBezTo>
                  <a:pt x="11576050" y="6338570"/>
                  <a:pt x="11569700" y="6432550"/>
                  <a:pt x="11557000" y="6525260"/>
                </a:cubicBezTo>
                <a:cubicBezTo>
                  <a:pt x="11455400" y="6461760"/>
                  <a:pt x="11338560" y="6428740"/>
                  <a:pt x="11219180" y="6428740"/>
                </a:cubicBezTo>
                <a:cubicBezTo>
                  <a:pt x="10939780" y="6428740"/>
                  <a:pt x="10702290" y="6609080"/>
                  <a:pt x="10615930" y="6859270"/>
                </a:cubicBezTo>
                <a:lnTo>
                  <a:pt x="10623550" y="6859270"/>
                </a:lnTo>
                <a:cubicBezTo>
                  <a:pt x="10709910" y="6612890"/>
                  <a:pt x="10943590" y="6436360"/>
                  <a:pt x="11219180" y="6436360"/>
                </a:cubicBezTo>
                <a:cubicBezTo>
                  <a:pt x="11338560" y="6436360"/>
                  <a:pt x="11455400" y="6469380"/>
                  <a:pt x="11555730" y="6532880"/>
                </a:cubicBezTo>
                <a:cubicBezTo>
                  <a:pt x="11539220" y="6644640"/>
                  <a:pt x="11513820" y="6752590"/>
                  <a:pt x="11480800" y="6858001"/>
                </a:cubicBezTo>
                <a:lnTo>
                  <a:pt x="11488420" y="6858001"/>
                </a:lnTo>
                <a:cubicBezTo>
                  <a:pt x="11521440" y="6753860"/>
                  <a:pt x="11546840" y="6647180"/>
                  <a:pt x="11562080" y="6536690"/>
                </a:cubicBezTo>
                <a:cubicBezTo>
                  <a:pt x="11681460" y="6614160"/>
                  <a:pt x="11769090" y="6727190"/>
                  <a:pt x="11814810" y="6858001"/>
                </a:cubicBezTo>
                <a:lnTo>
                  <a:pt x="11822430" y="6858001"/>
                </a:lnTo>
                <a:cubicBezTo>
                  <a:pt x="11776710" y="6724651"/>
                  <a:pt x="11686540" y="6607810"/>
                  <a:pt x="11563350" y="6529070"/>
                </a:cubicBezTo>
                <a:cubicBezTo>
                  <a:pt x="11577320" y="6435090"/>
                  <a:pt x="11583670" y="6338570"/>
                  <a:pt x="11583670" y="6243320"/>
                </a:cubicBezTo>
                <a:cubicBezTo>
                  <a:pt x="11583670" y="5584190"/>
                  <a:pt x="11261090" y="4966970"/>
                  <a:pt x="10720070" y="4589780"/>
                </a:cubicBezTo>
                <a:cubicBezTo>
                  <a:pt x="10735310" y="4525010"/>
                  <a:pt x="10742930" y="4458970"/>
                  <a:pt x="10742930" y="4392930"/>
                </a:cubicBezTo>
                <a:cubicBezTo>
                  <a:pt x="10742930" y="3926840"/>
                  <a:pt x="10364470" y="3548380"/>
                  <a:pt x="9898380" y="3548380"/>
                </a:cubicBezTo>
                <a:cubicBezTo>
                  <a:pt x="9810750" y="3548380"/>
                  <a:pt x="9724390" y="3562350"/>
                  <a:pt x="9641840" y="3587750"/>
                </a:cubicBezTo>
                <a:lnTo>
                  <a:pt x="9641840" y="3380740"/>
                </a:lnTo>
                <a:cubicBezTo>
                  <a:pt x="9641840" y="3262630"/>
                  <a:pt x="9622790" y="3147060"/>
                  <a:pt x="9584690" y="3035300"/>
                </a:cubicBezTo>
                <a:lnTo>
                  <a:pt x="9809480" y="3035300"/>
                </a:lnTo>
                <a:cubicBezTo>
                  <a:pt x="9931400" y="3036570"/>
                  <a:pt x="10045700" y="2998470"/>
                  <a:pt x="10143490" y="2928620"/>
                </a:cubicBezTo>
                <a:close/>
                <a:moveTo>
                  <a:pt x="1786890" y="4038600"/>
                </a:moveTo>
                <a:cubicBezTo>
                  <a:pt x="2018030" y="4038600"/>
                  <a:pt x="2207260" y="4226560"/>
                  <a:pt x="2207260" y="4458970"/>
                </a:cubicBezTo>
                <a:cubicBezTo>
                  <a:pt x="2207260" y="4690110"/>
                  <a:pt x="2019300" y="4879340"/>
                  <a:pt x="1786890" y="4879340"/>
                </a:cubicBezTo>
                <a:lnTo>
                  <a:pt x="1068070" y="4879340"/>
                </a:lnTo>
                <a:lnTo>
                  <a:pt x="1068070" y="4488180"/>
                </a:lnTo>
                <a:lnTo>
                  <a:pt x="1070610" y="4488180"/>
                </a:lnTo>
                <a:lnTo>
                  <a:pt x="1070610" y="4484370"/>
                </a:lnTo>
                <a:cubicBezTo>
                  <a:pt x="1079500" y="4331970"/>
                  <a:pt x="1111250" y="4182110"/>
                  <a:pt x="1165860" y="4039870"/>
                </a:cubicBezTo>
                <a:lnTo>
                  <a:pt x="1786890" y="4039870"/>
                </a:lnTo>
                <a:close/>
                <a:moveTo>
                  <a:pt x="2256790" y="2475230"/>
                </a:moveTo>
                <a:lnTo>
                  <a:pt x="2259330" y="2473960"/>
                </a:lnTo>
                <a:lnTo>
                  <a:pt x="2782570" y="2473960"/>
                </a:lnTo>
                <a:cubicBezTo>
                  <a:pt x="2527300" y="2684780"/>
                  <a:pt x="2204720" y="2804160"/>
                  <a:pt x="1871980" y="2811780"/>
                </a:cubicBezTo>
                <a:cubicBezTo>
                  <a:pt x="1907540" y="2623820"/>
                  <a:pt x="2065020" y="2485390"/>
                  <a:pt x="2256790" y="2475230"/>
                </a:cubicBezTo>
                <a:close/>
                <a:moveTo>
                  <a:pt x="2821940" y="3307080"/>
                </a:moveTo>
                <a:lnTo>
                  <a:pt x="2259330" y="3307080"/>
                </a:lnTo>
                <a:lnTo>
                  <a:pt x="2255520" y="3305810"/>
                </a:lnTo>
                <a:cubicBezTo>
                  <a:pt x="2157730" y="3300730"/>
                  <a:pt x="2066290" y="3260090"/>
                  <a:pt x="1995170" y="3194050"/>
                </a:cubicBezTo>
                <a:cubicBezTo>
                  <a:pt x="2171700" y="3122930"/>
                  <a:pt x="2358390" y="3086100"/>
                  <a:pt x="2550160" y="3086100"/>
                </a:cubicBezTo>
                <a:cubicBezTo>
                  <a:pt x="2741930" y="3086100"/>
                  <a:pt x="2928620" y="3121660"/>
                  <a:pt x="3105150" y="3194050"/>
                </a:cubicBezTo>
                <a:cubicBezTo>
                  <a:pt x="3028950" y="3267710"/>
                  <a:pt x="2928620" y="3307080"/>
                  <a:pt x="2821940" y="3307080"/>
                </a:cubicBezTo>
                <a:close/>
                <a:moveTo>
                  <a:pt x="3112770" y="3188970"/>
                </a:moveTo>
                <a:cubicBezTo>
                  <a:pt x="2934970" y="3116580"/>
                  <a:pt x="2745740" y="3079750"/>
                  <a:pt x="2551430" y="3079750"/>
                </a:cubicBezTo>
                <a:cubicBezTo>
                  <a:pt x="2357120" y="3079750"/>
                  <a:pt x="2167890" y="3116580"/>
                  <a:pt x="1990090" y="3188970"/>
                </a:cubicBezTo>
                <a:cubicBezTo>
                  <a:pt x="1908810" y="3110230"/>
                  <a:pt x="1864360" y="3003550"/>
                  <a:pt x="1864360" y="2890520"/>
                </a:cubicBezTo>
                <a:cubicBezTo>
                  <a:pt x="1864360" y="2867660"/>
                  <a:pt x="1866900" y="2843530"/>
                  <a:pt x="1870710" y="2819400"/>
                </a:cubicBezTo>
                <a:cubicBezTo>
                  <a:pt x="2208530" y="2811780"/>
                  <a:pt x="2536190" y="2689860"/>
                  <a:pt x="2794000" y="2473960"/>
                </a:cubicBezTo>
                <a:lnTo>
                  <a:pt x="2821940" y="2473960"/>
                </a:lnTo>
                <a:cubicBezTo>
                  <a:pt x="3051810" y="2473960"/>
                  <a:pt x="3238500" y="2660650"/>
                  <a:pt x="3238500" y="2890520"/>
                </a:cubicBezTo>
                <a:cubicBezTo>
                  <a:pt x="3238500" y="3003550"/>
                  <a:pt x="3194050" y="3110230"/>
                  <a:pt x="3112770" y="3188970"/>
                </a:cubicBezTo>
                <a:close/>
                <a:moveTo>
                  <a:pt x="8100061" y="6377940"/>
                </a:moveTo>
                <a:cubicBezTo>
                  <a:pt x="7967980" y="6304280"/>
                  <a:pt x="7885430" y="6165850"/>
                  <a:pt x="7885430" y="6013450"/>
                </a:cubicBezTo>
                <a:cubicBezTo>
                  <a:pt x="7885430" y="5861050"/>
                  <a:pt x="7967980" y="5722620"/>
                  <a:pt x="8100061" y="5648960"/>
                </a:cubicBezTo>
                <a:lnTo>
                  <a:pt x="8100061" y="6377940"/>
                </a:lnTo>
                <a:close/>
                <a:moveTo>
                  <a:pt x="8107680" y="5645150"/>
                </a:moveTo>
                <a:cubicBezTo>
                  <a:pt x="8161020" y="5617210"/>
                  <a:pt x="8218170" y="5600700"/>
                  <a:pt x="8277861" y="5598160"/>
                </a:cubicBezTo>
                <a:lnTo>
                  <a:pt x="8280400" y="5596890"/>
                </a:lnTo>
                <a:lnTo>
                  <a:pt x="8843010" y="5596890"/>
                </a:lnTo>
                <a:cubicBezTo>
                  <a:pt x="9072880" y="5596890"/>
                  <a:pt x="9259570" y="5783580"/>
                  <a:pt x="9259570" y="6013450"/>
                </a:cubicBezTo>
                <a:cubicBezTo>
                  <a:pt x="9259570" y="6243320"/>
                  <a:pt x="9072880" y="6430010"/>
                  <a:pt x="8843010" y="6430010"/>
                </a:cubicBezTo>
                <a:lnTo>
                  <a:pt x="8280400" y="6430010"/>
                </a:lnTo>
                <a:lnTo>
                  <a:pt x="8276590" y="6428740"/>
                </a:lnTo>
                <a:cubicBezTo>
                  <a:pt x="8216900" y="6424930"/>
                  <a:pt x="8159750" y="6409690"/>
                  <a:pt x="8106411" y="6381750"/>
                </a:cubicBezTo>
                <a:lnTo>
                  <a:pt x="8106411" y="5645150"/>
                </a:lnTo>
                <a:close/>
                <a:moveTo>
                  <a:pt x="10369550" y="2468880"/>
                </a:moveTo>
                <a:cubicBezTo>
                  <a:pt x="10369550" y="2644140"/>
                  <a:pt x="10285730" y="2810510"/>
                  <a:pt x="10146030" y="2915920"/>
                </a:cubicBezTo>
                <a:cubicBezTo>
                  <a:pt x="10087610" y="2773680"/>
                  <a:pt x="10058400" y="2622550"/>
                  <a:pt x="10058400" y="2468880"/>
                </a:cubicBezTo>
                <a:cubicBezTo>
                  <a:pt x="10058400" y="2386330"/>
                  <a:pt x="10067290" y="2302510"/>
                  <a:pt x="10083800" y="2221230"/>
                </a:cubicBezTo>
                <a:cubicBezTo>
                  <a:pt x="10139680" y="2228850"/>
                  <a:pt x="10195560" y="2232660"/>
                  <a:pt x="10250170" y="2232660"/>
                </a:cubicBezTo>
                <a:cubicBezTo>
                  <a:pt x="10270490" y="2232660"/>
                  <a:pt x="10293350" y="2232660"/>
                  <a:pt x="10314940" y="2231390"/>
                </a:cubicBezTo>
                <a:cubicBezTo>
                  <a:pt x="10351770" y="2306320"/>
                  <a:pt x="10369550" y="2385060"/>
                  <a:pt x="10369550" y="2468880"/>
                </a:cubicBezTo>
                <a:close/>
                <a:moveTo>
                  <a:pt x="11248390" y="1278890"/>
                </a:moveTo>
                <a:cubicBezTo>
                  <a:pt x="11303000" y="1278890"/>
                  <a:pt x="11358880" y="1282700"/>
                  <a:pt x="11413490" y="1290320"/>
                </a:cubicBezTo>
                <a:cubicBezTo>
                  <a:pt x="11300460" y="1808480"/>
                  <a:pt x="10852150" y="2192020"/>
                  <a:pt x="10321290" y="2222500"/>
                </a:cubicBezTo>
                <a:cubicBezTo>
                  <a:pt x="10281920" y="2139950"/>
                  <a:pt x="10222230" y="2068830"/>
                  <a:pt x="10148570" y="2012950"/>
                </a:cubicBezTo>
                <a:cubicBezTo>
                  <a:pt x="10333990" y="1567180"/>
                  <a:pt x="10765790" y="1278890"/>
                  <a:pt x="11248390" y="1278890"/>
                </a:cubicBezTo>
                <a:close/>
                <a:moveTo>
                  <a:pt x="10146030" y="2021840"/>
                </a:moveTo>
                <a:cubicBezTo>
                  <a:pt x="10217150" y="2075180"/>
                  <a:pt x="10274300" y="2145030"/>
                  <a:pt x="10312400" y="2223770"/>
                </a:cubicBezTo>
                <a:cubicBezTo>
                  <a:pt x="10290810" y="2225040"/>
                  <a:pt x="10270490" y="2225040"/>
                  <a:pt x="10251440" y="2225040"/>
                </a:cubicBezTo>
                <a:cubicBezTo>
                  <a:pt x="10196830" y="2225040"/>
                  <a:pt x="10140950" y="2221230"/>
                  <a:pt x="10086340" y="2213610"/>
                </a:cubicBezTo>
                <a:cubicBezTo>
                  <a:pt x="10101580" y="2147570"/>
                  <a:pt x="10121900" y="2084070"/>
                  <a:pt x="10146030" y="2021840"/>
                </a:cubicBezTo>
                <a:close/>
                <a:moveTo>
                  <a:pt x="9578340" y="1908810"/>
                </a:moveTo>
                <a:lnTo>
                  <a:pt x="9809480" y="1908810"/>
                </a:lnTo>
                <a:cubicBezTo>
                  <a:pt x="9928860" y="1908810"/>
                  <a:pt x="10043160" y="1945640"/>
                  <a:pt x="10139680" y="2016760"/>
                </a:cubicBezTo>
                <a:cubicBezTo>
                  <a:pt x="10114280" y="2080260"/>
                  <a:pt x="10093960" y="2146300"/>
                  <a:pt x="10078720" y="2212340"/>
                </a:cubicBezTo>
                <a:cubicBezTo>
                  <a:pt x="9847580" y="2178050"/>
                  <a:pt x="9632950" y="2077720"/>
                  <a:pt x="9457690" y="1921510"/>
                </a:cubicBezTo>
                <a:cubicBezTo>
                  <a:pt x="9498330" y="1913890"/>
                  <a:pt x="9537700" y="1908810"/>
                  <a:pt x="9578340" y="1908810"/>
                </a:cubicBezTo>
                <a:close/>
                <a:moveTo>
                  <a:pt x="9020810" y="2418080"/>
                </a:moveTo>
                <a:cubicBezTo>
                  <a:pt x="9278620" y="2538730"/>
                  <a:pt x="9480550" y="2760980"/>
                  <a:pt x="9574530" y="3028950"/>
                </a:cubicBezTo>
                <a:cubicBezTo>
                  <a:pt x="9267190" y="3026410"/>
                  <a:pt x="9018270" y="2776220"/>
                  <a:pt x="9018270" y="2468880"/>
                </a:cubicBezTo>
                <a:cubicBezTo>
                  <a:pt x="9018270" y="2452370"/>
                  <a:pt x="9019540" y="2434590"/>
                  <a:pt x="9020810" y="2418080"/>
                </a:cubicBezTo>
                <a:close/>
                <a:moveTo>
                  <a:pt x="6388100" y="666750"/>
                </a:moveTo>
                <a:cubicBezTo>
                  <a:pt x="6652261" y="666750"/>
                  <a:pt x="6904990" y="727710"/>
                  <a:pt x="7138670" y="848360"/>
                </a:cubicBezTo>
                <a:cubicBezTo>
                  <a:pt x="6983730" y="969010"/>
                  <a:pt x="6799580" y="1032510"/>
                  <a:pt x="6602730" y="1032510"/>
                </a:cubicBezTo>
                <a:lnTo>
                  <a:pt x="6243320" y="1032510"/>
                </a:lnTo>
                <a:cubicBezTo>
                  <a:pt x="6037580" y="1032510"/>
                  <a:pt x="5838190" y="960120"/>
                  <a:pt x="5680710" y="826770"/>
                </a:cubicBezTo>
                <a:cubicBezTo>
                  <a:pt x="5902960" y="720090"/>
                  <a:pt x="6140450" y="666750"/>
                  <a:pt x="6388100" y="666750"/>
                </a:cubicBezTo>
                <a:close/>
                <a:moveTo>
                  <a:pt x="4598670" y="2647950"/>
                </a:moveTo>
                <a:cubicBezTo>
                  <a:pt x="4368800" y="2647950"/>
                  <a:pt x="4182110" y="2461260"/>
                  <a:pt x="4182110" y="2231390"/>
                </a:cubicBezTo>
                <a:cubicBezTo>
                  <a:pt x="4182110" y="2001520"/>
                  <a:pt x="4368800" y="1814830"/>
                  <a:pt x="4598670" y="1814830"/>
                </a:cubicBezTo>
                <a:cubicBezTo>
                  <a:pt x="4668520" y="1814830"/>
                  <a:pt x="4737100" y="1832610"/>
                  <a:pt x="4796790" y="1865630"/>
                </a:cubicBezTo>
                <a:cubicBezTo>
                  <a:pt x="4756150" y="2010410"/>
                  <a:pt x="4735830" y="2160270"/>
                  <a:pt x="4735830" y="2311400"/>
                </a:cubicBezTo>
                <a:cubicBezTo>
                  <a:pt x="4735830" y="2413000"/>
                  <a:pt x="4744720" y="2514600"/>
                  <a:pt x="4763770" y="2614930"/>
                </a:cubicBezTo>
                <a:cubicBezTo>
                  <a:pt x="4711700" y="2636520"/>
                  <a:pt x="4655820" y="2647950"/>
                  <a:pt x="4598670" y="2647950"/>
                </a:cubicBezTo>
                <a:close/>
                <a:moveTo>
                  <a:pt x="4744720" y="2311400"/>
                </a:moveTo>
                <a:cubicBezTo>
                  <a:pt x="4744720" y="2161540"/>
                  <a:pt x="4765040" y="2012950"/>
                  <a:pt x="4804410" y="1870710"/>
                </a:cubicBezTo>
                <a:cubicBezTo>
                  <a:pt x="4935220" y="1944370"/>
                  <a:pt x="5015230" y="2082800"/>
                  <a:pt x="5015230" y="2232660"/>
                </a:cubicBezTo>
                <a:cubicBezTo>
                  <a:pt x="5015230" y="2395220"/>
                  <a:pt x="4919980" y="2543810"/>
                  <a:pt x="4771390" y="2611120"/>
                </a:cubicBezTo>
                <a:cubicBezTo>
                  <a:pt x="4753610" y="2512060"/>
                  <a:pt x="4744720" y="2411730"/>
                  <a:pt x="4744720" y="2311400"/>
                </a:cubicBezTo>
                <a:close/>
                <a:moveTo>
                  <a:pt x="4772660" y="2618740"/>
                </a:moveTo>
                <a:cubicBezTo>
                  <a:pt x="4925060" y="2550160"/>
                  <a:pt x="5022850" y="2399030"/>
                  <a:pt x="5022850" y="2231390"/>
                </a:cubicBezTo>
                <a:cubicBezTo>
                  <a:pt x="5022850" y="2077720"/>
                  <a:pt x="4940300" y="1936750"/>
                  <a:pt x="4805680" y="1861820"/>
                </a:cubicBezTo>
                <a:cubicBezTo>
                  <a:pt x="4933950" y="1410970"/>
                  <a:pt x="5248910" y="1035050"/>
                  <a:pt x="5673090" y="829310"/>
                </a:cubicBezTo>
                <a:cubicBezTo>
                  <a:pt x="5831840" y="965200"/>
                  <a:pt x="6035040" y="1038860"/>
                  <a:pt x="6243320" y="1038860"/>
                </a:cubicBezTo>
                <a:lnTo>
                  <a:pt x="6602730" y="1038860"/>
                </a:lnTo>
                <a:cubicBezTo>
                  <a:pt x="6802120" y="1038860"/>
                  <a:pt x="6990080" y="974090"/>
                  <a:pt x="7146290" y="850900"/>
                </a:cubicBezTo>
                <a:cubicBezTo>
                  <a:pt x="7692390" y="1135380"/>
                  <a:pt x="8031480" y="1694180"/>
                  <a:pt x="8031480" y="2310130"/>
                </a:cubicBezTo>
                <a:cubicBezTo>
                  <a:pt x="8031480" y="2359660"/>
                  <a:pt x="8028940" y="2410460"/>
                  <a:pt x="8025130" y="2461260"/>
                </a:cubicBezTo>
                <a:cubicBezTo>
                  <a:pt x="7702550" y="2653030"/>
                  <a:pt x="7501890" y="3006090"/>
                  <a:pt x="7501890" y="3380740"/>
                </a:cubicBezTo>
                <a:lnTo>
                  <a:pt x="7501890" y="3519170"/>
                </a:lnTo>
                <a:cubicBezTo>
                  <a:pt x="7197090" y="3799840"/>
                  <a:pt x="6802120" y="3954780"/>
                  <a:pt x="6388100" y="3954780"/>
                </a:cubicBezTo>
                <a:cubicBezTo>
                  <a:pt x="6176010" y="3954780"/>
                  <a:pt x="5969000" y="3914140"/>
                  <a:pt x="5773420" y="3835400"/>
                </a:cubicBezTo>
                <a:cubicBezTo>
                  <a:pt x="5680710" y="3366770"/>
                  <a:pt x="5320030" y="2999740"/>
                  <a:pt x="4852670" y="2898140"/>
                </a:cubicBezTo>
                <a:cubicBezTo>
                  <a:pt x="4818380" y="2807970"/>
                  <a:pt x="4791710" y="2713990"/>
                  <a:pt x="4772660" y="2618740"/>
                </a:cubicBezTo>
                <a:close/>
                <a:moveTo>
                  <a:pt x="8025130" y="2471420"/>
                </a:moveTo>
                <a:cubicBezTo>
                  <a:pt x="7987030" y="2868930"/>
                  <a:pt x="7804150" y="3238500"/>
                  <a:pt x="7510780" y="3512820"/>
                </a:cubicBezTo>
                <a:lnTo>
                  <a:pt x="7510780" y="3382010"/>
                </a:lnTo>
                <a:cubicBezTo>
                  <a:pt x="7510780" y="3011170"/>
                  <a:pt x="7707630" y="2663190"/>
                  <a:pt x="8025130" y="2471420"/>
                </a:cubicBezTo>
                <a:close/>
                <a:moveTo>
                  <a:pt x="5764530" y="3832860"/>
                </a:moveTo>
                <a:cubicBezTo>
                  <a:pt x="5468620" y="3708400"/>
                  <a:pt x="4996180" y="3262630"/>
                  <a:pt x="4856480" y="2908300"/>
                </a:cubicBezTo>
                <a:cubicBezTo>
                  <a:pt x="5316220" y="3008630"/>
                  <a:pt x="5671820" y="3370580"/>
                  <a:pt x="5764530" y="3832860"/>
                </a:cubicBezTo>
                <a:close/>
                <a:moveTo>
                  <a:pt x="3408680" y="4069080"/>
                </a:moveTo>
                <a:cubicBezTo>
                  <a:pt x="3408680" y="3864610"/>
                  <a:pt x="3462020" y="3662680"/>
                  <a:pt x="3561080" y="3484880"/>
                </a:cubicBezTo>
                <a:cubicBezTo>
                  <a:pt x="3806190" y="3713480"/>
                  <a:pt x="3967480" y="4019550"/>
                  <a:pt x="4017010" y="4349750"/>
                </a:cubicBezTo>
                <a:cubicBezTo>
                  <a:pt x="3924300" y="4328160"/>
                  <a:pt x="3827780" y="4316730"/>
                  <a:pt x="3731260" y="4316730"/>
                </a:cubicBezTo>
                <a:lnTo>
                  <a:pt x="3434080" y="4316730"/>
                </a:lnTo>
                <a:cubicBezTo>
                  <a:pt x="3417570" y="4235450"/>
                  <a:pt x="3408680" y="4152900"/>
                  <a:pt x="3408680" y="4069080"/>
                </a:cubicBezTo>
                <a:close/>
                <a:moveTo>
                  <a:pt x="4039870" y="4479290"/>
                </a:moveTo>
                <a:cubicBezTo>
                  <a:pt x="4037330" y="4439920"/>
                  <a:pt x="4033520" y="4399280"/>
                  <a:pt x="4027170" y="4359910"/>
                </a:cubicBezTo>
                <a:cubicBezTo>
                  <a:pt x="4455160" y="4464050"/>
                  <a:pt x="4798060" y="4790440"/>
                  <a:pt x="4923790" y="5213350"/>
                </a:cubicBezTo>
                <a:cubicBezTo>
                  <a:pt x="4818380" y="5243830"/>
                  <a:pt x="4709160" y="5259070"/>
                  <a:pt x="4598670" y="5259070"/>
                </a:cubicBezTo>
                <a:cubicBezTo>
                  <a:pt x="4404360" y="5259070"/>
                  <a:pt x="4212590" y="5210810"/>
                  <a:pt x="4042410" y="5120640"/>
                </a:cubicBezTo>
                <a:lnTo>
                  <a:pt x="4042410" y="4479290"/>
                </a:lnTo>
                <a:lnTo>
                  <a:pt x="4039870" y="4479290"/>
                </a:lnTo>
                <a:close/>
                <a:moveTo>
                  <a:pt x="4032250" y="4484370"/>
                </a:moveTo>
                <a:lnTo>
                  <a:pt x="4032250" y="4488180"/>
                </a:lnTo>
                <a:lnTo>
                  <a:pt x="4034790" y="4488180"/>
                </a:lnTo>
                <a:lnTo>
                  <a:pt x="4034790" y="5116830"/>
                </a:lnTo>
                <a:cubicBezTo>
                  <a:pt x="3728720" y="4951730"/>
                  <a:pt x="3511550" y="4663440"/>
                  <a:pt x="3436620" y="4325620"/>
                </a:cubicBezTo>
                <a:lnTo>
                  <a:pt x="3732530" y="4325620"/>
                </a:lnTo>
                <a:cubicBezTo>
                  <a:pt x="3829050" y="4325620"/>
                  <a:pt x="3925570" y="4337050"/>
                  <a:pt x="4018280" y="4358640"/>
                </a:cubicBezTo>
                <a:cubicBezTo>
                  <a:pt x="4025900" y="4400550"/>
                  <a:pt x="4029710" y="4442460"/>
                  <a:pt x="4032250" y="4484370"/>
                </a:cubicBezTo>
                <a:close/>
                <a:moveTo>
                  <a:pt x="3763010" y="6809740"/>
                </a:moveTo>
                <a:cubicBezTo>
                  <a:pt x="3752850" y="6809740"/>
                  <a:pt x="3742690" y="6809740"/>
                  <a:pt x="3732530" y="6809740"/>
                </a:cubicBezTo>
                <a:lnTo>
                  <a:pt x="3220720" y="6809740"/>
                </a:lnTo>
                <a:cubicBezTo>
                  <a:pt x="2534920" y="6809740"/>
                  <a:pt x="1977390" y="6252210"/>
                  <a:pt x="1977390" y="5566410"/>
                </a:cubicBezTo>
                <a:cubicBezTo>
                  <a:pt x="1977390" y="4880610"/>
                  <a:pt x="2534920" y="4323080"/>
                  <a:pt x="3220720" y="4323080"/>
                </a:cubicBezTo>
                <a:lnTo>
                  <a:pt x="3427730" y="4323080"/>
                </a:lnTo>
                <a:cubicBezTo>
                  <a:pt x="3502660" y="4665980"/>
                  <a:pt x="3722370" y="4956810"/>
                  <a:pt x="4033520" y="5123180"/>
                </a:cubicBezTo>
                <a:lnTo>
                  <a:pt x="4033520" y="5952490"/>
                </a:lnTo>
                <a:cubicBezTo>
                  <a:pt x="4034790" y="6263640"/>
                  <a:pt x="3940810" y="6559551"/>
                  <a:pt x="3763010" y="6809740"/>
                </a:cubicBezTo>
                <a:close/>
                <a:moveTo>
                  <a:pt x="4146550" y="6739890"/>
                </a:moveTo>
                <a:cubicBezTo>
                  <a:pt x="4187190" y="6342380"/>
                  <a:pt x="4503420" y="6029960"/>
                  <a:pt x="4900930" y="5993130"/>
                </a:cubicBezTo>
                <a:cubicBezTo>
                  <a:pt x="4775200" y="6338570"/>
                  <a:pt x="4494530" y="6616701"/>
                  <a:pt x="4146550" y="6739890"/>
                </a:cubicBezTo>
                <a:close/>
                <a:moveTo>
                  <a:pt x="4975860" y="5567680"/>
                </a:moveTo>
                <a:cubicBezTo>
                  <a:pt x="4975860" y="5711190"/>
                  <a:pt x="4951730" y="5850890"/>
                  <a:pt x="4903470" y="5984240"/>
                </a:cubicBezTo>
                <a:cubicBezTo>
                  <a:pt x="4499610" y="6019800"/>
                  <a:pt x="4178300" y="6338570"/>
                  <a:pt x="4138930" y="6742430"/>
                </a:cubicBezTo>
                <a:cubicBezTo>
                  <a:pt x="4020820" y="6783070"/>
                  <a:pt x="3897630" y="6805930"/>
                  <a:pt x="3771900" y="6809740"/>
                </a:cubicBezTo>
                <a:cubicBezTo>
                  <a:pt x="3948430" y="6558280"/>
                  <a:pt x="4041140" y="6262370"/>
                  <a:pt x="4041140" y="5953760"/>
                </a:cubicBezTo>
                <a:lnTo>
                  <a:pt x="4041140" y="5128260"/>
                </a:lnTo>
                <a:lnTo>
                  <a:pt x="4041140" y="5128260"/>
                </a:lnTo>
                <a:cubicBezTo>
                  <a:pt x="4211320" y="5218430"/>
                  <a:pt x="4404360" y="5265420"/>
                  <a:pt x="4597400" y="5265420"/>
                </a:cubicBezTo>
                <a:cubicBezTo>
                  <a:pt x="4709160" y="5265420"/>
                  <a:pt x="4818380" y="5250180"/>
                  <a:pt x="4925060" y="5219700"/>
                </a:cubicBezTo>
                <a:cubicBezTo>
                  <a:pt x="4959350" y="5332730"/>
                  <a:pt x="4975860" y="5449570"/>
                  <a:pt x="4975860" y="5567680"/>
                </a:cubicBezTo>
                <a:close/>
                <a:moveTo>
                  <a:pt x="5219700" y="5082540"/>
                </a:moveTo>
                <a:lnTo>
                  <a:pt x="5219700" y="5083810"/>
                </a:lnTo>
                <a:cubicBezTo>
                  <a:pt x="5129530" y="5138420"/>
                  <a:pt x="5033010" y="5181600"/>
                  <a:pt x="4932680" y="5210810"/>
                </a:cubicBezTo>
                <a:cubicBezTo>
                  <a:pt x="4805680" y="4784090"/>
                  <a:pt x="4458970" y="4455160"/>
                  <a:pt x="4027170" y="4351020"/>
                </a:cubicBezTo>
                <a:lnTo>
                  <a:pt x="4027170" y="4351020"/>
                </a:lnTo>
                <a:cubicBezTo>
                  <a:pt x="3977640" y="4018280"/>
                  <a:pt x="3815080" y="3707130"/>
                  <a:pt x="3567430" y="3477260"/>
                </a:cubicBezTo>
                <a:cubicBezTo>
                  <a:pt x="3779520" y="3107690"/>
                  <a:pt x="4174490" y="2879090"/>
                  <a:pt x="4599940" y="2879090"/>
                </a:cubicBezTo>
                <a:cubicBezTo>
                  <a:pt x="4683760" y="2879090"/>
                  <a:pt x="4766310" y="2887980"/>
                  <a:pt x="4847590" y="2904490"/>
                </a:cubicBezTo>
                <a:cubicBezTo>
                  <a:pt x="4914900" y="3077210"/>
                  <a:pt x="5058410" y="3276600"/>
                  <a:pt x="5252720" y="3468370"/>
                </a:cubicBezTo>
                <a:cubicBezTo>
                  <a:pt x="5429250" y="3642360"/>
                  <a:pt x="5622290" y="3780790"/>
                  <a:pt x="5767070" y="3840480"/>
                </a:cubicBezTo>
                <a:cubicBezTo>
                  <a:pt x="5781040" y="3915410"/>
                  <a:pt x="5788660" y="3991610"/>
                  <a:pt x="5788660" y="4067810"/>
                </a:cubicBezTo>
                <a:cubicBezTo>
                  <a:pt x="5788660" y="4131310"/>
                  <a:pt x="5783580" y="4194810"/>
                  <a:pt x="5773420" y="4257040"/>
                </a:cubicBezTo>
                <a:cubicBezTo>
                  <a:pt x="5612130" y="4321810"/>
                  <a:pt x="5474970" y="4431030"/>
                  <a:pt x="5375910" y="4574540"/>
                </a:cubicBezTo>
                <a:cubicBezTo>
                  <a:pt x="5274310" y="4721860"/>
                  <a:pt x="5219700" y="4894580"/>
                  <a:pt x="5219700" y="5074920"/>
                </a:cubicBezTo>
                <a:cubicBezTo>
                  <a:pt x="5219700" y="5077460"/>
                  <a:pt x="5219700" y="5080000"/>
                  <a:pt x="5219700" y="5082540"/>
                </a:cubicBezTo>
                <a:close/>
                <a:moveTo>
                  <a:pt x="5227320" y="5074920"/>
                </a:moveTo>
                <a:cubicBezTo>
                  <a:pt x="5227320" y="4716780"/>
                  <a:pt x="5440680" y="4400550"/>
                  <a:pt x="5772150" y="4265930"/>
                </a:cubicBezTo>
                <a:cubicBezTo>
                  <a:pt x="5716270" y="4602480"/>
                  <a:pt x="5518150" y="4897120"/>
                  <a:pt x="5227320" y="5078730"/>
                </a:cubicBezTo>
                <a:cubicBezTo>
                  <a:pt x="5227320" y="5077460"/>
                  <a:pt x="5227320" y="5076190"/>
                  <a:pt x="5227320" y="5074920"/>
                </a:cubicBezTo>
                <a:close/>
                <a:moveTo>
                  <a:pt x="7010400" y="5491480"/>
                </a:moveTo>
                <a:lnTo>
                  <a:pt x="7010400" y="5750560"/>
                </a:lnTo>
                <a:cubicBezTo>
                  <a:pt x="6855461" y="5877560"/>
                  <a:pt x="6659880" y="5947410"/>
                  <a:pt x="6459220" y="5947410"/>
                </a:cubicBezTo>
                <a:lnTo>
                  <a:pt x="6099810" y="5947410"/>
                </a:lnTo>
                <a:cubicBezTo>
                  <a:pt x="5868670" y="5947410"/>
                  <a:pt x="5650230" y="5858510"/>
                  <a:pt x="5486400" y="5695950"/>
                </a:cubicBezTo>
                <a:cubicBezTo>
                  <a:pt x="5322570" y="5534660"/>
                  <a:pt x="5231130" y="5318760"/>
                  <a:pt x="5227320" y="5088890"/>
                </a:cubicBezTo>
                <a:cubicBezTo>
                  <a:pt x="5523230" y="4906010"/>
                  <a:pt x="5723890" y="4606290"/>
                  <a:pt x="5779770" y="4264660"/>
                </a:cubicBezTo>
                <a:cubicBezTo>
                  <a:pt x="5881370" y="4225290"/>
                  <a:pt x="5989320" y="4204970"/>
                  <a:pt x="6098540" y="4204970"/>
                </a:cubicBezTo>
                <a:lnTo>
                  <a:pt x="6457950" y="4204970"/>
                </a:lnTo>
                <a:cubicBezTo>
                  <a:pt x="6677661" y="4204970"/>
                  <a:pt x="6887211" y="4286250"/>
                  <a:pt x="7048500" y="4434840"/>
                </a:cubicBezTo>
                <a:cubicBezTo>
                  <a:pt x="7208520" y="4582160"/>
                  <a:pt x="7306311" y="4780280"/>
                  <a:pt x="7326630" y="4996180"/>
                </a:cubicBezTo>
                <a:cubicBezTo>
                  <a:pt x="7134861" y="5083810"/>
                  <a:pt x="7010400" y="5279390"/>
                  <a:pt x="7010400" y="5491480"/>
                </a:cubicBezTo>
                <a:close/>
                <a:moveTo>
                  <a:pt x="7018020" y="5745480"/>
                </a:moveTo>
                <a:lnTo>
                  <a:pt x="7018020" y="5492750"/>
                </a:lnTo>
                <a:cubicBezTo>
                  <a:pt x="7018020" y="5284470"/>
                  <a:pt x="7139940" y="5092700"/>
                  <a:pt x="7327900" y="5003800"/>
                </a:cubicBezTo>
                <a:cubicBezTo>
                  <a:pt x="7330440" y="5027930"/>
                  <a:pt x="7330440" y="5053330"/>
                  <a:pt x="7330440" y="5076190"/>
                </a:cubicBezTo>
                <a:cubicBezTo>
                  <a:pt x="7331711" y="5335270"/>
                  <a:pt x="7217411" y="5579110"/>
                  <a:pt x="7018020" y="5745480"/>
                </a:cubicBezTo>
                <a:close/>
                <a:moveTo>
                  <a:pt x="7923530" y="5082540"/>
                </a:moveTo>
                <a:cubicBezTo>
                  <a:pt x="7823200" y="4992370"/>
                  <a:pt x="7693661" y="4944110"/>
                  <a:pt x="7559040" y="4944110"/>
                </a:cubicBezTo>
                <a:cubicBezTo>
                  <a:pt x="7481570" y="4944110"/>
                  <a:pt x="7405370" y="4960620"/>
                  <a:pt x="7334250" y="4992370"/>
                </a:cubicBezTo>
                <a:cubicBezTo>
                  <a:pt x="7313930" y="4776470"/>
                  <a:pt x="7213600" y="4577080"/>
                  <a:pt x="7053580" y="4428490"/>
                </a:cubicBezTo>
                <a:cubicBezTo>
                  <a:pt x="6891020" y="4278630"/>
                  <a:pt x="6678930" y="4196080"/>
                  <a:pt x="6457950" y="4196080"/>
                </a:cubicBezTo>
                <a:lnTo>
                  <a:pt x="6098540" y="4196080"/>
                </a:lnTo>
                <a:cubicBezTo>
                  <a:pt x="5989320" y="4196080"/>
                  <a:pt x="5882640" y="4216400"/>
                  <a:pt x="5781040" y="4255770"/>
                </a:cubicBezTo>
                <a:cubicBezTo>
                  <a:pt x="5791200" y="4194810"/>
                  <a:pt x="5795010" y="4132580"/>
                  <a:pt x="5795010" y="4070350"/>
                </a:cubicBezTo>
                <a:cubicBezTo>
                  <a:pt x="5795010" y="3995420"/>
                  <a:pt x="5787390" y="3920490"/>
                  <a:pt x="5773420" y="3846830"/>
                </a:cubicBezTo>
                <a:cubicBezTo>
                  <a:pt x="5969000" y="3925570"/>
                  <a:pt x="6174740" y="3964940"/>
                  <a:pt x="6386830" y="3964940"/>
                </a:cubicBezTo>
                <a:cubicBezTo>
                  <a:pt x="6800850" y="3964940"/>
                  <a:pt x="7195820" y="3811270"/>
                  <a:pt x="7500620" y="3531870"/>
                </a:cubicBezTo>
                <a:lnTo>
                  <a:pt x="7500620" y="3821430"/>
                </a:lnTo>
                <a:cubicBezTo>
                  <a:pt x="7500620" y="4254500"/>
                  <a:pt x="7758430" y="4640580"/>
                  <a:pt x="8157211" y="4808220"/>
                </a:cubicBezTo>
                <a:cubicBezTo>
                  <a:pt x="8073390" y="4890770"/>
                  <a:pt x="7993380" y="4983480"/>
                  <a:pt x="7923530" y="5082540"/>
                </a:cubicBezTo>
                <a:close/>
                <a:moveTo>
                  <a:pt x="8572500" y="4880610"/>
                </a:moveTo>
                <a:cubicBezTo>
                  <a:pt x="8434070" y="4880610"/>
                  <a:pt x="8299450" y="4853940"/>
                  <a:pt x="8172450" y="4803140"/>
                </a:cubicBezTo>
                <a:cubicBezTo>
                  <a:pt x="8420100" y="4563110"/>
                  <a:pt x="8727440" y="4389120"/>
                  <a:pt x="9058910" y="4302760"/>
                </a:cubicBezTo>
                <a:cubicBezTo>
                  <a:pt x="9055100" y="4333240"/>
                  <a:pt x="9053830" y="4363720"/>
                  <a:pt x="9053830" y="4392930"/>
                </a:cubicBezTo>
                <a:cubicBezTo>
                  <a:pt x="9053830" y="4508500"/>
                  <a:pt x="9076690" y="4621530"/>
                  <a:pt x="9122410" y="4726940"/>
                </a:cubicBezTo>
                <a:cubicBezTo>
                  <a:pt x="8958580" y="4828540"/>
                  <a:pt x="8768080" y="4880610"/>
                  <a:pt x="8572500" y="4880610"/>
                </a:cubicBezTo>
                <a:close/>
                <a:moveTo>
                  <a:pt x="9062720" y="4392930"/>
                </a:moveTo>
                <a:cubicBezTo>
                  <a:pt x="9062720" y="4362450"/>
                  <a:pt x="9063990" y="4330700"/>
                  <a:pt x="9067800" y="4300220"/>
                </a:cubicBezTo>
                <a:cubicBezTo>
                  <a:pt x="9224010" y="4259580"/>
                  <a:pt x="9386570" y="4237990"/>
                  <a:pt x="9549130" y="4236720"/>
                </a:cubicBezTo>
                <a:cubicBezTo>
                  <a:pt x="9464040" y="4436110"/>
                  <a:pt x="9315450" y="4608830"/>
                  <a:pt x="9130030" y="4723130"/>
                </a:cubicBezTo>
                <a:cubicBezTo>
                  <a:pt x="9085580" y="4618990"/>
                  <a:pt x="9062720" y="4507230"/>
                  <a:pt x="9062720" y="4392930"/>
                </a:cubicBezTo>
                <a:close/>
                <a:moveTo>
                  <a:pt x="9069070" y="4292600"/>
                </a:moveTo>
                <a:cubicBezTo>
                  <a:pt x="9107170" y="3972560"/>
                  <a:pt x="9329420" y="3700780"/>
                  <a:pt x="9635490" y="3599180"/>
                </a:cubicBezTo>
                <a:lnTo>
                  <a:pt x="9635490" y="3818890"/>
                </a:lnTo>
                <a:cubicBezTo>
                  <a:pt x="9635490" y="3961130"/>
                  <a:pt x="9607550" y="4099560"/>
                  <a:pt x="9552940" y="4229100"/>
                </a:cubicBezTo>
                <a:cubicBezTo>
                  <a:pt x="9389110" y="4230370"/>
                  <a:pt x="9226550" y="4251960"/>
                  <a:pt x="9069070" y="4292600"/>
                </a:cubicBezTo>
                <a:close/>
                <a:moveTo>
                  <a:pt x="9899650" y="5229860"/>
                </a:moveTo>
                <a:cubicBezTo>
                  <a:pt x="9568180" y="5229860"/>
                  <a:pt x="9267190" y="5034280"/>
                  <a:pt x="9133840" y="4730750"/>
                </a:cubicBezTo>
                <a:cubicBezTo>
                  <a:pt x="9321800" y="4615180"/>
                  <a:pt x="9471660" y="4439920"/>
                  <a:pt x="9558020" y="4237990"/>
                </a:cubicBezTo>
                <a:lnTo>
                  <a:pt x="9570720" y="4237990"/>
                </a:lnTo>
                <a:cubicBezTo>
                  <a:pt x="9982200" y="4237990"/>
                  <a:pt x="10375900" y="4361180"/>
                  <a:pt x="10712450" y="4594860"/>
                </a:cubicBezTo>
                <a:cubicBezTo>
                  <a:pt x="10619740" y="4968240"/>
                  <a:pt x="10285730" y="5229860"/>
                  <a:pt x="9899650" y="5229860"/>
                </a:cubicBezTo>
                <a:close/>
                <a:moveTo>
                  <a:pt x="9643110" y="3596640"/>
                </a:moveTo>
                <a:cubicBezTo>
                  <a:pt x="9725660" y="3569970"/>
                  <a:pt x="9812020" y="3556000"/>
                  <a:pt x="9899650" y="3556000"/>
                </a:cubicBezTo>
                <a:cubicBezTo>
                  <a:pt x="10360660" y="3556000"/>
                  <a:pt x="10736580" y="3931920"/>
                  <a:pt x="10736580" y="4392930"/>
                </a:cubicBezTo>
                <a:cubicBezTo>
                  <a:pt x="10736580" y="4457700"/>
                  <a:pt x="10728960" y="4522470"/>
                  <a:pt x="10713720" y="4584700"/>
                </a:cubicBezTo>
                <a:cubicBezTo>
                  <a:pt x="10377170" y="4352290"/>
                  <a:pt x="9980930" y="4229100"/>
                  <a:pt x="9569450" y="4229100"/>
                </a:cubicBezTo>
                <a:lnTo>
                  <a:pt x="9560560" y="4229100"/>
                </a:lnTo>
                <a:cubicBezTo>
                  <a:pt x="9615170" y="4099560"/>
                  <a:pt x="9641840" y="3961130"/>
                  <a:pt x="9641840" y="3818890"/>
                </a:cubicBezTo>
                <a:lnTo>
                  <a:pt x="9641840" y="3596640"/>
                </a:lnTo>
                <a:close/>
                <a:moveTo>
                  <a:pt x="9635490" y="3382010"/>
                </a:moveTo>
                <a:lnTo>
                  <a:pt x="9635490" y="3591560"/>
                </a:lnTo>
                <a:cubicBezTo>
                  <a:pt x="9324340" y="3694430"/>
                  <a:pt x="9099550" y="3970020"/>
                  <a:pt x="9061450" y="4295140"/>
                </a:cubicBezTo>
                <a:lnTo>
                  <a:pt x="9061450" y="4295140"/>
                </a:lnTo>
                <a:cubicBezTo>
                  <a:pt x="8726170" y="4382770"/>
                  <a:pt x="8416290" y="4558030"/>
                  <a:pt x="8166100" y="4800600"/>
                </a:cubicBezTo>
                <a:cubicBezTo>
                  <a:pt x="7768590" y="4635500"/>
                  <a:pt x="7512050" y="4250690"/>
                  <a:pt x="7512050" y="3820160"/>
                </a:cubicBezTo>
                <a:lnTo>
                  <a:pt x="7512050" y="3524250"/>
                </a:lnTo>
                <a:cubicBezTo>
                  <a:pt x="7811770" y="3247390"/>
                  <a:pt x="7997190" y="2872740"/>
                  <a:pt x="8034020" y="2467610"/>
                </a:cubicBezTo>
                <a:cubicBezTo>
                  <a:pt x="8196580" y="2371090"/>
                  <a:pt x="8383270" y="2320290"/>
                  <a:pt x="8573770" y="2320290"/>
                </a:cubicBezTo>
                <a:cubicBezTo>
                  <a:pt x="8727440" y="2320290"/>
                  <a:pt x="8876030" y="2352040"/>
                  <a:pt x="9014460" y="2415540"/>
                </a:cubicBezTo>
                <a:cubicBezTo>
                  <a:pt x="9013190" y="2433320"/>
                  <a:pt x="9011920" y="2451100"/>
                  <a:pt x="9011920" y="2470150"/>
                </a:cubicBezTo>
                <a:cubicBezTo>
                  <a:pt x="9011920" y="2782570"/>
                  <a:pt x="9265920" y="3036570"/>
                  <a:pt x="9578340" y="3037840"/>
                </a:cubicBezTo>
                <a:cubicBezTo>
                  <a:pt x="9615170" y="3147060"/>
                  <a:pt x="9635490" y="3263900"/>
                  <a:pt x="9635490" y="3382010"/>
                </a:cubicBezTo>
                <a:close/>
                <a:moveTo>
                  <a:pt x="9583420" y="3028950"/>
                </a:moveTo>
                <a:cubicBezTo>
                  <a:pt x="9488170" y="2757170"/>
                  <a:pt x="9283700" y="2531110"/>
                  <a:pt x="9022080" y="2410460"/>
                </a:cubicBezTo>
                <a:cubicBezTo>
                  <a:pt x="9046210" y="2174240"/>
                  <a:pt x="9217660" y="1978660"/>
                  <a:pt x="9450070" y="1924050"/>
                </a:cubicBezTo>
                <a:cubicBezTo>
                  <a:pt x="9626600" y="2084070"/>
                  <a:pt x="9843770" y="2185670"/>
                  <a:pt x="10078720" y="2219960"/>
                </a:cubicBezTo>
                <a:lnTo>
                  <a:pt x="10078720" y="2219960"/>
                </a:lnTo>
                <a:cubicBezTo>
                  <a:pt x="10060940" y="2301240"/>
                  <a:pt x="10053320" y="2385060"/>
                  <a:pt x="10053320" y="2468880"/>
                </a:cubicBezTo>
                <a:cubicBezTo>
                  <a:pt x="10053320" y="2625090"/>
                  <a:pt x="10082530" y="2777490"/>
                  <a:pt x="10142220" y="2921000"/>
                </a:cubicBezTo>
                <a:cubicBezTo>
                  <a:pt x="10045700" y="2990850"/>
                  <a:pt x="9931400" y="3028950"/>
                  <a:pt x="9812020" y="3028950"/>
                </a:cubicBezTo>
                <a:lnTo>
                  <a:pt x="9583420" y="302895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BentonSans Book" panose="02000503000000020004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CD691D-503A-1B28-D0F4-BC67C87A2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917548"/>
            <a:ext cx="12192000" cy="940452"/>
          </a:xfrm>
          <a:custGeom>
            <a:avLst/>
            <a:gdLst>
              <a:gd name="connsiteX0" fmla="*/ 0 w 12192000"/>
              <a:gd name="connsiteY0" fmla="*/ 0 h 940452"/>
              <a:gd name="connsiteX1" fmla="*/ 5094 w 12192000"/>
              <a:gd name="connsiteY1" fmla="*/ 0 h 940452"/>
              <a:gd name="connsiteX2" fmla="*/ 15281 w 12192000"/>
              <a:gd name="connsiteY2" fmla="*/ 50458 h 940452"/>
              <a:gd name="connsiteX3" fmla="*/ 194444 w 12192000"/>
              <a:gd name="connsiteY3" fmla="*/ 169216 h 940452"/>
              <a:gd name="connsiteX4" fmla="*/ 11997556 w 12192000"/>
              <a:gd name="connsiteY4" fmla="*/ 169216 h 940452"/>
              <a:gd name="connsiteX5" fmla="*/ 12176720 w 12192000"/>
              <a:gd name="connsiteY5" fmla="*/ 50458 h 940452"/>
              <a:gd name="connsiteX6" fmla="*/ 12186907 w 12192000"/>
              <a:gd name="connsiteY6" fmla="*/ 0 h 940452"/>
              <a:gd name="connsiteX7" fmla="*/ 12192000 w 12192000"/>
              <a:gd name="connsiteY7" fmla="*/ 0 h 940452"/>
              <a:gd name="connsiteX8" fmla="*/ 12192000 w 12192000"/>
              <a:gd name="connsiteY8" fmla="*/ 940452 h 940452"/>
              <a:gd name="connsiteX9" fmla="*/ 0 w 12192000"/>
              <a:gd name="connsiteY9" fmla="*/ 940452 h 9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40452">
                <a:moveTo>
                  <a:pt x="0" y="0"/>
                </a:moveTo>
                <a:lnTo>
                  <a:pt x="5094" y="0"/>
                </a:lnTo>
                <a:lnTo>
                  <a:pt x="15281" y="50458"/>
                </a:lnTo>
                <a:cubicBezTo>
                  <a:pt x="44799" y="120247"/>
                  <a:pt x="113903" y="169216"/>
                  <a:pt x="194444" y="169216"/>
                </a:cubicBezTo>
                <a:lnTo>
                  <a:pt x="11997556" y="169216"/>
                </a:lnTo>
                <a:cubicBezTo>
                  <a:pt x="12078097" y="169216"/>
                  <a:pt x="12147201" y="120247"/>
                  <a:pt x="12176720" y="50458"/>
                </a:cubicBezTo>
                <a:lnTo>
                  <a:pt x="12186907" y="0"/>
                </a:lnTo>
                <a:lnTo>
                  <a:pt x="12192000" y="0"/>
                </a:lnTo>
                <a:lnTo>
                  <a:pt x="12192000" y="940452"/>
                </a:lnTo>
                <a:lnTo>
                  <a:pt x="0" y="940452"/>
                </a:ln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9E85E-6C52-2892-C7C8-979980899D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888B8D"/>
                </a:solidFill>
                <a:latin typeface="+mn-lt"/>
              </a:defRPr>
            </a:lvl1pPr>
          </a:lstStyle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06A7D5-1873-5C33-0D4C-1BDE8B67D1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7850" y="1800000"/>
            <a:ext cx="5400000" cy="252000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 text styles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384EC53-6442-779F-C94A-4F944E9A53F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-8207"/>
            <a:ext cx="12191999" cy="1554480"/>
          </a:xfrm>
          <a:prstGeom prst="rect">
            <a:avLst/>
          </a:prstGeom>
        </p:spPr>
      </p:pic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1263443-0787-E66D-4569-C7171D387D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" y="-192915"/>
            <a:ext cx="2420879" cy="19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2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o-Divider with Imag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D51969B-1641-3B80-9ECE-AC4001858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917548"/>
            <a:ext cx="12192000" cy="940452"/>
          </a:xfrm>
          <a:custGeom>
            <a:avLst/>
            <a:gdLst>
              <a:gd name="connsiteX0" fmla="*/ 0 w 12192000"/>
              <a:gd name="connsiteY0" fmla="*/ 0 h 940452"/>
              <a:gd name="connsiteX1" fmla="*/ 5094 w 12192000"/>
              <a:gd name="connsiteY1" fmla="*/ 0 h 940452"/>
              <a:gd name="connsiteX2" fmla="*/ 15281 w 12192000"/>
              <a:gd name="connsiteY2" fmla="*/ 50458 h 940452"/>
              <a:gd name="connsiteX3" fmla="*/ 194444 w 12192000"/>
              <a:gd name="connsiteY3" fmla="*/ 169216 h 940452"/>
              <a:gd name="connsiteX4" fmla="*/ 11997556 w 12192000"/>
              <a:gd name="connsiteY4" fmla="*/ 169216 h 940452"/>
              <a:gd name="connsiteX5" fmla="*/ 12176720 w 12192000"/>
              <a:gd name="connsiteY5" fmla="*/ 50458 h 940452"/>
              <a:gd name="connsiteX6" fmla="*/ 12186907 w 12192000"/>
              <a:gd name="connsiteY6" fmla="*/ 0 h 940452"/>
              <a:gd name="connsiteX7" fmla="*/ 12192000 w 12192000"/>
              <a:gd name="connsiteY7" fmla="*/ 0 h 940452"/>
              <a:gd name="connsiteX8" fmla="*/ 12192000 w 12192000"/>
              <a:gd name="connsiteY8" fmla="*/ 940452 h 940452"/>
              <a:gd name="connsiteX9" fmla="*/ 0 w 12192000"/>
              <a:gd name="connsiteY9" fmla="*/ 940452 h 9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40452">
                <a:moveTo>
                  <a:pt x="0" y="0"/>
                </a:moveTo>
                <a:lnTo>
                  <a:pt x="5094" y="0"/>
                </a:lnTo>
                <a:lnTo>
                  <a:pt x="15281" y="50458"/>
                </a:lnTo>
                <a:cubicBezTo>
                  <a:pt x="44799" y="120247"/>
                  <a:pt x="113903" y="169216"/>
                  <a:pt x="194444" y="169216"/>
                </a:cubicBezTo>
                <a:lnTo>
                  <a:pt x="11997556" y="169216"/>
                </a:lnTo>
                <a:cubicBezTo>
                  <a:pt x="12078097" y="169216"/>
                  <a:pt x="12147201" y="120247"/>
                  <a:pt x="12176720" y="50458"/>
                </a:cubicBezTo>
                <a:lnTo>
                  <a:pt x="12186907" y="0"/>
                </a:lnTo>
                <a:lnTo>
                  <a:pt x="12192000" y="0"/>
                </a:lnTo>
                <a:lnTo>
                  <a:pt x="12192000" y="940452"/>
                </a:lnTo>
                <a:lnTo>
                  <a:pt x="0" y="940452"/>
                </a:lnTo>
                <a:close/>
              </a:path>
            </a:pathLst>
          </a:cu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807978-26EC-CB51-07CF-3CD5E77170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888B8D"/>
                </a:solidFill>
                <a:latin typeface="+mn-lt"/>
              </a:defRPr>
            </a:lvl1pPr>
          </a:lstStyle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ACD7BB1-753A-FB7C-25C9-3F94215BA07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439892" y="0"/>
            <a:ext cx="4752108" cy="6086764"/>
          </a:xfrm>
          <a:custGeom>
            <a:avLst/>
            <a:gdLst>
              <a:gd name="connsiteX0" fmla="*/ 0 w 4752108"/>
              <a:gd name="connsiteY0" fmla="*/ 0 h 6086764"/>
              <a:gd name="connsiteX1" fmla="*/ 4752108 w 4752108"/>
              <a:gd name="connsiteY1" fmla="*/ 0 h 6086764"/>
              <a:gd name="connsiteX2" fmla="*/ 4752108 w 4752108"/>
              <a:gd name="connsiteY2" fmla="*/ 5917548 h 6086764"/>
              <a:gd name="connsiteX3" fmla="*/ 4747015 w 4752108"/>
              <a:gd name="connsiteY3" fmla="*/ 5917548 h 6086764"/>
              <a:gd name="connsiteX4" fmla="*/ 4736828 w 4752108"/>
              <a:gd name="connsiteY4" fmla="*/ 5968006 h 6086764"/>
              <a:gd name="connsiteX5" fmla="*/ 4557664 w 4752108"/>
              <a:gd name="connsiteY5" fmla="*/ 6086764 h 6086764"/>
              <a:gd name="connsiteX6" fmla="*/ 1437853 w 4752108"/>
              <a:gd name="connsiteY6" fmla="*/ 6086764 h 6086764"/>
              <a:gd name="connsiteX7" fmla="*/ 1412694 w 4752108"/>
              <a:gd name="connsiteY7" fmla="*/ 6064306 h 6086764"/>
              <a:gd name="connsiteX8" fmla="*/ 0 w 4752108"/>
              <a:gd name="connsiteY8" fmla="*/ 2766212 h 608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2108" h="6086764">
                <a:moveTo>
                  <a:pt x="0" y="0"/>
                </a:moveTo>
                <a:lnTo>
                  <a:pt x="4752108" y="0"/>
                </a:lnTo>
                <a:lnTo>
                  <a:pt x="4752108" y="5917548"/>
                </a:lnTo>
                <a:lnTo>
                  <a:pt x="4747015" y="5917548"/>
                </a:lnTo>
                <a:lnTo>
                  <a:pt x="4736828" y="5968006"/>
                </a:lnTo>
                <a:cubicBezTo>
                  <a:pt x="4707309" y="6037795"/>
                  <a:pt x="4638205" y="6086764"/>
                  <a:pt x="4557664" y="6086764"/>
                </a:cubicBezTo>
                <a:lnTo>
                  <a:pt x="1437853" y="6086764"/>
                </a:lnTo>
                <a:lnTo>
                  <a:pt x="1412694" y="6064306"/>
                </a:lnTo>
                <a:cubicBezTo>
                  <a:pt x="542341" y="5234499"/>
                  <a:pt x="0" y="4063691"/>
                  <a:pt x="0" y="2766212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b="0" i="0">
                <a:latin typeface="BentonSans Book" panose="0200050300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8D66771-0E3D-76BC-10EF-ABC8DB55DC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9600" y="1800000"/>
            <a:ext cx="5400000" cy="1260000"/>
          </a:xfrm>
        </p:spPr>
        <p:txBody>
          <a:bodyPr/>
          <a:lstStyle>
            <a:lvl1pPr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Click to edit title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147B2E0-9381-4851-E121-600B281B76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9600" y="3132000"/>
            <a:ext cx="5400000" cy="720000"/>
          </a:xfrm>
        </p:spPr>
        <p:txBody>
          <a:bodyPr/>
          <a:lstStyle>
            <a:lvl1pPr>
              <a:defRPr sz="2000" b="0" i="0">
                <a:latin typeface="+mn-lt"/>
              </a:defRPr>
            </a:lvl1pPr>
          </a:lstStyle>
          <a:p>
            <a:pPr lvl="0"/>
            <a:r>
              <a:rPr lang="en-US" dirty="0"/>
              <a:t>Click to edit subtitle text styles</a:t>
            </a:r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B74A9DB-7F76-BEAF-67B9-D154C09910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" y="-192915"/>
            <a:ext cx="2420879" cy="19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5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mex GBT Neo-Title Slide LIght Backgrou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813454-156D-425F-BBD2-ADE99FA2D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2449678"/>
            <a:ext cx="5522912" cy="1709662"/>
          </a:xfrm>
        </p:spPr>
        <p:txBody>
          <a:bodyPr/>
          <a:lstStyle>
            <a:lvl1pPr>
              <a:defRPr lang="en-US" sz="4200" b="1" i="0" kern="1200" spc="-97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079E7D-D876-00E4-D3EB-3BAB934E62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088" y="4247176"/>
            <a:ext cx="5522912" cy="608012"/>
          </a:xfrm>
        </p:spPr>
        <p:txBody>
          <a:bodyPr/>
          <a:lstStyle>
            <a:lvl1pPr marL="0" algn="l" defTabSz="914400" rtl="0" eaLnBrk="1" latinLnBrk="0" hangingPunct="1">
              <a:spcBef>
                <a:spcPts val="0"/>
              </a:spcBef>
              <a:defRPr lang="en-GB" sz="2001" b="0" i="0" kern="1200" spc="-24" dirty="0" smtClean="0">
                <a:solidFill>
                  <a:schemeClr val="tx2"/>
                </a:solidFill>
                <a:latin typeface="+mn-lt"/>
                <a:ea typeface="+mn-ea"/>
                <a:cs typeface="BentonSans Book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Subtitle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D104CD-3205-275E-7316-3FBA855487C2}"/>
              </a:ext>
            </a:extLst>
          </p:cNvPr>
          <p:cNvGrpSpPr/>
          <p:nvPr/>
        </p:nvGrpSpPr>
        <p:grpSpPr>
          <a:xfrm>
            <a:off x="0" y="5917548"/>
            <a:ext cx="12192000" cy="940452"/>
            <a:chOff x="0" y="5917548"/>
            <a:chExt cx="12192000" cy="940452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8B7153E-BE94-31EC-A6D3-06791853A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5917548"/>
              <a:ext cx="12192000" cy="940452"/>
            </a:xfrm>
            <a:custGeom>
              <a:avLst/>
              <a:gdLst>
                <a:gd name="connsiteX0" fmla="*/ 0 w 12192000"/>
                <a:gd name="connsiteY0" fmla="*/ 0 h 940452"/>
                <a:gd name="connsiteX1" fmla="*/ 5094 w 12192000"/>
                <a:gd name="connsiteY1" fmla="*/ 0 h 940452"/>
                <a:gd name="connsiteX2" fmla="*/ 15281 w 12192000"/>
                <a:gd name="connsiteY2" fmla="*/ 50458 h 940452"/>
                <a:gd name="connsiteX3" fmla="*/ 194444 w 12192000"/>
                <a:gd name="connsiteY3" fmla="*/ 169216 h 940452"/>
                <a:gd name="connsiteX4" fmla="*/ 11997556 w 12192000"/>
                <a:gd name="connsiteY4" fmla="*/ 169216 h 940452"/>
                <a:gd name="connsiteX5" fmla="*/ 12176720 w 12192000"/>
                <a:gd name="connsiteY5" fmla="*/ 50458 h 940452"/>
                <a:gd name="connsiteX6" fmla="*/ 12186907 w 12192000"/>
                <a:gd name="connsiteY6" fmla="*/ 0 h 940452"/>
                <a:gd name="connsiteX7" fmla="*/ 12192000 w 12192000"/>
                <a:gd name="connsiteY7" fmla="*/ 0 h 940452"/>
                <a:gd name="connsiteX8" fmla="*/ 12192000 w 12192000"/>
                <a:gd name="connsiteY8" fmla="*/ 940452 h 940452"/>
                <a:gd name="connsiteX9" fmla="*/ 0 w 12192000"/>
                <a:gd name="connsiteY9" fmla="*/ 940452 h 94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0" h="940452">
                  <a:moveTo>
                    <a:pt x="0" y="0"/>
                  </a:moveTo>
                  <a:lnTo>
                    <a:pt x="5094" y="0"/>
                  </a:lnTo>
                  <a:lnTo>
                    <a:pt x="15281" y="50458"/>
                  </a:lnTo>
                  <a:cubicBezTo>
                    <a:pt x="44799" y="120247"/>
                    <a:pt x="113903" y="169216"/>
                    <a:pt x="194444" y="169216"/>
                  </a:cubicBezTo>
                  <a:lnTo>
                    <a:pt x="11997556" y="169216"/>
                  </a:lnTo>
                  <a:cubicBezTo>
                    <a:pt x="12078097" y="169216"/>
                    <a:pt x="12147201" y="120247"/>
                    <a:pt x="12176720" y="50458"/>
                  </a:cubicBezTo>
                  <a:lnTo>
                    <a:pt x="12186907" y="0"/>
                  </a:lnTo>
                  <a:lnTo>
                    <a:pt x="12192000" y="0"/>
                  </a:lnTo>
                  <a:lnTo>
                    <a:pt x="12192000" y="940452"/>
                  </a:lnTo>
                  <a:lnTo>
                    <a:pt x="0" y="940452"/>
                  </a:lnTo>
                  <a:close/>
                </a:path>
              </a:pathLst>
            </a:custGeom>
          </p:spPr>
        </p:pic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6B45EB4A-53C2-10CC-B3AD-10264F370828}"/>
                </a:ext>
              </a:extLst>
            </p:cNvPr>
            <p:cNvSpPr txBox="1"/>
            <p:nvPr/>
          </p:nvSpPr>
          <p:spPr>
            <a:xfrm>
              <a:off x="577850" y="6213044"/>
              <a:ext cx="11041063" cy="481267"/>
            </a:xfrm>
            <a:prstGeom prst="rect">
              <a:avLst/>
            </a:prstGeom>
            <a:noFill/>
          </p:spPr>
          <p:txBody>
            <a:bodyPr vert="horz" wrap="square" lIns="0" tIns="12322" rIns="0" bIns="0" rtlCol="0">
              <a:noAutofit/>
            </a:bodyPr>
            <a:lstStyle/>
            <a:p>
              <a:pPr marL="0" marR="3081" algn="just">
                <a:lnSpc>
                  <a:spcPts val="850"/>
                </a:lnSpc>
                <a:spcBef>
                  <a:spcPts val="0"/>
                </a:spcBef>
              </a:pP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GBT Travel Services UK Limited (GBT UK) et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sous-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titulaires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 licence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autorisés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(y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compris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Ovation Travel Group et Egencia)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utilisent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certaines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marques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déposées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et marques de service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d’American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Express Company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ou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filiales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(American Express) dans les marques « American Express Global Business Travel » et « American Express GBT Meetings &amp; Events » et dans le cadre de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activités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pour des utilisations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autorisées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uniquement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en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vertu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d’une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licence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limitée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d’American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Express (Marques sous licence).  Les Marques sous licence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sont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des marques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déposées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ou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des marques de service et la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propriété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d’American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Express. GBT UK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est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une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filiale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 Global Business Travel Group, Inc. (NYSE: GBTG). American Express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détient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une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participation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minoritaire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dans GBTG, qui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opère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en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tant que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société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distincte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d’American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Express. </a:t>
              </a:r>
            </a:p>
          </p:txBody>
        </p:sp>
      </p:grpSp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725B944-7865-50C5-6BC5-DD9629343FC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69850"/>
            <a:ext cx="1968982" cy="16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o-Divider with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8291239-715E-D1DA-9589-331F883BB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917548"/>
            <a:ext cx="12192000" cy="940452"/>
          </a:xfrm>
          <a:custGeom>
            <a:avLst/>
            <a:gdLst>
              <a:gd name="connsiteX0" fmla="*/ 0 w 12192000"/>
              <a:gd name="connsiteY0" fmla="*/ 0 h 940452"/>
              <a:gd name="connsiteX1" fmla="*/ 5094 w 12192000"/>
              <a:gd name="connsiteY1" fmla="*/ 0 h 940452"/>
              <a:gd name="connsiteX2" fmla="*/ 15281 w 12192000"/>
              <a:gd name="connsiteY2" fmla="*/ 50458 h 940452"/>
              <a:gd name="connsiteX3" fmla="*/ 194444 w 12192000"/>
              <a:gd name="connsiteY3" fmla="*/ 169216 h 940452"/>
              <a:gd name="connsiteX4" fmla="*/ 11997556 w 12192000"/>
              <a:gd name="connsiteY4" fmla="*/ 169216 h 940452"/>
              <a:gd name="connsiteX5" fmla="*/ 12176720 w 12192000"/>
              <a:gd name="connsiteY5" fmla="*/ 50458 h 940452"/>
              <a:gd name="connsiteX6" fmla="*/ 12186907 w 12192000"/>
              <a:gd name="connsiteY6" fmla="*/ 0 h 940452"/>
              <a:gd name="connsiteX7" fmla="*/ 12192000 w 12192000"/>
              <a:gd name="connsiteY7" fmla="*/ 0 h 940452"/>
              <a:gd name="connsiteX8" fmla="*/ 12192000 w 12192000"/>
              <a:gd name="connsiteY8" fmla="*/ 940452 h 940452"/>
              <a:gd name="connsiteX9" fmla="*/ 0 w 12192000"/>
              <a:gd name="connsiteY9" fmla="*/ 940452 h 9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40452">
                <a:moveTo>
                  <a:pt x="0" y="0"/>
                </a:moveTo>
                <a:lnTo>
                  <a:pt x="5094" y="0"/>
                </a:lnTo>
                <a:lnTo>
                  <a:pt x="15281" y="50458"/>
                </a:lnTo>
                <a:cubicBezTo>
                  <a:pt x="44799" y="120247"/>
                  <a:pt x="113903" y="169216"/>
                  <a:pt x="194444" y="169216"/>
                </a:cubicBezTo>
                <a:lnTo>
                  <a:pt x="11997556" y="169216"/>
                </a:lnTo>
                <a:cubicBezTo>
                  <a:pt x="12078097" y="169216"/>
                  <a:pt x="12147201" y="120247"/>
                  <a:pt x="12176720" y="50458"/>
                </a:cubicBezTo>
                <a:lnTo>
                  <a:pt x="12186907" y="0"/>
                </a:lnTo>
                <a:lnTo>
                  <a:pt x="12192000" y="0"/>
                </a:lnTo>
                <a:lnTo>
                  <a:pt x="12192000" y="940452"/>
                </a:lnTo>
                <a:lnTo>
                  <a:pt x="0" y="940452"/>
                </a:lnTo>
                <a:close/>
              </a:path>
            </a:pathLst>
          </a:cu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6206566-34A7-F8AD-DB3B-784F7AAA24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888B8D"/>
                </a:solidFill>
                <a:latin typeface="+mn-lt"/>
              </a:defRPr>
            </a:lvl1pPr>
          </a:lstStyle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181F57-25F3-0944-BE25-390721E21DB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46273" y="0"/>
            <a:ext cx="5645727" cy="5600700"/>
          </a:xfrm>
          <a:custGeom>
            <a:avLst/>
            <a:gdLst>
              <a:gd name="connsiteX0" fmla="*/ 12418 w 5645727"/>
              <a:gd name="connsiteY0" fmla="*/ 0 h 6046788"/>
              <a:gd name="connsiteX1" fmla="*/ 5633310 w 5645727"/>
              <a:gd name="connsiteY1" fmla="*/ 0 h 6046788"/>
              <a:gd name="connsiteX2" fmla="*/ 5645727 w 5645727"/>
              <a:gd name="connsiteY2" fmla="*/ 245899 h 6046788"/>
              <a:gd name="connsiteX3" fmla="*/ 5645727 w 5645727"/>
              <a:gd name="connsiteY3" fmla="*/ 3229184 h 6046788"/>
              <a:gd name="connsiteX4" fmla="*/ 3111484 w 5645727"/>
              <a:gd name="connsiteY4" fmla="*/ 6037474 h 6046788"/>
              <a:gd name="connsiteX5" fmla="*/ 2927031 w 5645727"/>
              <a:gd name="connsiteY5" fmla="*/ 6046788 h 6046788"/>
              <a:gd name="connsiteX6" fmla="*/ 2718716 w 5645727"/>
              <a:gd name="connsiteY6" fmla="*/ 6046788 h 6046788"/>
              <a:gd name="connsiteX7" fmla="*/ 2534243 w 5645727"/>
              <a:gd name="connsiteY7" fmla="*/ 6037473 h 6046788"/>
              <a:gd name="connsiteX8" fmla="*/ 0 w 5645727"/>
              <a:gd name="connsiteY8" fmla="*/ 3229183 h 6046788"/>
              <a:gd name="connsiteX9" fmla="*/ 0 w 5645727"/>
              <a:gd name="connsiteY9" fmla="*/ 245919 h 604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45727" h="6046788">
                <a:moveTo>
                  <a:pt x="12418" y="0"/>
                </a:moveTo>
                <a:lnTo>
                  <a:pt x="5633310" y="0"/>
                </a:lnTo>
                <a:lnTo>
                  <a:pt x="5645727" y="245899"/>
                </a:lnTo>
                <a:lnTo>
                  <a:pt x="5645727" y="3229184"/>
                </a:lnTo>
                <a:cubicBezTo>
                  <a:pt x="5645727" y="4690770"/>
                  <a:pt x="4534931" y="5892915"/>
                  <a:pt x="3111484" y="6037474"/>
                </a:cubicBezTo>
                <a:lnTo>
                  <a:pt x="2927031" y="6046788"/>
                </a:lnTo>
                <a:lnTo>
                  <a:pt x="2718716" y="6046788"/>
                </a:lnTo>
                <a:lnTo>
                  <a:pt x="2534243" y="6037473"/>
                </a:lnTo>
                <a:cubicBezTo>
                  <a:pt x="1110796" y="5892914"/>
                  <a:pt x="0" y="4690769"/>
                  <a:pt x="0" y="3229183"/>
                </a:cubicBezTo>
                <a:lnTo>
                  <a:pt x="0" y="24591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b="0" i="0">
                <a:solidFill>
                  <a:schemeClr val="tx1"/>
                </a:solidFill>
                <a:latin typeface="BentonSans Book" panose="0200050300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02AAB-4459-32EC-2541-173434A205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9600" y="1800000"/>
            <a:ext cx="5400000" cy="540000"/>
          </a:xfrm>
        </p:spPr>
        <p:txBody>
          <a:bodyPr/>
          <a:lstStyle>
            <a:lvl1pPr>
              <a:defRPr sz="2000" b="0" i="0">
                <a:latin typeface="+mn-lt"/>
              </a:defRPr>
            </a:lvl1pPr>
          </a:lstStyle>
          <a:p>
            <a:pPr lvl="0"/>
            <a:r>
              <a:rPr lang="en-GB" dirty="0"/>
              <a:t>Click to edit subhead text styles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22A9AF-B375-2E28-DC7B-C938F51465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9438" y="2340000"/>
            <a:ext cx="5400675" cy="1440000"/>
          </a:xfrm>
        </p:spPr>
        <p:txBody>
          <a:bodyPr/>
          <a:lstStyle>
            <a:lvl1pPr>
              <a:defRPr sz="3600" b="1" i="0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663A695-638E-2B76-5C2E-D5486EB21A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" y="-192915"/>
            <a:ext cx="2420879" cy="19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o-Divider with Text Over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9EE679B-9746-096B-6B34-6B977094AB2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8000350" cy="6086764"/>
          </a:xfrm>
          <a:custGeom>
            <a:avLst/>
            <a:gdLst>
              <a:gd name="connsiteX0" fmla="*/ 0 w 8000350"/>
              <a:gd name="connsiteY0" fmla="*/ 0 h 6086764"/>
              <a:gd name="connsiteX1" fmla="*/ 8000350 w 8000350"/>
              <a:gd name="connsiteY1" fmla="*/ 0 h 6086764"/>
              <a:gd name="connsiteX2" fmla="*/ 8000350 w 8000350"/>
              <a:gd name="connsiteY2" fmla="*/ 1149329 h 6086764"/>
              <a:gd name="connsiteX3" fmla="*/ 5233405 w 8000350"/>
              <a:gd name="connsiteY3" fmla="*/ 6064271 h 6086764"/>
              <a:gd name="connsiteX4" fmla="*/ 5194286 w 8000350"/>
              <a:gd name="connsiteY4" fmla="*/ 6086764 h 6086764"/>
              <a:gd name="connsiteX5" fmla="*/ 194444 w 8000350"/>
              <a:gd name="connsiteY5" fmla="*/ 6086764 h 6086764"/>
              <a:gd name="connsiteX6" fmla="*/ 15281 w 8000350"/>
              <a:gd name="connsiteY6" fmla="*/ 5968006 h 6086764"/>
              <a:gd name="connsiteX7" fmla="*/ 5094 w 8000350"/>
              <a:gd name="connsiteY7" fmla="*/ 5917548 h 6086764"/>
              <a:gd name="connsiteX8" fmla="*/ 0 w 8000350"/>
              <a:gd name="connsiteY8" fmla="*/ 5917548 h 608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0350" h="6086764">
                <a:moveTo>
                  <a:pt x="0" y="0"/>
                </a:moveTo>
                <a:lnTo>
                  <a:pt x="8000350" y="0"/>
                </a:lnTo>
                <a:lnTo>
                  <a:pt x="8000350" y="1149329"/>
                </a:lnTo>
                <a:cubicBezTo>
                  <a:pt x="8000350" y="3232234"/>
                  <a:pt x="6892253" y="5056330"/>
                  <a:pt x="5233405" y="6064271"/>
                </a:cubicBezTo>
                <a:lnTo>
                  <a:pt x="5194286" y="6086764"/>
                </a:lnTo>
                <a:lnTo>
                  <a:pt x="194444" y="6086764"/>
                </a:lnTo>
                <a:cubicBezTo>
                  <a:pt x="113903" y="6086764"/>
                  <a:pt x="44799" y="6037795"/>
                  <a:pt x="15281" y="5968006"/>
                </a:cubicBezTo>
                <a:lnTo>
                  <a:pt x="5094" y="5917548"/>
                </a:lnTo>
                <a:lnTo>
                  <a:pt x="0" y="5917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b="0" i="0">
                <a:latin typeface="BentonSans Book" panose="02000503000000020004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AC036E0-6DF3-BBD9-6DE4-5BF852244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917548"/>
            <a:ext cx="12192000" cy="940452"/>
          </a:xfrm>
          <a:custGeom>
            <a:avLst/>
            <a:gdLst>
              <a:gd name="connsiteX0" fmla="*/ 0 w 12192000"/>
              <a:gd name="connsiteY0" fmla="*/ 0 h 940452"/>
              <a:gd name="connsiteX1" fmla="*/ 5094 w 12192000"/>
              <a:gd name="connsiteY1" fmla="*/ 0 h 940452"/>
              <a:gd name="connsiteX2" fmla="*/ 15281 w 12192000"/>
              <a:gd name="connsiteY2" fmla="*/ 50458 h 940452"/>
              <a:gd name="connsiteX3" fmla="*/ 194444 w 12192000"/>
              <a:gd name="connsiteY3" fmla="*/ 169216 h 940452"/>
              <a:gd name="connsiteX4" fmla="*/ 11997556 w 12192000"/>
              <a:gd name="connsiteY4" fmla="*/ 169216 h 940452"/>
              <a:gd name="connsiteX5" fmla="*/ 12176720 w 12192000"/>
              <a:gd name="connsiteY5" fmla="*/ 50458 h 940452"/>
              <a:gd name="connsiteX6" fmla="*/ 12186907 w 12192000"/>
              <a:gd name="connsiteY6" fmla="*/ 0 h 940452"/>
              <a:gd name="connsiteX7" fmla="*/ 12192000 w 12192000"/>
              <a:gd name="connsiteY7" fmla="*/ 0 h 940452"/>
              <a:gd name="connsiteX8" fmla="*/ 12192000 w 12192000"/>
              <a:gd name="connsiteY8" fmla="*/ 940452 h 940452"/>
              <a:gd name="connsiteX9" fmla="*/ 0 w 12192000"/>
              <a:gd name="connsiteY9" fmla="*/ 940452 h 9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40452">
                <a:moveTo>
                  <a:pt x="0" y="0"/>
                </a:moveTo>
                <a:lnTo>
                  <a:pt x="5094" y="0"/>
                </a:lnTo>
                <a:lnTo>
                  <a:pt x="15281" y="50458"/>
                </a:lnTo>
                <a:cubicBezTo>
                  <a:pt x="44799" y="120247"/>
                  <a:pt x="113903" y="169216"/>
                  <a:pt x="194444" y="169216"/>
                </a:cubicBezTo>
                <a:lnTo>
                  <a:pt x="11997556" y="169216"/>
                </a:lnTo>
                <a:cubicBezTo>
                  <a:pt x="12078097" y="169216"/>
                  <a:pt x="12147201" y="120247"/>
                  <a:pt x="12176720" y="50458"/>
                </a:cubicBezTo>
                <a:lnTo>
                  <a:pt x="12186907" y="0"/>
                </a:lnTo>
                <a:lnTo>
                  <a:pt x="12192000" y="0"/>
                </a:lnTo>
                <a:lnTo>
                  <a:pt x="12192000" y="940452"/>
                </a:lnTo>
                <a:lnTo>
                  <a:pt x="0" y="940452"/>
                </a:lnTo>
                <a:close/>
              </a:path>
            </a:pathLst>
          </a:cu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6206566-34A7-F8AD-DB3B-784F7AAA24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888B8D"/>
                </a:solidFill>
                <a:latin typeface="+mn-lt"/>
              </a:defRPr>
            </a:lvl1pPr>
          </a:lstStyle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B96DBCA-376F-6427-8EE5-559BD66E04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9600" y="1800000"/>
            <a:ext cx="6480000" cy="1260000"/>
          </a:xfrm>
        </p:spPr>
        <p:txBody>
          <a:bodyPr anchor="b" anchorCtr="0"/>
          <a:lstStyle>
            <a:lvl1pPr>
              <a:defRPr sz="3600" b="1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title text styles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DE9CA1E-D2F1-6FC7-D156-165C50364E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9438" y="3060000"/>
            <a:ext cx="6480000" cy="720000"/>
          </a:xfrm>
        </p:spPr>
        <p:txBody>
          <a:bodyPr/>
          <a:lstStyle>
            <a:lvl1pPr>
              <a:defRPr sz="2000" b="0" i="0"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2FE1C0C-0A7F-5993-037B-BF98FE06F6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121" y="-192915"/>
            <a:ext cx="2420879" cy="19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7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lect-Divider with Text Over Image placehol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9EE679B-9746-096B-6B34-6B977094AB2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8000350" cy="6086764"/>
          </a:xfrm>
          <a:custGeom>
            <a:avLst/>
            <a:gdLst>
              <a:gd name="connsiteX0" fmla="*/ 0 w 8000350"/>
              <a:gd name="connsiteY0" fmla="*/ 0 h 6086764"/>
              <a:gd name="connsiteX1" fmla="*/ 8000350 w 8000350"/>
              <a:gd name="connsiteY1" fmla="*/ 0 h 6086764"/>
              <a:gd name="connsiteX2" fmla="*/ 8000350 w 8000350"/>
              <a:gd name="connsiteY2" fmla="*/ 1149329 h 6086764"/>
              <a:gd name="connsiteX3" fmla="*/ 5233405 w 8000350"/>
              <a:gd name="connsiteY3" fmla="*/ 6064271 h 6086764"/>
              <a:gd name="connsiteX4" fmla="*/ 5194286 w 8000350"/>
              <a:gd name="connsiteY4" fmla="*/ 6086764 h 6086764"/>
              <a:gd name="connsiteX5" fmla="*/ 194444 w 8000350"/>
              <a:gd name="connsiteY5" fmla="*/ 6086764 h 6086764"/>
              <a:gd name="connsiteX6" fmla="*/ 15281 w 8000350"/>
              <a:gd name="connsiteY6" fmla="*/ 5968006 h 6086764"/>
              <a:gd name="connsiteX7" fmla="*/ 5094 w 8000350"/>
              <a:gd name="connsiteY7" fmla="*/ 5917548 h 6086764"/>
              <a:gd name="connsiteX8" fmla="*/ 0 w 8000350"/>
              <a:gd name="connsiteY8" fmla="*/ 5917548 h 608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0350" h="6086764">
                <a:moveTo>
                  <a:pt x="0" y="0"/>
                </a:moveTo>
                <a:lnTo>
                  <a:pt x="8000350" y="0"/>
                </a:lnTo>
                <a:lnTo>
                  <a:pt x="8000350" y="1149329"/>
                </a:lnTo>
                <a:cubicBezTo>
                  <a:pt x="8000350" y="3232234"/>
                  <a:pt x="6892253" y="5056330"/>
                  <a:pt x="5233405" y="6064271"/>
                </a:cubicBezTo>
                <a:lnTo>
                  <a:pt x="5194286" y="6086764"/>
                </a:lnTo>
                <a:lnTo>
                  <a:pt x="194444" y="6086764"/>
                </a:lnTo>
                <a:cubicBezTo>
                  <a:pt x="113903" y="6086764"/>
                  <a:pt x="44799" y="6037795"/>
                  <a:pt x="15281" y="5968006"/>
                </a:cubicBezTo>
                <a:lnTo>
                  <a:pt x="5094" y="5917548"/>
                </a:lnTo>
                <a:lnTo>
                  <a:pt x="0" y="5917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AC036E0-6DF3-BBD9-6DE4-5BF852244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917548"/>
            <a:ext cx="12192000" cy="940452"/>
          </a:xfrm>
          <a:custGeom>
            <a:avLst/>
            <a:gdLst>
              <a:gd name="connsiteX0" fmla="*/ 0 w 12192000"/>
              <a:gd name="connsiteY0" fmla="*/ 0 h 940452"/>
              <a:gd name="connsiteX1" fmla="*/ 5094 w 12192000"/>
              <a:gd name="connsiteY1" fmla="*/ 0 h 940452"/>
              <a:gd name="connsiteX2" fmla="*/ 15281 w 12192000"/>
              <a:gd name="connsiteY2" fmla="*/ 50458 h 940452"/>
              <a:gd name="connsiteX3" fmla="*/ 194444 w 12192000"/>
              <a:gd name="connsiteY3" fmla="*/ 169216 h 940452"/>
              <a:gd name="connsiteX4" fmla="*/ 11997556 w 12192000"/>
              <a:gd name="connsiteY4" fmla="*/ 169216 h 940452"/>
              <a:gd name="connsiteX5" fmla="*/ 12176720 w 12192000"/>
              <a:gd name="connsiteY5" fmla="*/ 50458 h 940452"/>
              <a:gd name="connsiteX6" fmla="*/ 12186907 w 12192000"/>
              <a:gd name="connsiteY6" fmla="*/ 0 h 940452"/>
              <a:gd name="connsiteX7" fmla="*/ 12192000 w 12192000"/>
              <a:gd name="connsiteY7" fmla="*/ 0 h 940452"/>
              <a:gd name="connsiteX8" fmla="*/ 12192000 w 12192000"/>
              <a:gd name="connsiteY8" fmla="*/ 940452 h 940452"/>
              <a:gd name="connsiteX9" fmla="*/ 0 w 12192000"/>
              <a:gd name="connsiteY9" fmla="*/ 940452 h 9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40452">
                <a:moveTo>
                  <a:pt x="0" y="0"/>
                </a:moveTo>
                <a:lnTo>
                  <a:pt x="5094" y="0"/>
                </a:lnTo>
                <a:lnTo>
                  <a:pt x="15281" y="50458"/>
                </a:lnTo>
                <a:cubicBezTo>
                  <a:pt x="44799" y="120247"/>
                  <a:pt x="113903" y="169216"/>
                  <a:pt x="194444" y="169216"/>
                </a:cubicBezTo>
                <a:lnTo>
                  <a:pt x="11997556" y="169216"/>
                </a:lnTo>
                <a:cubicBezTo>
                  <a:pt x="12078097" y="169216"/>
                  <a:pt x="12147201" y="120247"/>
                  <a:pt x="12176720" y="50458"/>
                </a:cubicBezTo>
                <a:lnTo>
                  <a:pt x="12186907" y="0"/>
                </a:lnTo>
                <a:lnTo>
                  <a:pt x="12192000" y="0"/>
                </a:lnTo>
                <a:lnTo>
                  <a:pt x="12192000" y="940452"/>
                </a:lnTo>
                <a:lnTo>
                  <a:pt x="0" y="940452"/>
                </a:lnTo>
                <a:close/>
              </a:path>
            </a:pathLst>
          </a:cu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6206566-34A7-F8AD-DB3B-784F7AAA24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>
                <a:latin typeface="Arial" panose="020B0604020202020204" pitchFamily="34" charset="0"/>
              </a:rPr>
              <a:t>P.</a:t>
            </a:r>
            <a:fld id="{8C1BCF7C-2884-4FE2-A9ED-57CF9A0CDEFF}" type="slidenum">
              <a:rPr lang="en-US" smtClean="0">
                <a:latin typeface="Arial" panose="020B0604020202020204" pitchFamily="34" charset="0"/>
              </a:rPr>
              <a:pPr/>
              <a:t>‹N°›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B96DBCA-376F-6427-8EE5-559BD66E04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9600" y="1800000"/>
            <a:ext cx="6480000" cy="1260000"/>
          </a:xfrm>
        </p:spPr>
        <p:txBody>
          <a:bodyPr anchor="b" anchorCtr="0"/>
          <a:lstStyle>
            <a:lvl1pPr>
              <a:defRPr sz="36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title text styles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DE9CA1E-D2F1-6FC7-D156-165C50364E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9438" y="3060000"/>
            <a:ext cx="6480000" cy="720000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A3463-3360-8E8B-6ABD-271B597C44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285" y="105557"/>
            <a:ext cx="1564640" cy="1280160"/>
          </a:xfrm>
          <a:prstGeom prst="rect">
            <a:avLst/>
          </a:prstGeom>
        </p:spPr>
      </p:pic>
      <p:sp>
        <p:nvSpPr>
          <p:cNvPr id="3" name="object 15">
            <a:extLst>
              <a:ext uri="{FF2B5EF4-FFF2-40B4-BE49-F238E27FC236}">
                <a16:creationId xmlns:a16="http://schemas.microsoft.com/office/drawing/2014/main" id="{EC37C546-DDA3-9772-B034-C44C63BC1E19}"/>
              </a:ext>
            </a:extLst>
          </p:cNvPr>
          <p:cNvSpPr txBox="1"/>
          <p:nvPr userDrawn="1"/>
        </p:nvSpPr>
        <p:spPr>
          <a:xfrm>
            <a:off x="573087" y="6204210"/>
            <a:ext cx="7442962" cy="340035"/>
          </a:xfrm>
          <a:prstGeom prst="rect">
            <a:avLst/>
          </a:prstGeom>
        </p:spPr>
        <p:txBody>
          <a:bodyPr vert="horz" wrap="square" lIns="0" tIns="6546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61"/>
              </a:lnSpc>
              <a:spcBef>
                <a:spcPts val="5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dirty="0">
                <a:solidFill>
                  <a:srgbClr val="888B8D"/>
                </a:solidFill>
                <a:latin typeface="Arial" panose="020B0604020202020204" pitchFamily="34" charset="0"/>
                <a:ea typeface="+mn-ea"/>
              </a:rPr>
              <a:t>Classification: Public / Restricted / Confidential / Secret (edit this footer)</a:t>
            </a:r>
          </a:p>
          <a:p>
            <a:pPr marL="0">
              <a:lnSpc>
                <a:spcPts val="861"/>
              </a:lnSpc>
              <a:spcBef>
                <a:spcPts val="52"/>
              </a:spcBef>
            </a:pPr>
            <a:endParaRPr lang="en-GB" sz="800" b="0" i="0" dirty="0">
              <a:solidFill>
                <a:srgbClr val="888B8D"/>
              </a:solidFill>
              <a:latin typeface="Arial" panose="020B0604020202020204" pitchFamily="34" charset="0"/>
              <a:cs typeface="BentonSans Regular"/>
            </a:endParaRPr>
          </a:p>
          <a:p>
            <a:pPr marL="0">
              <a:lnSpc>
                <a:spcPts val="849"/>
              </a:lnSpc>
            </a:pP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This</a:t>
            </a:r>
            <a:r>
              <a:rPr sz="800" b="0" i="0" spc="-9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document</a:t>
            </a:r>
            <a:r>
              <a:rPr sz="800" b="0" i="0" spc="-9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contains</a:t>
            </a:r>
            <a:r>
              <a:rPr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unpublished,</a:t>
            </a:r>
            <a:r>
              <a:rPr sz="800" b="0" i="0" spc="-9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confidential,</a:t>
            </a:r>
            <a:r>
              <a:rPr sz="800" b="0" i="0" spc="-9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and</a:t>
            </a:r>
            <a:r>
              <a:rPr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proprietary</a:t>
            </a:r>
            <a:r>
              <a:rPr sz="800" b="0" i="0" spc="-9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information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of</a:t>
            </a:r>
            <a:r>
              <a:rPr sz="800" b="0" i="0" spc="-9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American</a:t>
            </a:r>
            <a:r>
              <a:rPr sz="800" b="0" i="0" spc="-9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Express</a:t>
            </a:r>
            <a:r>
              <a:rPr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Global</a:t>
            </a:r>
            <a:r>
              <a:rPr sz="800" b="0" i="0" spc="-9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Business</a:t>
            </a:r>
            <a:r>
              <a:rPr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Travel</a:t>
            </a:r>
            <a:r>
              <a:rPr sz="800" b="0" i="0" spc="-9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(Amex</a:t>
            </a:r>
            <a:r>
              <a:rPr sz="800" b="0" i="0" spc="-9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GBT).</a:t>
            </a:r>
            <a:endParaRPr sz="800" b="0" i="0" dirty="0">
              <a:solidFill>
                <a:srgbClr val="888B8D"/>
              </a:solidFill>
              <a:latin typeface="Arial" panose="020B0604020202020204" pitchFamily="34" charset="0"/>
              <a:cs typeface="BentonSans Regular"/>
            </a:endParaRPr>
          </a:p>
          <a:p>
            <a:pPr marL="0">
              <a:lnSpc>
                <a:spcPts val="861"/>
              </a:lnSpc>
            </a:pP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No</a:t>
            </a:r>
            <a:r>
              <a:rPr sz="800" b="0" i="0" spc="-12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disclosure</a:t>
            </a:r>
            <a:r>
              <a:rPr sz="800" b="0" i="0" spc="-12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or</a:t>
            </a:r>
            <a:r>
              <a:rPr sz="800" b="0" i="0" spc="-9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use</a:t>
            </a:r>
            <a:r>
              <a:rPr sz="800" b="0" i="0" spc="-12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of</a:t>
            </a:r>
            <a:r>
              <a:rPr sz="800" b="0" i="0" spc="-9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any</a:t>
            </a:r>
            <a:r>
              <a:rPr sz="800" b="0" i="0" spc="-12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portion</a:t>
            </a:r>
            <a:r>
              <a:rPr sz="800" b="0" i="0" spc="-9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of</a:t>
            </a:r>
            <a:r>
              <a:rPr sz="800" b="0" i="0" spc="-12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these</a:t>
            </a:r>
            <a:r>
              <a:rPr sz="800" b="0" i="0" spc="-9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materials</a:t>
            </a:r>
            <a:r>
              <a:rPr sz="800" b="0" i="0" spc="-12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may</a:t>
            </a:r>
            <a:r>
              <a:rPr sz="800" b="0" i="0" spc="-9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be</a:t>
            </a:r>
            <a:r>
              <a:rPr sz="800" b="0" i="0" spc="-12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made</a:t>
            </a:r>
            <a:r>
              <a:rPr sz="800" b="0" i="0" spc="-12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without</a:t>
            </a:r>
            <a:r>
              <a:rPr sz="800" b="0" i="0" spc="-9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the</a:t>
            </a:r>
            <a:r>
              <a:rPr sz="800" b="0" i="0" spc="-12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express</a:t>
            </a:r>
            <a:r>
              <a:rPr sz="800" b="0" i="0" spc="-9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written</a:t>
            </a:r>
            <a:r>
              <a:rPr sz="800" b="0" i="0" spc="-12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consent</a:t>
            </a:r>
            <a:r>
              <a:rPr sz="800" b="0" i="0" spc="-9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of</a:t>
            </a:r>
            <a:r>
              <a:rPr sz="800" b="0" i="0" spc="-12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Amex</a:t>
            </a:r>
            <a:r>
              <a:rPr sz="800" b="0" i="0" spc="-9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GBT.</a:t>
            </a:r>
            <a:r>
              <a:rPr sz="800" b="0" i="0" spc="-12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lang="en-GB"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©</a:t>
            </a:r>
            <a:r>
              <a:rPr lang="en-GB" sz="800" b="0" i="0" spc="-9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lang="en-GB"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2023</a:t>
            </a:r>
            <a:r>
              <a:rPr lang="en-GB" sz="800" b="0" i="0" spc="-12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lang="en-GB"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GBT</a:t>
            </a:r>
            <a:r>
              <a:rPr lang="en-GB" sz="800" b="0" i="0" spc="-9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lang="en-GB"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Travel</a:t>
            </a:r>
            <a:r>
              <a:rPr lang="en-GB" sz="800" b="0" i="0" spc="-12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lang="en-GB"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Services</a:t>
            </a:r>
            <a:r>
              <a:rPr lang="en-GB" sz="800" b="0" i="0" spc="-12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lang="en-GB" sz="800" b="0" i="0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UK</a:t>
            </a:r>
            <a:r>
              <a:rPr lang="en-GB" sz="800" b="0" i="0" spc="-9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 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BentonSans Regular"/>
              </a:rPr>
              <a:t>Limited.</a:t>
            </a:r>
            <a:endParaRPr sz="800" b="0" i="0" dirty="0">
              <a:solidFill>
                <a:srgbClr val="888B8D"/>
              </a:solidFill>
              <a:latin typeface="Arial" panose="020B0604020202020204" pitchFamily="34" charset="0"/>
              <a:cs typeface="Benton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6060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mex GBT Neo-Title Slide Dark Backgrou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813454-156D-425F-BBD2-ADE99FA2D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2449678"/>
            <a:ext cx="5522912" cy="1709662"/>
          </a:xfrm>
        </p:spPr>
        <p:txBody>
          <a:bodyPr/>
          <a:lstStyle>
            <a:lvl1pPr>
              <a:defRPr lang="en-US" sz="4200" b="1" i="0" kern="1200" spc="-97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079E7D-D876-00E4-D3EB-3BAB934E62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088" y="4247176"/>
            <a:ext cx="5522912" cy="608012"/>
          </a:xfrm>
        </p:spPr>
        <p:txBody>
          <a:bodyPr/>
          <a:lstStyle>
            <a:lvl1pPr marL="0" algn="l" defTabSz="914400" rtl="0" eaLnBrk="1" latinLnBrk="0" hangingPunct="1">
              <a:spcBef>
                <a:spcPts val="0"/>
              </a:spcBef>
              <a:defRPr lang="en-GB" sz="2001" b="0" i="0" kern="1200" spc="-24" dirty="0" smtClean="0">
                <a:solidFill>
                  <a:srgbClr val="FFFFFF"/>
                </a:solidFill>
                <a:latin typeface="+mn-lt"/>
                <a:ea typeface="+mn-ea"/>
                <a:cs typeface="BentonSans Book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Subtitle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C73BB6-6490-F7A7-482D-1CFC457F89F6}"/>
              </a:ext>
            </a:extLst>
          </p:cNvPr>
          <p:cNvGrpSpPr/>
          <p:nvPr/>
        </p:nvGrpSpPr>
        <p:grpSpPr>
          <a:xfrm>
            <a:off x="0" y="5917548"/>
            <a:ext cx="12192000" cy="940452"/>
            <a:chOff x="0" y="5917548"/>
            <a:chExt cx="12192000" cy="940452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E7D58AF7-4D5C-53B7-4FBB-DFBC7218E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5917548"/>
              <a:ext cx="12192000" cy="940452"/>
            </a:xfrm>
            <a:custGeom>
              <a:avLst/>
              <a:gdLst>
                <a:gd name="connsiteX0" fmla="*/ 0 w 12192000"/>
                <a:gd name="connsiteY0" fmla="*/ 0 h 940452"/>
                <a:gd name="connsiteX1" fmla="*/ 5094 w 12192000"/>
                <a:gd name="connsiteY1" fmla="*/ 0 h 940452"/>
                <a:gd name="connsiteX2" fmla="*/ 15281 w 12192000"/>
                <a:gd name="connsiteY2" fmla="*/ 50458 h 940452"/>
                <a:gd name="connsiteX3" fmla="*/ 194444 w 12192000"/>
                <a:gd name="connsiteY3" fmla="*/ 169216 h 940452"/>
                <a:gd name="connsiteX4" fmla="*/ 11997556 w 12192000"/>
                <a:gd name="connsiteY4" fmla="*/ 169216 h 940452"/>
                <a:gd name="connsiteX5" fmla="*/ 12176720 w 12192000"/>
                <a:gd name="connsiteY5" fmla="*/ 50458 h 940452"/>
                <a:gd name="connsiteX6" fmla="*/ 12186907 w 12192000"/>
                <a:gd name="connsiteY6" fmla="*/ 0 h 940452"/>
                <a:gd name="connsiteX7" fmla="*/ 12192000 w 12192000"/>
                <a:gd name="connsiteY7" fmla="*/ 0 h 940452"/>
                <a:gd name="connsiteX8" fmla="*/ 12192000 w 12192000"/>
                <a:gd name="connsiteY8" fmla="*/ 940452 h 940452"/>
                <a:gd name="connsiteX9" fmla="*/ 0 w 12192000"/>
                <a:gd name="connsiteY9" fmla="*/ 940452 h 94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0" h="940452">
                  <a:moveTo>
                    <a:pt x="0" y="0"/>
                  </a:moveTo>
                  <a:lnTo>
                    <a:pt x="5094" y="0"/>
                  </a:lnTo>
                  <a:lnTo>
                    <a:pt x="15281" y="50458"/>
                  </a:lnTo>
                  <a:cubicBezTo>
                    <a:pt x="44799" y="120247"/>
                    <a:pt x="113903" y="169216"/>
                    <a:pt x="194444" y="169216"/>
                  </a:cubicBezTo>
                  <a:lnTo>
                    <a:pt x="11997556" y="169216"/>
                  </a:lnTo>
                  <a:cubicBezTo>
                    <a:pt x="12078097" y="169216"/>
                    <a:pt x="12147201" y="120247"/>
                    <a:pt x="12176720" y="50458"/>
                  </a:cubicBezTo>
                  <a:lnTo>
                    <a:pt x="12186907" y="0"/>
                  </a:lnTo>
                  <a:lnTo>
                    <a:pt x="12192000" y="0"/>
                  </a:lnTo>
                  <a:lnTo>
                    <a:pt x="12192000" y="940452"/>
                  </a:lnTo>
                  <a:lnTo>
                    <a:pt x="0" y="940452"/>
                  </a:lnTo>
                  <a:close/>
                </a:path>
              </a:pathLst>
            </a:custGeom>
          </p:spPr>
        </p:pic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0AFF29BD-2E66-6BFE-F432-511F78C7EE52}"/>
                </a:ext>
              </a:extLst>
            </p:cNvPr>
            <p:cNvSpPr txBox="1"/>
            <p:nvPr/>
          </p:nvSpPr>
          <p:spPr>
            <a:xfrm>
              <a:off x="577850" y="6213044"/>
              <a:ext cx="11041063" cy="481267"/>
            </a:xfrm>
            <a:prstGeom prst="rect">
              <a:avLst/>
            </a:prstGeom>
            <a:noFill/>
          </p:spPr>
          <p:txBody>
            <a:bodyPr vert="horz" wrap="square" lIns="0" tIns="12322" rIns="0" bIns="0" rtlCol="0">
              <a:noAutofit/>
            </a:bodyPr>
            <a:lstStyle/>
            <a:p>
              <a:pPr marL="0" marR="3081" algn="just">
                <a:lnSpc>
                  <a:spcPts val="850"/>
                </a:lnSpc>
                <a:spcBef>
                  <a:spcPts val="0"/>
                </a:spcBef>
              </a:pP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GBT Travel Services UK Limited (GBT UK) et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sous-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titulaires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 licence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autorisés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(y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compris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Ovation Travel Group et Egencia)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utilisent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certaines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marques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déposées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et marques de service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d’American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Express Company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ou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filiales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(American Express) dans les marques « American Express Global Business Travel » et « American Express GBT Meetings &amp; Events » et dans le cadre de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activités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pour des utilisations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autorisées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uniquement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en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vertu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d’une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licence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limitée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d’American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Express (Marques sous licence).  Les Marques sous licence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sont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des marques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déposées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ou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des marques de service et la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propriété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d’American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Express. GBT UK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est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une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filiale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de Global Business Travel Group, Inc. (NYSE: GBTG). American Express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détient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une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participation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minoritaire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dans GBTG, qui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opère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en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tant que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société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distincte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</a:t>
              </a:r>
              <a:r>
                <a:rPr lang="en-GB" sz="800" b="0" i="0" dirty="0" err="1">
                  <a:solidFill>
                    <a:srgbClr val="888B8D"/>
                  </a:solidFill>
                  <a:latin typeface="+mn-lt"/>
                  <a:cs typeface="Arial"/>
                </a:rPr>
                <a:t>d’American</a:t>
              </a:r>
              <a:r>
                <a:rPr lang="en-GB" sz="800" b="0" i="0" dirty="0">
                  <a:solidFill>
                    <a:srgbClr val="888B8D"/>
                  </a:solidFill>
                  <a:latin typeface="+mn-lt"/>
                  <a:cs typeface="Arial"/>
                </a:rPr>
                <a:t> Express. </a:t>
              </a:r>
            </a:p>
          </p:txBody>
        </p:sp>
      </p:grp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3F2314A-E215-BF45-2549-9F5EF575F4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69850"/>
            <a:ext cx="1967123" cy="16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mex GBT Neo-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720000" cy="566928"/>
          </a:xfrm>
        </p:spPr>
        <p:txBody>
          <a:bodyPr/>
          <a:lstStyle>
            <a:lvl1pPr>
              <a:defRPr b="1"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BBF403-BEB1-7800-1828-110915462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5469" y="1800000"/>
            <a:ext cx="11041063" cy="396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ClrTx/>
              <a:buFont typeface="BentonSans Book" panose="020B0604020202020204" pitchFamily="34" charset="0"/>
              <a:buNone/>
              <a:tabLst/>
              <a:defRPr sz="2000" b="0" i="0">
                <a:latin typeface="+mn-lt"/>
              </a:defRPr>
            </a:lvl1pPr>
            <a:lvl2pPr marL="361950" indent="-182563">
              <a:buClrTx/>
              <a:buFont typeface="BentonSans Book" panose="020B0604020202020204" pitchFamily="34" charset="0"/>
              <a:buChar char="•"/>
              <a:defRPr b="0" i="0">
                <a:latin typeface="+mn-lt"/>
              </a:defRPr>
            </a:lvl2pPr>
            <a:lvl3pPr marL="533400" indent="-182563">
              <a:buClrTx/>
              <a:defRPr b="0" i="0">
                <a:latin typeface="+mn-lt"/>
              </a:defRPr>
            </a:lvl3pPr>
            <a:lvl4pPr marL="715963" indent="-182563">
              <a:buClrTx/>
              <a:defRPr b="0" i="0">
                <a:latin typeface="+mn-lt"/>
              </a:defRPr>
            </a:lvl4pPr>
            <a:lvl5pPr marL="896938" indent="-180975">
              <a:buClrTx/>
              <a:defRPr b="0" i="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7321-910B-F829-0480-6851FF1D7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888B8D"/>
                </a:solidFill>
              </a:defRPr>
            </a:lvl1pPr>
          </a:lstStyle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4C37D-914D-6A36-60FC-0C4702D46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600" y="1080000"/>
            <a:ext cx="9720000" cy="415925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41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mex GBT Neo-Text layout 2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024" y="432000"/>
            <a:ext cx="97200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two line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BBF403-BEB1-7800-1828-110915462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5469" y="1980000"/>
            <a:ext cx="11041063" cy="378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ClrTx/>
              <a:buFont typeface="BentonSans Book" panose="020B0604020202020204" pitchFamily="34" charset="0"/>
              <a:buNone/>
              <a:tabLst/>
              <a:defRPr sz="2000" b="0" i="0">
                <a:latin typeface="+mn-lt"/>
              </a:defRPr>
            </a:lvl1pPr>
            <a:lvl2pPr marL="361950" indent="-182563">
              <a:buClrTx/>
              <a:buFont typeface="BentonSans Book" panose="020B0604020202020204" pitchFamily="34" charset="0"/>
              <a:buChar char="•"/>
              <a:defRPr b="0" i="0">
                <a:latin typeface="+mn-lt"/>
              </a:defRPr>
            </a:lvl2pPr>
            <a:lvl3pPr marL="533400" indent="-182563">
              <a:buClrTx/>
              <a:defRPr b="0" i="0">
                <a:latin typeface="+mn-lt"/>
              </a:defRPr>
            </a:lvl3pPr>
            <a:lvl4pPr marL="715963" indent="-182563">
              <a:buClrTx/>
              <a:defRPr b="0" i="0">
                <a:latin typeface="+mn-lt"/>
              </a:defRPr>
            </a:lvl4pPr>
            <a:lvl5pPr marL="896938" indent="-180975">
              <a:buClrTx/>
              <a:defRPr b="0" i="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7321-910B-F829-0480-6851FF1D7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4C37D-914D-6A36-60FC-0C4702D46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600" y="1440000"/>
            <a:ext cx="9720000" cy="415925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38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mex GBT Neo-Text layout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B861-1370-7AA0-06CC-E9D8665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32000"/>
            <a:ext cx="9720000" cy="56692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BBF403-BEB1-7800-1828-110915462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5469" y="1800000"/>
            <a:ext cx="5309283" cy="396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ClrTx/>
              <a:buFont typeface="BentonSans Book" panose="020B0604020202020204" pitchFamily="34" charset="0"/>
              <a:buNone/>
              <a:tabLst/>
              <a:defRPr sz="2000" b="0" i="0">
                <a:latin typeface="+mn-lt"/>
              </a:defRPr>
            </a:lvl1pPr>
            <a:lvl2pPr marL="361950" indent="-182563">
              <a:buClrTx/>
              <a:buFont typeface="BentonSans Book" panose="020B0604020202020204" pitchFamily="34" charset="0"/>
              <a:buChar char="•"/>
              <a:defRPr b="0" i="0">
                <a:latin typeface="+mn-lt"/>
              </a:defRPr>
            </a:lvl2pPr>
            <a:lvl3pPr marL="533400" indent="-182563">
              <a:buClrTx/>
              <a:defRPr b="0" i="0">
                <a:latin typeface="+mn-lt"/>
              </a:defRPr>
            </a:lvl3pPr>
            <a:lvl4pPr marL="715963" indent="-182563">
              <a:buClrTx/>
              <a:defRPr b="0" i="0">
                <a:latin typeface="+mn-lt"/>
              </a:defRPr>
            </a:lvl4pPr>
            <a:lvl5pPr marL="896938" indent="-180975">
              <a:buClrTx/>
              <a:defRPr b="0" i="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77321-910B-F829-0480-6851FF1D7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4C37D-914D-6A36-60FC-0C4702D46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600" y="1080000"/>
            <a:ext cx="9720000" cy="415925"/>
          </a:xfr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F0322-E845-B399-8C32-9B3EF6774D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8400" y="1800000"/>
            <a:ext cx="5310000" cy="3960000"/>
          </a:xfrm>
        </p:spPr>
        <p:txBody>
          <a:bodyPr/>
          <a:lstStyle>
            <a:lvl1pPr marL="0" indent="0">
              <a:buClrTx/>
              <a:buFont typeface="BentonSans Book" panose="020B0604020202020204" pitchFamily="34" charset="0"/>
              <a:buNone/>
              <a:defRPr sz="2000" b="0" i="0">
                <a:latin typeface="+mn-lt"/>
              </a:defRPr>
            </a:lvl1pPr>
            <a:lvl2pPr marL="361950" indent="-182563">
              <a:buFont typeface="BentonSans Book" panose="020B0604020202020204" pitchFamily="34" charset="0"/>
              <a:buChar char="•"/>
              <a:defRPr b="0" i="0">
                <a:latin typeface="+mn-lt"/>
              </a:defRPr>
            </a:lvl2pPr>
            <a:lvl3pPr marL="625475" indent="-182563">
              <a:defRPr b="0" i="0">
                <a:latin typeface="+mn-lt"/>
              </a:defRPr>
            </a:lvl3pPr>
            <a:lvl4pPr marL="896938" indent="-182563">
              <a:defRPr b="0" i="0">
                <a:latin typeface="+mn-lt"/>
              </a:defRPr>
            </a:lvl4pPr>
            <a:lvl5pPr marL="1077913" indent="-182563">
              <a:defRPr b="0" i="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7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image" Target="../media/image13.sv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Relationship Id="rId30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76B8940-7950-9F1C-3ACA-433E04DA022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157" y="171521"/>
            <a:ext cx="1162022" cy="95024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0195F52-BDF1-6711-7268-A252216873C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0" y="5917548"/>
            <a:ext cx="12192000" cy="940452"/>
          </a:xfrm>
          <a:custGeom>
            <a:avLst/>
            <a:gdLst>
              <a:gd name="connsiteX0" fmla="*/ 0 w 12192000"/>
              <a:gd name="connsiteY0" fmla="*/ 0 h 940452"/>
              <a:gd name="connsiteX1" fmla="*/ 5094 w 12192000"/>
              <a:gd name="connsiteY1" fmla="*/ 0 h 940452"/>
              <a:gd name="connsiteX2" fmla="*/ 15281 w 12192000"/>
              <a:gd name="connsiteY2" fmla="*/ 50458 h 940452"/>
              <a:gd name="connsiteX3" fmla="*/ 194444 w 12192000"/>
              <a:gd name="connsiteY3" fmla="*/ 169216 h 940452"/>
              <a:gd name="connsiteX4" fmla="*/ 11997556 w 12192000"/>
              <a:gd name="connsiteY4" fmla="*/ 169216 h 940452"/>
              <a:gd name="connsiteX5" fmla="*/ 12176720 w 12192000"/>
              <a:gd name="connsiteY5" fmla="*/ 50458 h 940452"/>
              <a:gd name="connsiteX6" fmla="*/ 12186907 w 12192000"/>
              <a:gd name="connsiteY6" fmla="*/ 0 h 940452"/>
              <a:gd name="connsiteX7" fmla="*/ 12192000 w 12192000"/>
              <a:gd name="connsiteY7" fmla="*/ 0 h 940452"/>
              <a:gd name="connsiteX8" fmla="*/ 12192000 w 12192000"/>
              <a:gd name="connsiteY8" fmla="*/ 940452 h 940452"/>
              <a:gd name="connsiteX9" fmla="*/ 0 w 12192000"/>
              <a:gd name="connsiteY9" fmla="*/ 940452 h 9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40452">
                <a:moveTo>
                  <a:pt x="0" y="0"/>
                </a:moveTo>
                <a:lnTo>
                  <a:pt x="5094" y="0"/>
                </a:lnTo>
                <a:lnTo>
                  <a:pt x="15281" y="50458"/>
                </a:lnTo>
                <a:cubicBezTo>
                  <a:pt x="44799" y="120247"/>
                  <a:pt x="113903" y="169216"/>
                  <a:pt x="194444" y="169216"/>
                </a:cubicBezTo>
                <a:lnTo>
                  <a:pt x="11997556" y="169216"/>
                </a:lnTo>
                <a:cubicBezTo>
                  <a:pt x="12078097" y="169216"/>
                  <a:pt x="12147201" y="120247"/>
                  <a:pt x="12176720" y="50458"/>
                </a:cubicBezTo>
                <a:lnTo>
                  <a:pt x="12186907" y="0"/>
                </a:lnTo>
                <a:lnTo>
                  <a:pt x="12192000" y="0"/>
                </a:lnTo>
                <a:lnTo>
                  <a:pt x="12192000" y="940452"/>
                </a:lnTo>
                <a:lnTo>
                  <a:pt x="0" y="940452"/>
                </a:lnTo>
                <a:close/>
              </a:path>
            </a:pathLst>
          </a:cu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8129" y="6496197"/>
            <a:ext cx="685800" cy="9609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rgbClr val="888B8D"/>
                </a:solidFill>
                <a:latin typeface="+mn-lt"/>
              </a:defRPr>
            </a:lvl1pPr>
          </a:lstStyle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3023" y="432000"/>
            <a:ext cx="9720000" cy="5669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167" y="1800000"/>
            <a:ext cx="11043666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65404" y="6081592"/>
            <a:ext cx="11045952" cy="0"/>
          </a:xfrm>
          <a:prstGeom prst="line">
            <a:avLst/>
          </a:prstGeom>
          <a:ln w="6350">
            <a:solidFill>
              <a:srgbClr val="BBBC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EDD8CA0-9EF7-31AE-E41D-79A2C3653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00" y="6235065"/>
            <a:ext cx="1124013" cy="365760"/>
          </a:xfrm>
          <a:prstGeom prst="rect">
            <a:avLst/>
          </a:prstGeom>
        </p:spPr>
      </p:pic>
      <p:sp>
        <p:nvSpPr>
          <p:cNvPr id="8" name="object 15">
            <a:extLst>
              <a:ext uri="{FF2B5EF4-FFF2-40B4-BE49-F238E27FC236}">
                <a16:creationId xmlns:a16="http://schemas.microsoft.com/office/drawing/2014/main" id="{6F4D6479-9AE7-974D-857C-51F3FF06475E}"/>
              </a:ext>
            </a:extLst>
          </p:cNvPr>
          <p:cNvSpPr txBox="1"/>
          <p:nvPr/>
        </p:nvSpPr>
        <p:spPr>
          <a:xfrm>
            <a:off x="563118" y="6285006"/>
            <a:ext cx="7493762" cy="340035"/>
          </a:xfrm>
          <a:prstGeom prst="rect">
            <a:avLst/>
          </a:prstGeom>
        </p:spPr>
        <p:txBody>
          <a:bodyPr vert="horz" wrap="square" lIns="0" tIns="6546" rIns="0" bIns="0" rtlCol="0">
            <a:noAutofit/>
          </a:bodyPr>
          <a:lstStyle/>
          <a:p>
            <a:pPr marL="0">
              <a:lnSpc>
                <a:spcPts val="849"/>
              </a:lnSpc>
            </a:pP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Le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présent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document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contient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des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informations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confidentielles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non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publiées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,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appartenant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à American Express Voyages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d’affaires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(Amex GBT). </a:t>
            </a:r>
            <a:b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</a:b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Aucune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divulgation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ni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utilisation de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quelque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partie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que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soit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document ne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peut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être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faite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sans le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consentement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écrit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GB" sz="800" b="0" i="0" spc="-6" dirty="0" err="1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exprès</a:t>
            </a: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 de Amex GBT. </a:t>
            </a:r>
            <a:b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</a:br>
            <a:r>
              <a:rPr lang="en-GB" sz="800" b="0" i="0" spc="-6" dirty="0">
                <a:solidFill>
                  <a:srgbClr val="888B8D"/>
                </a:solidFill>
                <a:latin typeface="Arial" panose="020B0604020202020204" pitchFamily="34" charset="0"/>
                <a:cs typeface="Arial"/>
              </a:rPr>
              <a:t>© 2023 GBT Travel Services UK Limited. </a:t>
            </a:r>
            <a:endParaRPr lang="en-GB" sz="800" b="0" i="0" dirty="0">
              <a:solidFill>
                <a:srgbClr val="888B8D"/>
              </a:solidFill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092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4" r:id="rId2"/>
    <p:sldLayoutId id="2147483953" r:id="rId3"/>
    <p:sldLayoutId id="2147483956" r:id="rId4"/>
    <p:sldLayoutId id="2147483957" r:id="rId5"/>
    <p:sldLayoutId id="2147483958" r:id="rId6"/>
    <p:sldLayoutId id="2147483959" r:id="rId7"/>
    <p:sldLayoutId id="2147483966" r:id="rId8"/>
    <p:sldLayoutId id="2147483960" r:id="rId9"/>
    <p:sldLayoutId id="2147483961" r:id="rId10"/>
    <p:sldLayoutId id="2147484092" r:id="rId11"/>
    <p:sldLayoutId id="2147483962" r:id="rId12"/>
    <p:sldLayoutId id="2147483963" r:id="rId13"/>
    <p:sldLayoutId id="2147483964" r:id="rId14"/>
    <p:sldLayoutId id="2147483965" r:id="rId15"/>
    <p:sldLayoutId id="2147484095" r:id="rId16"/>
    <p:sldLayoutId id="2147483967" r:id="rId17"/>
    <p:sldLayoutId id="2147483968" r:id="rId18"/>
    <p:sldLayoutId id="2147483969" r:id="rId19"/>
    <p:sldLayoutId id="2147483970" r:id="rId20"/>
    <p:sldLayoutId id="2147483971" r:id="rId21"/>
    <p:sldLayoutId id="2147483972" r:id="rId22"/>
    <p:sldLayoutId id="2147483973" r:id="rId23"/>
    <p:sldLayoutId id="2147484104" r:id="rId24"/>
    <p:sldLayoutId id="2147483974" r:id="rId25"/>
    <p:sldLayoutId id="2147483975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1200"/>
        </a:spcBef>
        <a:spcAft>
          <a:spcPts val="300"/>
        </a:spcAft>
        <a:buClrTx/>
        <a:buFontTx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indent="-182880" algn="l" defTabSz="914400" rtl="0" eaLnBrk="1" latinLnBrk="0" hangingPunct="1">
        <a:lnSpc>
          <a:spcPct val="105000"/>
        </a:lnSpc>
        <a:spcBef>
          <a:spcPts val="400"/>
        </a:spcBef>
        <a:spcAft>
          <a:spcPts val="500"/>
        </a:spcAft>
        <a:buClrTx/>
        <a:buFont typeface="BentonSans Book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indent="-18288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ClrTx/>
        <a:buSzPct val="100000"/>
        <a:buFont typeface="BentonSans Book" panose="020B0604020202020204" pitchFamily="34" charset="0"/>
        <a:buChar char="–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indent="-18288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ClrTx/>
        <a:buFont typeface="Wingdings" panose="05000000000000000000" pitchFamily="2" charset="2"/>
        <a:buChar char="ú"/>
        <a:defRPr sz="13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786384" indent="-18288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ClrTx/>
        <a:buFont typeface="BentonSans Book" panose="020B0604020202020204" pitchFamily="34" charset="0"/>
        <a:buChar char="–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978408" indent="-18288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BentonSans Book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8288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BentonSans Book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389888" indent="-18288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BentonSans Book" panose="020B0604020202020204" pitchFamily="34" charset="0"/>
        <a:buChar char="◦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00200" indent="-18288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BentonSans Book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3840">
          <p15:clr>
            <a:srgbClr val="F26B43"/>
          </p15:clr>
        </p15:guide>
        <p15:guide id="11" orient="horz" pos="3528">
          <p15:clr>
            <a:srgbClr val="F26B43"/>
          </p15:clr>
        </p15:guide>
        <p15:guide id="12" orient="horz" pos="3861">
          <p15:clr>
            <a:srgbClr val="F26B43"/>
          </p15:clr>
        </p15:guide>
        <p15:guide id="13" orient="horz" pos="4158">
          <p15:clr>
            <a:srgbClr val="F26B43"/>
          </p15:clr>
        </p15:guide>
        <p15:guide id="14" pos="364">
          <p15:clr>
            <a:srgbClr val="F26B43"/>
          </p15:clr>
        </p15:guide>
        <p15:guide id="15" pos="7319">
          <p15:clr>
            <a:srgbClr val="F26B43"/>
          </p15:clr>
        </p15:guide>
        <p15:guide id="16" orient="horz" pos="502">
          <p15:clr>
            <a:srgbClr val="F26B43"/>
          </p15:clr>
        </p15:guide>
        <p15:guide id="17" orient="horz" pos="1219">
          <p15:clr>
            <a:srgbClr val="F26B43"/>
          </p15:clr>
        </p15:guide>
        <p15:guide id="18" orient="horz" pos="32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0195F52-BDF1-6711-7268-A252216873C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0" y="5917548"/>
            <a:ext cx="12192000" cy="940452"/>
          </a:xfrm>
          <a:custGeom>
            <a:avLst/>
            <a:gdLst>
              <a:gd name="connsiteX0" fmla="*/ 0 w 12192000"/>
              <a:gd name="connsiteY0" fmla="*/ 0 h 940452"/>
              <a:gd name="connsiteX1" fmla="*/ 5094 w 12192000"/>
              <a:gd name="connsiteY1" fmla="*/ 0 h 940452"/>
              <a:gd name="connsiteX2" fmla="*/ 15281 w 12192000"/>
              <a:gd name="connsiteY2" fmla="*/ 50458 h 940452"/>
              <a:gd name="connsiteX3" fmla="*/ 194444 w 12192000"/>
              <a:gd name="connsiteY3" fmla="*/ 169216 h 940452"/>
              <a:gd name="connsiteX4" fmla="*/ 11997556 w 12192000"/>
              <a:gd name="connsiteY4" fmla="*/ 169216 h 940452"/>
              <a:gd name="connsiteX5" fmla="*/ 12176720 w 12192000"/>
              <a:gd name="connsiteY5" fmla="*/ 50458 h 940452"/>
              <a:gd name="connsiteX6" fmla="*/ 12186907 w 12192000"/>
              <a:gd name="connsiteY6" fmla="*/ 0 h 940452"/>
              <a:gd name="connsiteX7" fmla="*/ 12192000 w 12192000"/>
              <a:gd name="connsiteY7" fmla="*/ 0 h 940452"/>
              <a:gd name="connsiteX8" fmla="*/ 12192000 w 12192000"/>
              <a:gd name="connsiteY8" fmla="*/ 940452 h 940452"/>
              <a:gd name="connsiteX9" fmla="*/ 0 w 12192000"/>
              <a:gd name="connsiteY9" fmla="*/ 940452 h 9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40452">
                <a:moveTo>
                  <a:pt x="0" y="0"/>
                </a:moveTo>
                <a:lnTo>
                  <a:pt x="5094" y="0"/>
                </a:lnTo>
                <a:lnTo>
                  <a:pt x="15281" y="50458"/>
                </a:lnTo>
                <a:cubicBezTo>
                  <a:pt x="44799" y="120247"/>
                  <a:pt x="113903" y="169216"/>
                  <a:pt x="194444" y="169216"/>
                </a:cubicBezTo>
                <a:lnTo>
                  <a:pt x="11997556" y="169216"/>
                </a:lnTo>
                <a:cubicBezTo>
                  <a:pt x="12078097" y="169216"/>
                  <a:pt x="12147201" y="120247"/>
                  <a:pt x="12176720" y="50458"/>
                </a:cubicBezTo>
                <a:lnTo>
                  <a:pt x="12186907" y="0"/>
                </a:lnTo>
                <a:lnTo>
                  <a:pt x="12192000" y="0"/>
                </a:lnTo>
                <a:lnTo>
                  <a:pt x="12192000" y="940452"/>
                </a:lnTo>
                <a:lnTo>
                  <a:pt x="0" y="940452"/>
                </a:lnTo>
                <a:close/>
              </a:path>
            </a:pathLst>
          </a:cu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3113" y="6496197"/>
            <a:ext cx="685800" cy="9609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rgbClr val="888B8D"/>
                </a:solidFill>
                <a:latin typeface="+mn-lt"/>
              </a:defRPr>
            </a:lvl1pPr>
          </a:lstStyle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3023" y="432000"/>
            <a:ext cx="9720000" cy="5669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167" y="1800000"/>
            <a:ext cx="11043666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65404" y="6081592"/>
            <a:ext cx="11045952" cy="0"/>
          </a:xfrm>
          <a:prstGeom prst="line">
            <a:avLst/>
          </a:prstGeom>
          <a:ln w="6350">
            <a:solidFill>
              <a:srgbClr val="BBBC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2571300-8A39-634B-09EE-65E82A00C038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157" y="191185"/>
            <a:ext cx="1162022" cy="95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4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6" r:id="rId10"/>
    <p:sldLayoutId id="2147484117" r:id="rId11"/>
    <p:sldLayoutId id="2147484118" r:id="rId12"/>
    <p:sldLayoutId id="2147484119" r:id="rId13"/>
    <p:sldLayoutId id="2147484120" r:id="rId14"/>
    <p:sldLayoutId id="2147484121" r:id="rId15"/>
    <p:sldLayoutId id="2147484122" r:id="rId16"/>
    <p:sldLayoutId id="2147484123" r:id="rId17"/>
    <p:sldLayoutId id="2147484124" r:id="rId18"/>
    <p:sldLayoutId id="2147484125" r:id="rId19"/>
    <p:sldLayoutId id="2147484126" r:id="rId20"/>
    <p:sldLayoutId id="2147484127" r:id="rId21"/>
    <p:sldLayoutId id="2147484128" r:id="rId22"/>
    <p:sldLayoutId id="2147484129" r:id="rId23"/>
    <p:sldLayoutId id="2147484130" r:id="rId24"/>
    <p:sldLayoutId id="2147484131" r:id="rId25"/>
    <p:sldLayoutId id="2147484132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1200"/>
        </a:spcBef>
        <a:spcAft>
          <a:spcPts val="300"/>
        </a:spcAft>
        <a:buClrTx/>
        <a:buFontTx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2880" indent="-182880" algn="l" defTabSz="914400" rtl="0" eaLnBrk="1" latinLnBrk="0" hangingPunct="1">
        <a:lnSpc>
          <a:spcPct val="105000"/>
        </a:lnSpc>
        <a:spcBef>
          <a:spcPts val="400"/>
        </a:spcBef>
        <a:spcAft>
          <a:spcPts val="500"/>
        </a:spcAft>
        <a:buClrTx/>
        <a:buFont typeface="BentonSans Book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84048" indent="-18288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ClrTx/>
        <a:buSzPct val="100000"/>
        <a:buFont typeface="BentonSans Book" panose="020B0604020202020204" pitchFamily="34" charset="0"/>
        <a:buChar char="–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6072" indent="-18288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ClrTx/>
        <a:buFont typeface="Wingdings" panose="05000000000000000000" pitchFamily="2" charset="2"/>
        <a:buChar char="ú"/>
        <a:defRPr sz="13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86384" indent="-18288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ClrTx/>
        <a:buFont typeface="BentonSans Book" panose="020B0604020202020204" pitchFamily="34" charset="0"/>
        <a:buChar char="–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978408" indent="-18288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BentonSans Book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8288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BentonSans Book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389888" indent="-18288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BentonSans Book" panose="020B0604020202020204" pitchFamily="34" charset="0"/>
        <a:buChar char="◦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00200" indent="-18288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BentonSans Book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3840">
          <p15:clr>
            <a:srgbClr val="F26B43"/>
          </p15:clr>
        </p15:guide>
        <p15:guide id="11" orient="horz" pos="3528">
          <p15:clr>
            <a:srgbClr val="F26B43"/>
          </p15:clr>
        </p15:guide>
        <p15:guide id="12" orient="horz" pos="3861">
          <p15:clr>
            <a:srgbClr val="F26B43"/>
          </p15:clr>
        </p15:guide>
        <p15:guide id="13" orient="horz" pos="4158">
          <p15:clr>
            <a:srgbClr val="F26B43"/>
          </p15:clr>
        </p15:guide>
        <p15:guide id="14" pos="364">
          <p15:clr>
            <a:srgbClr val="F26B43"/>
          </p15:clr>
        </p15:guide>
        <p15:guide id="15" pos="7319">
          <p15:clr>
            <a:srgbClr val="F26B43"/>
          </p15:clr>
        </p15:guide>
        <p15:guide id="16" orient="horz" pos="502">
          <p15:clr>
            <a:srgbClr val="F26B43"/>
          </p15:clr>
        </p15:guide>
        <p15:guide id="17" orient="horz" pos="1219">
          <p15:clr>
            <a:srgbClr val="F26B43"/>
          </p15:clr>
        </p15:guide>
        <p15:guide id="18" orient="horz" pos="3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5563EF-268D-82C3-0844-3C77A463F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Tuto</a:t>
            </a:r>
            <a:r>
              <a:rPr lang="en-GB" dirty="0"/>
              <a:t> Neo</a:t>
            </a:r>
            <a:br>
              <a:rPr lang="en-GB" dirty="0"/>
            </a:br>
            <a:r>
              <a:rPr lang="en-GB" dirty="0" err="1"/>
              <a:t>Louer</a:t>
            </a:r>
            <a:r>
              <a:rPr lang="en-GB" dirty="0"/>
              <a:t> un </a:t>
            </a:r>
            <a:r>
              <a:rPr lang="en-GB" dirty="0" err="1"/>
              <a:t>véhicule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BFEB6B-88D4-3C52-5F41-D3BF9849B9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Guide </a:t>
            </a:r>
            <a:r>
              <a:rPr lang="en-GB" dirty="0" err="1"/>
              <a:t>d’utilisation</a:t>
            </a:r>
            <a:r>
              <a:rPr lang="en-GB" dirty="0"/>
              <a:t> Neo</a:t>
            </a:r>
          </a:p>
        </p:txBody>
      </p:sp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F3F275D1-89F7-D587-A84D-2ED7C3EEC7C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2" r="28642"/>
          <a:stretch/>
        </p:blipFill>
        <p:spPr/>
      </p:pic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64CC2965-CF9B-27B1-9DA3-E5196B63428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9" r="19179"/>
          <a:stretch/>
        </p:blipFill>
        <p:spPr/>
      </p:pic>
    </p:spTree>
    <p:extLst>
      <p:ext uri="{BB962C8B-B14F-4D97-AF65-F5344CB8AC3E}">
        <p14:creationId xmlns:p14="http://schemas.microsoft.com/office/powerpoint/2010/main" val="265263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15C6897-FE4E-1328-995A-7F595AFF3F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578602-4866-FC64-F76F-E1F0809F8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78" b="137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78ABFD-820D-DBCE-D3E3-831AF6DF9294}"/>
              </a:ext>
            </a:extLst>
          </p:cNvPr>
          <p:cNvSpPr/>
          <p:nvPr/>
        </p:nvSpPr>
        <p:spPr>
          <a:xfrm>
            <a:off x="7467600" y="1836924"/>
            <a:ext cx="1518619" cy="595423"/>
          </a:xfrm>
          <a:prstGeom prst="rect">
            <a:avLst/>
          </a:prstGeom>
          <a:solidFill>
            <a:schemeClr val="tx1">
              <a:lumMod val="85000"/>
              <a:lumOff val="15000"/>
              <a:alpha val="26000"/>
            </a:schemeClr>
          </a:solidFill>
          <a:ln w="57150">
            <a:solidFill>
              <a:srgbClr val="FDB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4CDE0C-1742-AB18-5D12-FBD9E74A1F91}"/>
              </a:ext>
            </a:extLst>
          </p:cNvPr>
          <p:cNvSpPr/>
          <p:nvPr/>
        </p:nvSpPr>
        <p:spPr>
          <a:xfrm>
            <a:off x="0" y="482400"/>
            <a:ext cx="3160800" cy="637560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Vous pouvez changer le type de véhicule.</a:t>
            </a:r>
          </a:p>
        </p:txBody>
      </p:sp>
    </p:spTree>
    <p:extLst>
      <p:ext uri="{BB962C8B-B14F-4D97-AF65-F5344CB8AC3E}">
        <p14:creationId xmlns:p14="http://schemas.microsoft.com/office/powerpoint/2010/main" val="166489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15C6897-FE4E-1328-995A-7F595AFF3F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148B7EC-CE67-9A67-A286-DE6996FC92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78" b="137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DB03CF-8C21-524C-1C7A-245C00DBAC5A}"/>
              </a:ext>
            </a:extLst>
          </p:cNvPr>
          <p:cNvSpPr/>
          <p:nvPr/>
        </p:nvSpPr>
        <p:spPr>
          <a:xfrm>
            <a:off x="3404013" y="3463558"/>
            <a:ext cx="1454584" cy="335483"/>
          </a:xfrm>
          <a:prstGeom prst="rect">
            <a:avLst/>
          </a:prstGeom>
          <a:solidFill>
            <a:schemeClr val="tx1">
              <a:lumMod val="85000"/>
              <a:lumOff val="15000"/>
              <a:alpha val="26000"/>
            </a:schemeClr>
          </a:solidFill>
          <a:ln w="57150">
            <a:solidFill>
              <a:srgbClr val="FDB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CAAC8F-D292-3013-5EDB-CAF11381D2E9}"/>
              </a:ext>
            </a:extLst>
          </p:cNvPr>
          <p:cNvSpPr/>
          <p:nvPr/>
        </p:nvSpPr>
        <p:spPr>
          <a:xfrm>
            <a:off x="9041833" y="482400"/>
            <a:ext cx="3160800" cy="637560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Vous trouverez ici les informations utiles de l’agence de location : contact, horaires d’ouverture…</a:t>
            </a:r>
          </a:p>
        </p:txBody>
      </p:sp>
    </p:spTree>
    <p:extLst>
      <p:ext uri="{BB962C8B-B14F-4D97-AF65-F5344CB8AC3E}">
        <p14:creationId xmlns:p14="http://schemas.microsoft.com/office/powerpoint/2010/main" val="404211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19745FC-1413-E92A-D002-505D5FF9C53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00B5ABF-BE49-7AED-00BB-EFA73D5DC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78" b="137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C5A668-4A40-A93A-0800-2BA341880C4D}"/>
              </a:ext>
            </a:extLst>
          </p:cNvPr>
          <p:cNvSpPr/>
          <p:nvPr/>
        </p:nvSpPr>
        <p:spPr>
          <a:xfrm>
            <a:off x="3523129" y="3240539"/>
            <a:ext cx="3141622" cy="264662"/>
          </a:xfrm>
          <a:prstGeom prst="rect">
            <a:avLst/>
          </a:prstGeom>
          <a:solidFill>
            <a:schemeClr val="tx1">
              <a:lumMod val="85000"/>
              <a:lumOff val="15000"/>
              <a:alpha val="26000"/>
            </a:schemeClr>
          </a:solidFill>
          <a:ln w="57150">
            <a:solidFill>
              <a:srgbClr val="FDB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AB95D-6108-7820-4AA8-7A654AF67348}"/>
              </a:ext>
            </a:extLst>
          </p:cNvPr>
          <p:cNvSpPr/>
          <p:nvPr/>
        </p:nvSpPr>
        <p:spPr>
          <a:xfrm>
            <a:off x="3523129" y="4137009"/>
            <a:ext cx="3141622" cy="264662"/>
          </a:xfrm>
          <a:prstGeom prst="rect">
            <a:avLst/>
          </a:prstGeom>
          <a:solidFill>
            <a:schemeClr val="tx1">
              <a:lumMod val="85000"/>
              <a:lumOff val="15000"/>
              <a:alpha val="26000"/>
            </a:schemeClr>
          </a:solidFill>
          <a:ln w="57150">
            <a:solidFill>
              <a:srgbClr val="FDB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D4DF18-1431-EF04-3C23-F64D5CC1CD41}"/>
              </a:ext>
            </a:extLst>
          </p:cNvPr>
          <p:cNvSpPr/>
          <p:nvPr/>
        </p:nvSpPr>
        <p:spPr>
          <a:xfrm>
            <a:off x="9031200" y="482400"/>
            <a:ext cx="3160800" cy="637560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Vous pouvez vérifier les lieux de retrait / restitution disponibles et les ajuster si besoin.</a:t>
            </a:r>
          </a:p>
        </p:txBody>
      </p:sp>
    </p:spTree>
    <p:extLst>
      <p:ext uri="{BB962C8B-B14F-4D97-AF65-F5344CB8AC3E}">
        <p14:creationId xmlns:p14="http://schemas.microsoft.com/office/powerpoint/2010/main" val="197543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19745FC-1413-E92A-D002-505D5FF9C53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A44114A-0324-05C5-5387-3D031C711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78" b="137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CCB8FE-C789-6163-E914-2949B653726C}"/>
              </a:ext>
            </a:extLst>
          </p:cNvPr>
          <p:cNvSpPr/>
          <p:nvPr/>
        </p:nvSpPr>
        <p:spPr>
          <a:xfrm>
            <a:off x="9161929" y="6496197"/>
            <a:ext cx="1138518" cy="361803"/>
          </a:xfrm>
          <a:prstGeom prst="rect">
            <a:avLst/>
          </a:prstGeom>
          <a:solidFill>
            <a:schemeClr val="tx1">
              <a:lumMod val="85000"/>
              <a:lumOff val="15000"/>
              <a:alpha val="26000"/>
            </a:schemeClr>
          </a:solidFill>
          <a:ln w="57150">
            <a:solidFill>
              <a:srgbClr val="FDB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13415-0DBA-0577-0BED-58965DD4FD36}"/>
              </a:ext>
            </a:extLst>
          </p:cNvPr>
          <p:cNvSpPr/>
          <p:nvPr/>
        </p:nvSpPr>
        <p:spPr>
          <a:xfrm>
            <a:off x="0" y="482400"/>
            <a:ext cx="3160800" cy="637560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Choisissez l’option qui vous convient et cliquez sur « Sélectionner » pour continuer la réservation.</a:t>
            </a:r>
          </a:p>
        </p:txBody>
      </p:sp>
    </p:spTree>
    <p:extLst>
      <p:ext uri="{BB962C8B-B14F-4D97-AF65-F5344CB8AC3E}">
        <p14:creationId xmlns:p14="http://schemas.microsoft.com/office/powerpoint/2010/main" val="310589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19745FC-1413-E92A-D002-505D5FF9C53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3CAE781-58E5-6F66-8FEF-A99C1B349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91" b="1291"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AB8031-A15C-1EDC-C0C8-CCE9DFC9A3EB}"/>
              </a:ext>
            </a:extLst>
          </p:cNvPr>
          <p:cNvSpPr/>
          <p:nvPr/>
        </p:nvSpPr>
        <p:spPr>
          <a:xfrm>
            <a:off x="10058401" y="2014917"/>
            <a:ext cx="2125508" cy="1051012"/>
          </a:xfrm>
          <a:prstGeom prst="rect">
            <a:avLst/>
          </a:prstGeom>
          <a:solidFill>
            <a:schemeClr val="tx1">
              <a:lumMod val="85000"/>
              <a:lumOff val="15000"/>
              <a:alpha val="26000"/>
            </a:schemeClr>
          </a:solidFill>
          <a:ln w="57150">
            <a:solidFill>
              <a:srgbClr val="FDB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2A82F-FECA-2FEE-78D3-0F8F926B9D23}"/>
              </a:ext>
            </a:extLst>
          </p:cNvPr>
          <p:cNvSpPr/>
          <p:nvPr/>
        </p:nvSpPr>
        <p:spPr>
          <a:xfrm>
            <a:off x="0" y="482400"/>
            <a:ext cx="3160800" cy="637560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Vous souhaitez ajouter une chambre d'hôtel ? </a:t>
            </a:r>
          </a:p>
          <a:p>
            <a:pPr algn="ctr"/>
            <a:r>
              <a:rPr lang="fr-FR" sz="28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Un transport ? </a:t>
            </a:r>
          </a:p>
          <a:p>
            <a:pPr algn="ctr"/>
            <a:endParaRPr lang="fr-FR" sz="2800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8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Sélectionnez le service dans la colonne de droite…</a:t>
            </a:r>
          </a:p>
        </p:txBody>
      </p:sp>
    </p:spTree>
    <p:extLst>
      <p:ext uri="{BB962C8B-B14F-4D97-AF65-F5344CB8AC3E}">
        <p14:creationId xmlns:p14="http://schemas.microsoft.com/office/powerpoint/2010/main" val="18267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19745FC-1413-E92A-D002-505D5FF9C53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0D1490D-CD82-2DCE-2936-0720D27291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91" b="1291"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E65DE6-2272-83EB-394B-EEDB39EA8774}"/>
              </a:ext>
            </a:extLst>
          </p:cNvPr>
          <p:cNvSpPr/>
          <p:nvPr/>
        </p:nvSpPr>
        <p:spPr>
          <a:xfrm>
            <a:off x="6320118" y="3352800"/>
            <a:ext cx="2357718" cy="374901"/>
          </a:xfrm>
          <a:prstGeom prst="rect">
            <a:avLst/>
          </a:prstGeom>
          <a:solidFill>
            <a:schemeClr val="tx1">
              <a:lumMod val="85000"/>
              <a:lumOff val="15000"/>
              <a:alpha val="26000"/>
            </a:schemeClr>
          </a:solidFill>
          <a:ln w="57150">
            <a:solidFill>
              <a:srgbClr val="FDB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C6C5F-B78F-0C00-DB9E-C19152396C80}"/>
              </a:ext>
            </a:extLst>
          </p:cNvPr>
          <p:cNvSpPr/>
          <p:nvPr/>
        </p:nvSpPr>
        <p:spPr>
          <a:xfrm>
            <a:off x="9031200" y="482600"/>
            <a:ext cx="3160800" cy="637540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Cliquez ici pour retourner à la liste des options.</a:t>
            </a:r>
          </a:p>
        </p:txBody>
      </p:sp>
    </p:spTree>
    <p:extLst>
      <p:ext uri="{BB962C8B-B14F-4D97-AF65-F5344CB8AC3E}">
        <p14:creationId xmlns:p14="http://schemas.microsoft.com/office/powerpoint/2010/main" val="399804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19745FC-1413-E92A-D002-505D5FF9C53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921984-3CDB-4FB5-03C4-B33C89E33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91" b="1291"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3BFF7E-3115-40A8-DDFF-B1651C05A841}"/>
              </a:ext>
            </a:extLst>
          </p:cNvPr>
          <p:cNvSpPr/>
          <p:nvPr/>
        </p:nvSpPr>
        <p:spPr>
          <a:xfrm>
            <a:off x="10237695" y="699246"/>
            <a:ext cx="1828800" cy="510989"/>
          </a:xfrm>
          <a:prstGeom prst="rect">
            <a:avLst/>
          </a:prstGeom>
          <a:solidFill>
            <a:schemeClr val="tx1">
              <a:lumMod val="85000"/>
              <a:lumOff val="15000"/>
              <a:alpha val="26000"/>
            </a:schemeClr>
          </a:solidFill>
          <a:ln w="57150">
            <a:solidFill>
              <a:srgbClr val="FDB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946AAF-4F25-689C-E12C-8DCDFE0D7A95}"/>
              </a:ext>
            </a:extLst>
          </p:cNvPr>
          <p:cNvSpPr/>
          <p:nvPr/>
        </p:nvSpPr>
        <p:spPr>
          <a:xfrm>
            <a:off x="0" y="482400"/>
            <a:ext cx="3160800" cy="637560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Si cette option vous convient, vous pouvez réserver !</a:t>
            </a:r>
          </a:p>
          <a:p>
            <a:pPr algn="ctr"/>
            <a:endParaRPr lang="fr-FR" sz="3600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algn="ctr"/>
            <a:endParaRPr lang="fr-FR" sz="3600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9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3025-9345-557D-01AD-72170A9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 voyages et les notes de frais,</a:t>
            </a:r>
            <a:br>
              <a:rPr lang="en-GB" dirty="0"/>
            </a:br>
            <a:r>
              <a:rPr lang="en-GB" dirty="0" err="1">
                <a:solidFill>
                  <a:schemeClr val="tx2"/>
                </a:solidFill>
              </a:rPr>
              <a:t>Simplifiés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D8151C-EBF8-90A8-FD22-8C17060580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8CC04FF-64FA-DB6B-0592-5B5E903101D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5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9119FF1E-2FF0-560A-4168-5105289A84F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r="9348"/>
          <a:stretch/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4F4E6A-0505-6C32-22BF-15BAD301C8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P.</a:t>
            </a:r>
            <a:fld id="{8C1BCF7C-2884-4FE2-A9ED-57CF9A0CDEFF}" type="slidenum">
              <a:rPr lang="en-US" smtClean="0">
                <a:latin typeface="Arial" panose="020B0604020202020204" pitchFamily="34" charset="0"/>
              </a:rPr>
              <a:pPr/>
              <a:t>18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9815427-E7D2-93A2-AF70-A052F5DDD0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Les voyages et les notes de frais, </a:t>
            </a:r>
            <a:r>
              <a:rPr lang="en-GB" dirty="0" err="1">
                <a:solidFill>
                  <a:schemeClr val="accent1"/>
                </a:solidFill>
              </a:rPr>
              <a:t>simplifiés</a:t>
            </a:r>
            <a:r>
              <a:rPr lang="en-GB" dirty="0">
                <a:solidFill>
                  <a:schemeClr val="accent1"/>
                </a:solidFill>
              </a:rPr>
              <a:t>.</a:t>
            </a:r>
            <a:endParaRPr lang="en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A77DBE9-DB20-696F-1603-0C8CCB98BC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2AF4C7-05AF-DC88-7CA4-4BDAFC68D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DBD4B6-CA2B-DD6B-5A8B-61FB02B35A14}"/>
              </a:ext>
            </a:extLst>
          </p:cNvPr>
          <p:cNvSpPr/>
          <p:nvPr/>
        </p:nvSpPr>
        <p:spPr>
          <a:xfrm>
            <a:off x="3810000" y="1321584"/>
            <a:ext cx="2286000" cy="1181100"/>
          </a:xfrm>
          <a:prstGeom prst="rect">
            <a:avLst/>
          </a:prstGeom>
          <a:solidFill>
            <a:schemeClr val="tx1">
              <a:lumMod val="85000"/>
              <a:lumOff val="15000"/>
              <a:alpha val="26000"/>
            </a:schemeClr>
          </a:solidFill>
          <a:ln w="57150">
            <a:solidFill>
              <a:srgbClr val="FDB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329E85-C462-4FC1-510E-BA5144E3DD1F}"/>
              </a:ext>
            </a:extLst>
          </p:cNvPr>
          <p:cNvSpPr/>
          <p:nvPr/>
        </p:nvSpPr>
        <p:spPr>
          <a:xfrm>
            <a:off x="9029700" y="482600"/>
            <a:ext cx="3162300" cy="637540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Sélectionnez </a:t>
            </a:r>
          </a:p>
          <a:p>
            <a:pPr algn="ctr"/>
            <a:r>
              <a:rPr lang="fr-FR" sz="3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« Créer un voyage ».</a:t>
            </a:r>
          </a:p>
        </p:txBody>
      </p:sp>
    </p:spTree>
    <p:extLst>
      <p:ext uri="{BB962C8B-B14F-4D97-AF65-F5344CB8AC3E}">
        <p14:creationId xmlns:p14="http://schemas.microsoft.com/office/powerpoint/2010/main" val="205741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2CCF0F-14F1-D023-3FDC-1553D7A94D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D3F816-1847-590B-199E-AA7088500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7" b="130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F27548-3B15-63C2-135B-D1B090CEB7B2}"/>
              </a:ext>
            </a:extLst>
          </p:cNvPr>
          <p:cNvSpPr/>
          <p:nvPr/>
        </p:nvSpPr>
        <p:spPr>
          <a:xfrm>
            <a:off x="2827927" y="956286"/>
            <a:ext cx="811744" cy="425705"/>
          </a:xfrm>
          <a:prstGeom prst="rect">
            <a:avLst/>
          </a:prstGeom>
          <a:solidFill>
            <a:schemeClr val="tx1">
              <a:lumMod val="85000"/>
              <a:lumOff val="15000"/>
              <a:alpha val="26000"/>
            </a:schemeClr>
          </a:solidFill>
          <a:ln w="57150">
            <a:solidFill>
              <a:srgbClr val="FDB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E13226-2C1B-169B-39C7-9F2A531725C9}"/>
              </a:ext>
            </a:extLst>
          </p:cNvPr>
          <p:cNvSpPr/>
          <p:nvPr/>
        </p:nvSpPr>
        <p:spPr>
          <a:xfrm>
            <a:off x="9029700" y="482600"/>
            <a:ext cx="3162300" cy="637540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Sélectionnez l'option </a:t>
            </a:r>
          </a:p>
          <a:p>
            <a:pPr algn="ctr"/>
            <a:r>
              <a:rPr lang="fr-FR" sz="3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« Voiture » </a:t>
            </a:r>
          </a:p>
          <a:p>
            <a:pPr algn="ctr"/>
            <a:r>
              <a:rPr lang="fr-FR" sz="3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pour effectuer une recherche de véhicule.</a:t>
            </a:r>
          </a:p>
        </p:txBody>
      </p:sp>
    </p:spTree>
    <p:extLst>
      <p:ext uri="{BB962C8B-B14F-4D97-AF65-F5344CB8AC3E}">
        <p14:creationId xmlns:p14="http://schemas.microsoft.com/office/powerpoint/2010/main" val="145545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0C22D86-BFDD-65EF-4336-67651329E7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71C1F8-4F48-B34C-AC18-591ECBB0E6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7" b="130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40AE06-9B5F-BBA1-2F5F-8865541BEFAA}"/>
              </a:ext>
            </a:extLst>
          </p:cNvPr>
          <p:cNvSpPr/>
          <p:nvPr/>
        </p:nvSpPr>
        <p:spPr>
          <a:xfrm>
            <a:off x="1577788" y="1934652"/>
            <a:ext cx="9027458" cy="826478"/>
          </a:xfrm>
          <a:prstGeom prst="rect">
            <a:avLst/>
          </a:prstGeom>
          <a:solidFill>
            <a:schemeClr val="tx1">
              <a:lumMod val="85000"/>
              <a:lumOff val="15000"/>
              <a:alpha val="26000"/>
            </a:schemeClr>
          </a:solidFill>
          <a:ln w="57150">
            <a:solidFill>
              <a:srgbClr val="FDB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814410-76C9-EE9C-49EF-3374D43D8F31}"/>
              </a:ext>
            </a:extLst>
          </p:cNvPr>
          <p:cNvSpPr/>
          <p:nvPr/>
        </p:nvSpPr>
        <p:spPr>
          <a:xfrm>
            <a:off x="9029700" y="482600"/>
            <a:ext cx="3162300" cy="637540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Indiquez l'adresse à laquelle vous souhaitez louer un véhicule.</a:t>
            </a:r>
          </a:p>
        </p:txBody>
      </p:sp>
    </p:spTree>
    <p:extLst>
      <p:ext uri="{BB962C8B-B14F-4D97-AF65-F5344CB8AC3E}">
        <p14:creationId xmlns:p14="http://schemas.microsoft.com/office/powerpoint/2010/main" val="56185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E2FD540-06A0-1007-B148-3962D6B9F9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12EAC4-DE96-6713-0F25-220095C2E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7" b="130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6FFCE6-6C00-711D-E63B-AAF8B442FFFE}"/>
              </a:ext>
            </a:extLst>
          </p:cNvPr>
          <p:cNvSpPr/>
          <p:nvPr/>
        </p:nvSpPr>
        <p:spPr>
          <a:xfrm>
            <a:off x="1589448" y="2761129"/>
            <a:ext cx="2300220" cy="334408"/>
          </a:xfrm>
          <a:prstGeom prst="rect">
            <a:avLst/>
          </a:prstGeom>
          <a:solidFill>
            <a:schemeClr val="tx1">
              <a:lumMod val="85000"/>
              <a:lumOff val="15000"/>
              <a:alpha val="26000"/>
            </a:schemeClr>
          </a:solidFill>
          <a:ln w="57150">
            <a:solidFill>
              <a:srgbClr val="FDB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1B3FE8-8BA9-5AF9-0C63-36B9A49492C1}"/>
              </a:ext>
            </a:extLst>
          </p:cNvPr>
          <p:cNvSpPr/>
          <p:nvPr/>
        </p:nvSpPr>
        <p:spPr>
          <a:xfrm>
            <a:off x="9029700" y="482600"/>
            <a:ext cx="3162300" cy="637540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Vous avez la possibilité de choisir un lieu différent pour la restitution du véhicule en cochant cette case.</a:t>
            </a:r>
          </a:p>
        </p:txBody>
      </p:sp>
    </p:spTree>
    <p:extLst>
      <p:ext uri="{BB962C8B-B14F-4D97-AF65-F5344CB8AC3E}">
        <p14:creationId xmlns:p14="http://schemas.microsoft.com/office/powerpoint/2010/main" val="314088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708052A-E67F-D36D-8CEA-7DBBE7D77DE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39D4A8E-4695-A19C-C1EC-B3F9E620C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7" b="130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C5CAD5-842C-F6E0-FB48-F0486937C241}"/>
              </a:ext>
            </a:extLst>
          </p:cNvPr>
          <p:cNvSpPr/>
          <p:nvPr/>
        </p:nvSpPr>
        <p:spPr>
          <a:xfrm>
            <a:off x="1452282" y="3337969"/>
            <a:ext cx="9161930" cy="2094643"/>
          </a:xfrm>
          <a:prstGeom prst="rect">
            <a:avLst/>
          </a:prstGeom>
          <a:solidFill>
            <a:schemeClr val="tx1">
              <a:lumMod val="85000"/>
              <a:lumOff val="15000"/>
              <a:alpha val="26000"/>
            </a:schemeClr>
          </a:solidFill>
          <a:ln w="57150">
            <a:solidFill>
              <a:srgbClr val="FDB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AE2B63-7094-8521-D89D-63E267F4F324}"/>
              </a:ext>
            </a:extLst>
          </p:cNvPr>
          <p:cNvSpPr/>
          <p:nvPr/>
        </p:nvSpPr>
        <p:spPr>
          <a:xfrm>
            <a:off x="9029700" y="482600"/>
            <a:ext cx="3162300" cy="637540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Choisissez vos dates et heures de prise en charge et de restitution.</a:t>
            </a:r>
          </a:p>
        </p:txBody>
      </p:sp>
    </p:spTree>
    <p:extLst>
      <p:ext uri="{BB962C8B-B14F-4D97-AF65-F5344CB8AC3E}">
        <p14:creationId xmlns:p14="http://schemas.microsoft.com/office/powerpoint/2010/main" val="250650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E93863D-3E1E-0F4E-DCF6-FF4C6597D25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B7003A8-2FC0-08AF-F757-9B36346CC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18" b="141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182E8D-E1AC-D08B-D6BD-97EBB232E1AD}"/>
              </a:ext>
            </a:extLst>
          </p:cNvPr>
          <p:cNvSpPr/>
          <p:nvPr/>
        </p:nvSpPr>
        <p:spPr>
          <a:xfrm>
            <a:off x="9146199" y="4928072"/>
            <a:ext cx="1450083" cy="505009"/>
          </a:xfrm>
          <a:prstGeom prst="rect">
            <a:avLst/>
          </a:prstGeom>
          <a:solidFill>
            <a:schemeClr val="tx1">
              <a:lumMod val="85000"/>
              <a:lumOff val="15000"/>
              <a:alpha val="26000"/>
            </a:schemeClr>
          </a:solidFill>
          <a:ln w="57150">
            <a:solidFill>
              <a:srgbClr val="FDB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EDC7F8-6844-C7E9-D99D-7F453A0AD852}"/>
              </a:ext>
            </a:extLst>
          </p:cNvPr>
          <p:cNvSpPr/>
          <p:nvPr/>
        </p:nvSpPr>
        <p:spPr>
          <a:xfrm>
            <a:off x="10394" y="482600"/>
            <a:ext cx="3162300" cy="637540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Sélectionnez « Rechercher ».</a:t>
            </a:r>
          </a:p>
        </p:txBody>
      </p:sp>
    </p:spTree>
    <p:extLst>
      <p:ext uri="{BB962C8B-B14F-4D97-AF65-F5344CB8AC3E}">
        <p14:creationId xmlns:p14="http://schemas.microsoft.com/office/powerpoint/2010/main" val="77576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15C6897-FE4E-1328-995A-7F595AFF3F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0F5920-EDD0-CAF4-7ADA-ACD3D1E18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78" b="137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96E7A4-6373-3D89-14D7-A71F90F60CF2}"/>
              </a:ext>
            </a:extLst>
          </p:cNvPr>
          <p:cNvSpPr/>
          <p:nvPr/>
        </p:nvSpPr>
        <p:spPr>
          <a:xfrm>
            <a:off x="9031200" y="482400"/>
            <a:ext cx="3160800" cy="637560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Neo affiche la meilleure option en fonction de la politique voyage de votre entreprise et de vos préférences.</a:t>
            </a:r>
          </a:p>
        </p:txBody>
      </p:sp>
    </p:spTree>
    <p:extLst>
      <p:ext uri="{BB962C8B-B14F-4D97-AF65-F5344CB8AC3E}">
        <p14:creationId xmlns:p14="http://schemas.microsoft.com/office/powerpoint/2010/main" val="324564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15C6897-FE4E-1328-995A-7F595AFF3F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P.</a:t>
            </a:r>
            <a:fld id="{8C1BCF7C-2884-4FE2-A9ED-57CF9A0CDE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91BFD9-28EC-4F61-C535-94ED50E455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78" b="137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F98BA4-3F06-DF8D-AD70-CA174D67B034}"/>
              </a:ext>
            </a:extLst>
          </p:cNvPr>
          <p:cNvSpPr/>
          <p:nvPr/>
        </p:nvSpPr>
        <p:spPr>
          <a:xfrm>
            <a:off x="6296891" y="1851911"/>
            <a:ext cx="1213518" cy="595423"/>
          </a:xfrm>
          <a:prstGeom prst="rect">
            <a:avLst/>
          </a:prstGeom>
          <a:solidFill>
            <a:schemeClr val="tx1">
              <a:lumMod val="85000"/>
              <a:lumOff val="15000"/>
              <a:alpha val="26000"/>
            </a:schemeClr>
          </a:solidFill>
          <a:ln w="57150">
            <a:solidFill>
              <a:srgbClr val="FDB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6FFAE6-6051-28FA-1259-9177E9425885}"/>
              </a:ext>
            </a:extLst>
          </p:cNvPr>
          <p:cNvSpPr/>
          <p:nvPr/>
        </p:nvSpPr>
        <p:spPr>
          <a:xfrm>
            <a:off x="0" y="482400"/>
            <a:ext cx="3160800" cy="637560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Les détails du tarif (taxes, assurances…) sont disponibles ici.</a:t>
            </a:r>
          </a:p>
        </p:txBody>
      </p:sp>
    </p:spTree>
    <p:extLst>
      <p:ext uri="{BB962C8B-B14F-4D97-AF65-F5344CB8AC3E}">
        <p14:creationId xmlns:p14="http://schemas.microsoft.com/office/powerpoint/2010/main" val="10291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Amex GBT Neo">
  <a:themeElements>
    <a:clrScheme name="GBT New VI 2023">
      <a:dk1>
        <a:srgbClr val="00175A"/>
      </a:dk1>
      <a:lt1>
        <a:srgbClr val="FFFFFF"/>
      </a:lt1>
      <a:dk2>
        <a:srgbClr val="006FCF"/>
      </a:dk2>
      <a:lt2>
        <a:srgbClr val="F2F3F7"/>
      </a:lt2>
      <a:accent1>
        <a:srgbClr val="B3EBFF"/>
      </a:accent1>
      <a:accent2>
        <a:srgbClr val="006FCF"/>
      </a:accent2>
      <a:accent3>
        <a:srgbClr val="001759"/>
      </a:accent3>
      <a:accent4>
        <a:srgbClr val="E6F0FA"/>
      </a:accent4>
      <a:accent5>
        <a:srgbClr val="FFB900"/>
      </a:accent5>
      <a:accent6>
        <a:srgbClr val="7D194B"/>
      </a:accent6>
      <a:hlink>
        <a:srgbClr val="006FCF"/>
      </a:hlink>
      <a:folHlink>
        <a:srgbClr val="0017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Bright Blue">
      <a:srgbClr val="006FCF"/>
    </a:custClr>
    <a:custClr name="Deep Blue">
      <a:srgbClr val="00175A"/>
    </a:custClr>
    <a:custClr name="Light Blue">
      <a:srgbClr val="66A9E2"/>
    </a:custClr>
    <a:custClr name="Gray 6">
      <a:srgbClr val="A7A8AA"/>
    </a:custClr>
    <a:custClr name="Charcoal">
      <a:srgbClr val="152835"/>
    </a:custClr>
    <a:custClr name="Sky Blue">
      <a:srgbClr val="B4EBFF"/>
    </a:custClr>
    <a:custClr name="Powder Blue">
      <a:srgbClr val="E6F0FA"/>
    </a:custClr>
    <a:custClr name="Egencia Yellow">
      <a:srgbClr val="FFB900"/>
    </a:custClr>
    <a:custClr name="Egencia Light">
      <a:srgbClr val="FFFAD2"/>
    </a:custClr>
    <a:custClr name="Ovation Wine">
      <a:srgbClr val="7D1941"/>
    </a:custClr>
    <a:custClr name="Ovation Light">
      <a:srgbClr val="FFD2FF"/>
    </a:custClr>
    <a:custClr name="Sustainability">
      <a:srgbClr val="28CD6E"/>
    </a:custClr>
    <a:custClr name="White">
      <a:srgbClr val="FFFFFF"/>
    </a:custClr>
    <a:custClr name="Black">
      <a:srgbClr val="000000"/>
    </a:custClr>
  </a:custClrLst>
  <a:extLst>
    <a:ext uri="{05A4C25C-085E-4340-85A3-A5531E510DB2}">
      <thm15:themeFamily xmlns:thm15="http://schemas.microsoft.com/office/thememl/2012/main" name="Amex GBT-Neo-Master-Template+Neo-only-Arial-FC" id="{476C933B-FC39-4061-B8BF-E4DDF521F621}" vid="{FFDFF372-6648-48C4-B7D3-2B120C9DEE10}"/>
    </a:ext>
  </a:extLst>
</a:theme>
</file>

<file path=ppt/theme/theme2.xml><?xml version="1.0" encoding="utf-8"?>
<a:theme xmlns:a="http://schemas.openxmlformats.org/drawingml/2006/main" name="Neo only">
  <a:themeElements>
    <a:clrScheme name="GBT New VI 2023">
      <a:dk1>
        <a:srgbClr val="00175A"/>
      </a:dk1>
      <a:lt1>
        <a:srgbClr val="FFFFFF"/>
      </a:lt1>
      <a:dk2>
        <a:srgbClr val="006FCF"/>
      </a:dk2>
      <a:lt2>
        <a:srgbClr val="F2F3F7"/>
      </a:lt2>
      <a:accent1>
        <a:srgbClr val="B3EBFF"/>
      </a:accent1>
      <a:accent2>
        <a:srgbClr val="006FCF"/>
      </a:accent2>
      <a:accent3>
        <a:srgbClr val="001759"/>
      </a:accent3>
      <a:accent4>
        <a:srgbClr val="E6F0FA"/>
      </a:accent4>
      <a:accent5>
        <a:srgbClr val="FFB900"/>
      </a:accent5>
      <a:accent6>
        <a:srgbClr val="7D194B"/>
      </a:accent6>
      <a:hlink>
        <a:srgbClr val="006FCF"/>
      </a:hlink>
      <a:folHlink>
        <a:srgbClr val="0017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Bright Blue">
      <a:srgbClr val="006FCF"/>
    </a:custClr>
    <a:custClr name="Deep Blue">
      <a:srgbClr val="00175A"/>
    </a:custClr>
    <a:custClr name="Light Blue">
      <a:srgbClr val="66A9E2"/>
    </a:custClr>
    <a:custClr name="Gray 6">
      <a:srgbClr val="A7A8AA"/>
    </a:custClr>
    <a:custClr name="Charcoal">
      <a:srgbClr val="152835"/>
    </a:custClr>
    <a:custClr name="Sky Blue">
      <a:srgbClr val="B4EBFF"/>
    </a:custClr>
    <a:custClr name="Powder Blue">
      <a:srgbClr val="E6F0FA"/>
    </a:custClr>
    <a:custClr name="Egencia Yellow">
      <a:srgbClr val="FFB900"/>
    </a:custClr>
    <a:custClr name="Egencia Light">
      <a:srgbClr val="FFFAD2"/>
    </a:custClr>
    <a:custClr name="Ovation Wine">
      <a:srgbClr val="7D1941"/>
    </a:custClr>
    <a:custClr name="Ovation Light">
      <a:srgbClr val="FFD2FF"/>
    </a:custClr>
    <a:custClr name="Sustainability">
      <a:srgbClr val="28CD6E"/>
    </a:custClr>
    <a:custClr name="White">
      <a:srgbClr val="FFFFFF"/>
    </a:custClr>
    <a:custClr name="Black">
      <a:srgbClr val="000000"/>
    </a:custClr>
  </a:custClrLst>
  <a:extLst>
    <a:ext uri="{05A4C25C-085E-4340-85A3-A5531E510DB2}">
      <thm15:themeFamily xmlns:thm15="http://schemas.microsoft.com/office/thememl/2012/main" name="Amex GBT-Neo-Master-Template+Neo-only-Arial-FC" id="{476C933B-FC39-4061-B8BF-E4DDF521F621}" vid="{FA409DAA-1E75-4E0B-9CB1-65E58DE89FF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B821083764A649824497FB3D0A00B6" ma:contentTypeVersion="17" ma:contentTypeDescription="Create a new document." ma:contentTypeScope="" ma:versionID="fa1955747d9660ccdb75a9f35dd1e0ea">
  <xsd:schema xmlns:xsd="http://www.w3.org/2001/XMLSchema" xmlns:xs="http://www.w3.org/2001/XMLSchema" xmlns:p="http://schemas.microsoft.com/office/2006/metadata/properties" xmlns:ns2="e430f63f-134a-4c40-af99-b20167d51a02" xmlns:ns3="f2e62f44-636b-4630-8102-8ebd7a863a56" targetNamespace="http://schemas.microsoft.com/office/2006/metadata/properties" ma:root="true" ma:fieldsID="bf1b26b0282af36c38b1c7949d4b8e85" ns2:_="" ns3:_="">
    <xsd:import namespace="e430f63f-134a-4c40-af99-b20167d51a02"/>
    <xsd:import namespace="f2e62f44-636b-4630-8102-8ebd7a863a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0f63f-134a-4c40-af99-b20167d51a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b2d64c8-72ab-4e2c-b317-bd4f8cd030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62f44-636b-4630-8102-8ebd7a863a56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8addeed-ff0a-4f8d-a017-6c5997e30951}" ma:internalName="TaxCatchAll" ma:showField="CatchAllData" ma:web="f2e62f44-636b-4630-8102-8ebd7a863a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e62f44-636b-4630-8102-8ebd7a863a56" xsi:nil="true"/>
    <lcf76f155ced4ddcb4097134ff3c332f xmlns="e430f63f-134a-4c40-af99-b20167d51a0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686B08-7423-49B0-82BC-CBC6051E91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30f63f-134a-4c40-af99-b20167d51a02"/>
    <ds:schemaRef ds:uri="f2e62f44-636b-4630-8102-8ebd7a863a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A0508D-8292-4140-9B77-FBEC28F387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0F162E-A0CB-4106-AB65-3BBF75E7D107}">
  <ds:schemaRefs>
    <ds:schemaRef ds:uri="http://purl.org/dc/elements/1.1/"/>
    <ds:schemaRef ds:uri="f2e62f44-636b-4630-8102-8ebd7a863a56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e430f63f-134a-4c40-af99-b20167d51a02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Amex GBT-Neo-Master-Template Neo-only-Arial-FC (3)</Template>
  <TotalTime>22</TotalTime>
  <Words>269</Words>
  <Application>Microsoft Office PowerPoint</Application>
  <PresentationFormat>Grand écran</PresentationFormat>
  <Paragraphs>41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Open Sans Light</vt:lpstr>
      <vt:lpstr>Wingdings</vt:lpstr>
      <vt:lpstr>BentonSans Book</vt:lpstr>
      <vt:lpstr>Arial</vt:lpstr>
      <vt:lpstr>Amex GBT Neo</vt:lpstr>
      <vt:lpstr>Neo only</vt:lpstr>
      <vt:lpstr>Tuto Neo Louer un véhicule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voyages et les notes de frais, Simplifiés.</vt:lpstr>
      <vt:lpstr>Présentation PowerPoint</vt:lpstr>
    </vt:vector>
  </TitlesOfParts>
  <Company>NTG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 Neo Louer un véhicule</dc:title>
  <dc:creator>Candace Mae MANSKE</dc:creator>
  <cp:lastModifiedBy>Candace Mae MANSKE</cp:lastModifiedBy>
  <cp:revision>3</cp:revision>
  <dcterms:created xsi:type="dcterms:W3CDTF">2023-12-10T16:08:01Z</dcterms:created>
  <dcterms:modified xsi:type="dcterms:W3CDTF">2023-12-12T12:12:57Z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0x01010077B821083764A649824497FB3D0A00B6</vt:lpwstr>
  </property>
</Properties>
</file>