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63" r:id="rId16"/>
  </p:sldIdLst>
  <p:sldSz cx="12192000" cy="6858000"/>
  <p:notesSz cx="6858000" cy="9144000"/>
  <p:embeddedFontLst>
    <p:embeddedFont>
      <p:font typeface="BentonSans Book" panose="02000503000000090004" pitchFamily="2" charset="0"/>
      <p:regular r:id="rId17"/>
      <p:italic r:id="rId18"/>
    </p:embeddedFont>
    <p:embeddedFont>
      <p:font typeface="Open Sans Light" panose="020B030603050402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2" autoAdjust="0"/>
    <p:restoredTop sz="96327"/>
  </p:normalViewPr>
  <p:slideViewPr>
    <p:cSldViewPr snapToGrid="0">
      <p:cViewPr>
        <p:scale>
          <a:sx n="69" d="100"/>
          <a:sy n="69" d="100"/>
        </p:scale>
        <p:origin x="2016" y="912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454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  <p:sldLayoutId id="214748413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Tuto</a:t>
            </a:r>
            <a:r>
              <a:rPr lang="en-GB" dirty="0"/>
              <a:t> Neo</a:t>
            </a:r>
            <a:br>
              <a:rPr lang="en-GB" dirty="0"/>
            </a:br>
            <a:r>
              <a:rPr lang="en-GB" dirty="0"/>
              <a:t>Utiliser le </a:t>
            </a:r>
            <a:r>
              <a:rPr lang="en-GB" dirty="0" err="1"/>
              <a:t>profil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Chargé de voyages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Guide </a:t>
            </a:r>
            <a:r>
              <a:rPr lang="en-GB" dirty="0" err="1"/>
              <a:t>d’utilisation</a:t>
            </a:r>
            <a:r>
              <a:rPr lang="en-GB" dirty="0"/>
              <a:t> Neo</a:t>
            </a:r>
          </a:p>
        </p:txBody>
      </p:sp>
      <p:pic>
        <p:nvPicPr>
          <p:cNvPr id="3" name="Espace réservé pour une image  2" descr="Une image contenant ingénierie, ville&#10;&#10;Description générée automatiquement">
            <a:extLst>
              <a:ext uri="{FF2B5EF4-FFF2-40B4-BE49-F238E27FC236}">
                <a16:creationId xmlns:a16="http://schemas.microsoft.com/office/drawing/2014/main" id="{661C2A7C-8C1B-8837-BC69-CAE03AB6F3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26955"/>
          <a:stretch>
            <a:fillRect/>
          </a:stretch>
        </p:blipFill>
        <p:spPr/>
      </p:pic>
      <p:pic>
        <p:nvPicPr>
          <p:cNvPr id="5" name="Espace réservé pour une image  4" descr="Une image contenant capture d’écran, avion, aérien&#10;&#10;Description générée automatiquement">
            <a:extLst>
              <a:ext uri="{FF2B5EF4-FFF2-40B4-BE49-F238E27FC236}">
                <a16:creationId xmlns:a16="http://schemas.microsoft.com/office/drawing/2014/main" id="{310B3F00-36FD-7583-50BA-FDF0CA0E741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2EA4D47-0FC7-F324-8806-4B36F457A6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2ABDDD-F359-0704-AB3E-7CAAFEF9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8A412-7067-9939-9390-E7BCB4D8DD1E}"/>
              </a:ext>
            </a:extLst>
          </p:cNvPr>
          <p:cNvSpPr/>
          <p:nvPr/>
        </p:nvSpPr>
        <p:spPr>
          <a:xfrm>
            <a:off x="8547597" y="2115915"/>
            <a:ext cx="2066863" cy="34191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C4FFDF-52E2-E7D8-E706-76F0F2E75425}"/>
              </a:ext>
            </a:extLst>
          </p:cNvPr>
          <p:cNvSpPr/>
          <p:nvPr/>
        </p:nvSpPr>
        <p:spPr>
          <a:xfrm>
            <a:off x="0" y="475372"/>
            <a:ext cx="3164400" cy="638262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 cliquez sur « Gérer un autre profil » pour gérer les voyages et les notes de frais d’un autre voyageur.</a:t>
            </a:r>
          </a:p>
        </p:txBody>
      </p:sp>
    </p:spTree>
    <p:extLst>
      <p:ext uri="{BB962C8B-B14F-4D97-AF65-F5344CB8AC3E}">
        <p14:creationId xmlns:p14="http://schemas.microsoft.com/office/powerpoint/2010/main" val="14381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Les voyages et les notes de frais, </a:t>
            </a:r>
            <a:r>
              <a:rPr lang="en-GB" dirty="0" err="1">
                <a:solidFill>
                  <a:schemeClr val="accent1"/>
                </a:solidFill>
              </a:rPr>
              <a:t>simplifiés</a:t>
            </a:r>
            <a:r>
              <a:rPr lang="en-GB" dirty="0">
                <a:solidFill>
                  <a:schemeClr val="accent1"/>
                </a:solidFill>
              </a:rPr>
              <a:t>.</a:t>
            </a:r>
            <a:endParaRPr lang="en-FR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0CA4FB-9E43-097B-006E-8FBFF4516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6183028"/>
            <a:ext cx="3622561" cy="1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9A8344-2F01-64B6-BF29-AEB8388DEA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809C4A-B34C-23A6-3D48-4C24EF9B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" b="134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92DA0D-4FCA-8E37-691B-89909069B981}"/>
              </a:ext>
            </a:extLst>
          </p:cNvPr>
          <p:cNvSpPr/>
          <p:nvPr/>
        </p:nvSpPr>
        <p:spPr>
          <a:xfrm>
            <a:off x="3851564" y="1327765"/>
            <a:ext cx="2355272" cy="116194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E85A7-E1E5-7DE9-B615-0FE434F8E758}"/>
              </a:ext>
            </a:extLst>
          </p:cNvPr>
          <p:cNvSpPr/>
          <p:nvPr/>
        </p:nvSpPr>
        <p:spPr>
          <a:xfrm>
            <a:off x="9029700" y="480719"/>
            <a:ext cx="3162300" cy="6377281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Sélectionnez « Utilisateurs gérés ».</a:t>
            </a:r>
          </a:p>
        </p:txBody>
      </p:sp>
    </p:spTree>
    <p:extLst>
      <p:ext uri="{BB962C8B-B14F-4D97-AF65-F5344CB8AC3E}">
        <p14:creationId xmlns:p14="http://schemas.microsoft.com/office/powerpoint/2010/main" val="28852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9A8344-2F01-64B6-BF29-AEB8388DEA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C0C504-9A48-FC24-5437-D803F89FC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A0088F-9930-14C8-4362-5A13457D085F}"/>
              </a:ext>
            </a:extLst>
          </p:cNvPr>
          <p:cNvSpPr/>
          <p:nvPr/>
        </p:nvSpPr>
        <p:spPr>
          <a:xfrm>
            <a:off x="1078745" y="1666706"/>
            <a:ext cx="2710288" cy="36368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EB3E7-F238-0B70-10EA-FB956239B32C}"/>
              </a:ext>
            </a:extLst>
          </p:cNvPr>
          <p:cNvSpPr/>
          <p:nvPr/>
        </p:nvSpPr>
        <p:spPr>
          <a:xfrm>
            <a:off x="9029700" y="479834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Vous pouvez rechercher un voyageur par son nom.</a:t>
            </a:r>
          </a:p>
        </p:txBody>
      </p:sp>
    </p:spTree>
    <p:extLst>
      <p:ext uri="{BB962C8B-B14F-4D97-AF65-F5344CB8AC3E}">
        <p14:creationId xmlns:p14="http://schemas.microsoft.com/office/powerpoint/2010/main" val="33909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9A8344-2F01-64B6-BF29-AEB8388DEA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98A346-CD31-5D6B-3AFD-13C3CAE2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8B198-0907-5A9B-FA6F-26310F5419A6}"/>
              </a:ext>
            </a:extLst>
          </p:cNvPr>
          <p:cNvSpPr/>
          <p:nvPr/>
        </p:nvSpPr>
        <p:spPr>
          <a:xfrm>
            <a:off x="0" y="479834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Choisissez le voyageur pour lequel vous souhaitez gérer les voyages ou les notes de frais, puis cliquez sur « Sélectionner ».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FA05E-0234-8F2B-EB0D-E23EA5D38DFF}"/>
              </a:ext>
            </a:extLst>
          </p:cNvPr>
          <p:cNvSpPr/>
          <p:nvPr/>
        </p:nvSpPr>
        <p:spPr>
          <a:xfrm>
            <a:off x="7962249" y="4391892"/>
            <a:ext cx="1178171" cy="381986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9A8344-2F01-64B6-BF29-AEB8388DEA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2D9191-990A-ECF1-3EC1-68B5BA64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66591-B84F-B54B-3499-1D92F42D4BC8}"/>
              </a:ext>
            </a:extLst>
          </p:cNvPr>
          <p:cNvSpPr/>
          <p:nvPr/>
        </p:nvSpPr>
        <p:spPr>
          <a:xfrm>
            <a:off x="902749" y="-1"/>
            <a:ext cx="1167494" cy="461726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F95E7-E307-71F3-E6CA-C312EB58B2F3}"/>
              </a:ext>
            </a:extLst>
          </p:cNvPr>
          <p:cNvSpPr/>
          <p:nvPr/>
        </p:nvSpPr>
        <p:spPr>
          <a:xfrm>
            <a:off x="9029700" y="479835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Cliquez sur « Accueil » pour commencer à organiser les voyages ou gérer les notes de frais de votre voyageur.</a:t>
            </a:r>
          </a:p>
          <a:p>
            <a:pPr algn="ctr"/>
            <a:endParaRPr lang="en-GB" sz="3200" dirty="0">
              <a:latin typeface="BentonSans Book" panose="02000503000000020004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9A8344-2F01-64B6-BF29-AEB8388DEA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4270D2-AD53-F821-38C2-F3B81710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 b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E4A354-A332-FF8A-49A9-7C4B2BB44C58}"/>
              </a:ext>
            </a:extLst>
          </p:cNvPr>
          <p:cNvSpPr/>
          <p:nvPr/>
        </p:nvSpPr>
        <p:spPr>
          <a:xfrm>
            <a:off x="8984974" y="0"/>
            <a:ext cx="3207025" cy="47467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3451F-6C99-2F12-684C-0DB834508842}"/>
              </a:ext>
            </a:extLst>
          </p:cNvPr>
          <p:cNvSpPr/>
          <p:nvPr/>
        </p:nvSpPr>
        <p:spPr>
          <a:xfrm>
            <a:off x="3464" y="474673"/>
            <a:ext cx="3164400" cy="6386942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haut à droite, vous pouvez voir le nom du voyageur sélectionné. </a:t>
            </a:r>
          </a:p>
        </p:txBody>
      </p:sp>
    </p:spTree>
    <p:extLst>
      <p:ext uri="{BB962C8B-B14F-4D97-AF65-F5344CB8AC3E}">
        <p14:creationId xmlns:p14="http://schemas.microsoft.com/office/powerpoint/2010/main" val="5647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9A8344-2F01-64B6-BF29-AEB8388DEA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29D7AB-E98D-B7BD-60C3-A42EA048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34F100-76D1-A50B-F7EA-5B4B16DCDC69}"/>
              </a:ext>
            </a:extLst>
          </p:cNvPr>
          <p:cNvSpPr/>
          <p:nvPr/>
        </p:nvSpPr>
        <p:spPr>
          <a:xfrm>
            <a:off x="6328065" y="727311"/>
            <a:ext cx="2599081" cy="452356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DBD2465-D7A1-1A14-269D-0AF190AA35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FACBDF-EF2A-819A-3366-960F6861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57106D-E16E-3A2B-5CAE-4763B2C3E8D2}"/>
              </a:ext>
            </a:extLst>
          </p:cNvPr>
          <p:cNvSpPr/>
          <p:nvPr/>
        </p:nvSpPr>
        <p:spPr>
          <a:xfrm>
            <a:off x="6328065" y="727311"/>
            <a:ext cx="2599081" cy="452356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D582F-032E-7FAA-13B2-148FD5079911}"/>
              </a:ext>
            </a:extLst>
          </p:cNvPr>
          <p:cNvSpPr/>
          <p:nvPr/>
        </p:nvSpPr>
        <p:spPr>
          <a:xfrm>
            <a:off x="0" y="480693"/>
            <a:ext cx="3162300" cy="637730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 voyages (ou notes de frais) que vous créez ou consultez sont celles de ce voyageur.</a:t>
            </a:r>
          </a:p>
        </p:txBody>
      </p:sp>
    </p:spTree>
    <p:extLst>
      <p:ext uri="{BB962C8B-B14F-4D97-AF65-F5344CB8AC3E}">
        <p14:creationId xmlns:p14="http://schemas.microsoft.com/office/powerpoint/2010/main" val="2333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2E6AD2-488C-9477-B6DF-41AACCA0EE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2B5DED-16D0-EB71-20C8-3A5417D2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B864FB-9969-0573-BC69-7FE63FC4DD21}"/>
              </a:ext>
            </a:extLst>
          </p:cNvPr>
          <p:cNvSpPr/>
          <p:nvPr/>
        </p:nvSpPr>
        <p:spPr>
          <a:xfrm>
            <a:off x="9688530" y="824447"/>
            <a:ext cx="1065608" cy="22351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17CF77-DFB1-E331-130F-5A9D355275B4}"/>
              </a:ext>
            </a:extLst>
          </p:cNvPr>
          <p:cNvSpPr/>
          <p:nvPr/>
        </p:nvSpPr>
        <p:spPr>
          <a:xfrm>
            <a:off x="0" y="475372"/>
            <a:ext cx="3164400" cy="638262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Cliquez en haut à droite de l’écran </a:t>
            </a:r>
            <a:r>
              <a:rPr lang="fr-FR" sz="320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 «</a:t>
            </a:r>
            <a:r>
              <a:rPr lang="fr-FR" sz="32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Arrêter de </a:t>
            </a:r>
            <a:r>
              <a:rPr lang="fr-FR" sz="320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gérer </a:t>
            </a:r>
            <a:r>
              <a:rPr lang="fr-FR" sz="32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» si vous souhaitez utiliser Neo pour votre propre profil.</a:t>
            </a:r>
          </a:p>
        </p:txBody>
      </p:sp>
    </p:spTree>
    <p:extLst>
      <p:ext uri="{BB962C8B-B14F-4D97-AF65-F5344CB8AC3E}">
        <p14:creationId xmlns:p14="http://schemas.microsoft.com/office/powerpoint/2010/main" val="26303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(5)</Template>
  <TotalTime>10</TotalTime>
  <Words>188</Words>
  <Application>Microsoft Office PowerPoint</Application>
  <PresentationFormat>Grand écran</PresentationFormat>
  <Paragraphs>21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Open Sans Light</vt:lpstr>
      <vt:lpstr>BentonSans Book</vt:lpstr>
      <vt:lpstr>Wingdings</vt:lpstr>
      <vt:lpstr>Arial</vt:lpstr>
      <vt:lpstr>Amex GBT Neo</vt:lpstr>
      <vt:lpstr>Neo only</vt:lpstr>
      <vt:lpstr>Tuto Neo Utiliser le profil  Chargé de voyages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 Neo Utiliser le profil  Chargé de voyages</dc:title>
  <dc:creator>Candace Mae MANSKE</dc:creator>
  <cp:lastModifiedBy>Candace Mae MANSKE</cp:lastModifiedBy>
  <cp:revision>2</cp:revision>
  <dcterms:created xsi:type="dcterms:W3CDTF">2023-12-18T12:40:10Z</dcterms:created>
  <dcterms:modified xsi:type="dcterms:W3CDTF">2023-12-18T12:50:26Z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