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51" r:id="rId4"/>
    <p:sldMasterId id="2147484105" r:id="rId5"/>
  </p:sldMasterIdLst>
  <p:sldIdLst>
    <p:sldId id="256" r:id="rId6"/>
    <p:sldId id="257" r:id="rId7"/>
    <p:sldId id="264" r:id="rId8"/>
    <p:sldId id="258" r:id="rId9"/>
    <p:sldId id="263" r:id="rId10"/>
    <p:sldId id="259" r:id="rId11"/>
    <p:sldId id="260" r:id="rId12"/>
    <p:sldId id="261" r:id="rId13"/>
    <p:sldId id="262" r:id="rId14"/>
    <p:sldId id="363" r:id="rId15"/>
  </p:sldIdLst>
  <p:sldSz cx="12192000" cy="6858000"/>
  <p:notesSz cx="6858000" cy="9144000"/>
  <p:embeddedFontLst>
    <p:embeddedFont>
      <p:font typeface="BentonSans Book" panose="02000503000000090004" pitchFamily="2" charset="0"/>
      <p:regular r:id="rId16"/>
      <p:italic r:id="rId17"/>
    </p:embeddedFont>
    <p:embeddedFont>
      <p:font typeface="Open Sans Light" panose="020B030603050402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84">
          <p15:clr>
            <a:srgbClr val="A4A3A4"/>
          </p15:clr>
        </p15:guide>
        <p15:guide id="4" pos="3940">
          <p15:clr>
            <a:srgbClr val="A4A3A4"/>
          </p15:clr>
        </p15:guide>
        <p15:guide id="5" pos="67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>
      <p:cViewPr>
        <p:scale>
          <a:sx n="84" d="100"/>
          <a:sy n="84" d="100"/>
        </p:scale>
        <p:origin x="1548" y="600"/>
      </p:cViewPr>
      <p:guideLst>
        <p:guide pos="3840"/>
        <p:guide orient="horz" pos="2184"/>
        <p:guide pos="3940"/>
        <p:guide pos="67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E63786-69EF-FADE-57EF-2C042CB285B7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3BE390A-5DA9-F469-0F73-28EE9B2A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138AD32-DB69-AE45-9494-7AF7CE8E15F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F53F91-CA1C-EB10-79E1-DE443F7026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6" y="95322"/>
            <a:ext cx="1870379" cy="15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,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2340000"/>
            <a:ext cx="5309283" cy="342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18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533400" indent="-182563">
              <a:buClrTx/>
              <a:defRPr sz="1200" b="0" i="0">
                <a:latin typeface="+mn-lt"/>
              </a:defRPr>
            </a:lvl3pPr>
            <a:lvl4pPr marL="715963" indent="-182563">
              <a:buClrTx/>
              <a:defRPr sz="1200" b="0" i="0">
                <a:latin typeface="+mn-lt"/>
              </a:defRPr>
            </a:lvl4pPr>
            <a:lvl5pPr marL="896938" indent="-180975">
              <a:buClrTx/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913" y="2340000"/>
            <a:ext cx="5310000" cy="342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18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625475" indent="-182563">
              <a:defRPr sz="1200" b="0" i="0">
                <a:latin typeface="+mn-lt"/>
              </a:defRPr>
            </a:lvl3pPr>
            <a:lvl4pPr marL="896938" indent="-182563">
              <a:defRPr sz="1200" b="0" i="0">
                <a:latin typeface="+mn-lt"/>
              </a:defRPr>
            </a:lvl4pPr>
            <a:lvl5pPr marL="1077913" indent="-182563"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06C43-F1A1-5A05-983D-BFCDECCB2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00" y="1754188"/>
            <a:ext cx="5311775" cy="54000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137302-7CA6-768A-FC65-57C5AE258E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8725" y="1754188"/>
            <a:ext cx="5310188" cy="53975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1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5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C7363-86A2-E234-6186-AA09042F2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8170F9C4-D5AC-80AB-932C-E2D3E09B6A22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F3AF-07AE-7126-36A7-3212B8C61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D03C6F3A-F4E2-0646-B424-13BD6FBC63A1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1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4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77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7C467-D661-E7DF-D8E8-3CA48A52C545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F587CA6-9629-11D7-6019-C8B39D21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1DD4450-7BE8-C414-0D49-3E6C6396F51D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A9385DD-AA0F-7C15-DC82-7A9261BC0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7DE2-98C7-60E6-74B5-1CA4EEEE2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BF714CCA-879D-766F-6321-0ED7D5B1A7A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BF5618-D5C3-3258-1060-E71EF6D9B2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2B676-D5B7-F97C-4EF1-1B17283A8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1195CAC5-4CD1-CC82-0D8B-DEAC5F1EA92C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FEA07BA-6DB6-4C47-6C11-FFD454C744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62B3A-91EE-ABAC-D442-573CC29B0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3F982D7A-7CE6-C0B8-7F2C-AF3C7C75B7FF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C35B260-B905-5EBE-E2BB-49D9A831A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CDB0A-7E8B-9395-354B-A55D962F6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5C484BE1-F6F6-9E68-C649-D320AC9B1A1D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7BDACBF-2C7D-1C3C-6A20-B909446773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6946E-0B16-0BAE-8CD0-4D3F75133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2DCD5322-27E4-147E-775A-4607F8ECB41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E447A1-09A2-84CC-13C9-52C653819E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62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lect-Divider with Text Over Image placehol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‹N°›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A3463-3360-8E8B-6ABD-271B597C44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285" y="105557"/>
            <a:ext cx="1564640" cy="12801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C37C546-DDA3-9772-B034-C44C63BC1E19}"/>
              </a:ext>
            </a:extLst>
          </p:cNvPr>
          <p:cNvSpPr txBox="1"/>
          <p:nvPr userDrawn="1"/>
        </p:nvSpPr>
        <p:spPr>
          <a:xfrm>
            <a:off x="573087" y="6204210"/>
            <a:ext cx="74429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61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 dirty="0">
                <a:solidFill>
                  <a:srgbClr val="888B8D"/>
                </a:solidFill>
                <a:latin typeface="Arial" panose="020B0604020202020204" pitchFamily="34" charset="0"/>
                <a:ea typeface="+mn-ea"/>
              </a:rPr>
              <a:t>Classification: Public / Restricted / Confidential / Secret (edit this footer)</a:t>
            </a:r>
          </a:p>
          <a:p>
            <a:pPr marL="0">
              <a:lnSpc>
                <a:spcPts val="861"/>
              </a:lnSpc>
              <a:spcBef>
                <a:spcPts val="52"/>
              </a:spcBef>
            </a:pP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49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This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document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contains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unpublished,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confidential,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and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proprietary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information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American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Global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Business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(Amex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GBT).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61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No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disclosure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or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use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any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portion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these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materials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made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without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written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consent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GBT.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©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2023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Services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UK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Limited.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517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74A8F4-8761-7F91-4B41-C5315F84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BE390A-5DA9-F469-0F73-28EE9B2A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4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F587CA6-9629-11D7-6019-C8B39D21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3A4878-5170-44BF-8604-66716D3F83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C8BC2-CEE1-D9F1-B983-8E6B76536D7C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A94534-94D8-E8AD-50E5-5E48C7B3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16808BB-3F64-AF29-3494-106AC2B767A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C35692A-89DC-F4C2-41EC-FBBB2545EA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A94534-94D8-E8AD-50E5-5E48C7B3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A39983-AED8-F9BF-58DC-D23C2C2D75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0801FD-5F96-49DB-ED94-477187C98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5CD258-DA2A-7652-0201-D15DE75FFC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7153E-BE94-31EC-A6D3-06791853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2621D5-75A0-0C75-EE7C-A318D83A9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D58AF7-4D5C-53B7-4FBB-DFBC7218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02F522-F5C7-FD68-8261-6123AC90E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9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46656A-10F4-CA40-69DA-39DCC1370720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0801FD-5F96-49DB-ED94-477187C9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AAA2983-CFB8-42AB-F255-FCA8135C5264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1123DCF-F794-9CCA-70D5-A695F56EDD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1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3ADA2D9-4D81-01C7-CD0A-26C8DB1F27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263443-0787-E66D-4569-C7171D387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104CD-3205-275E-7316-3FBA855487C2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B7153E-BE94-31EC-A6D3-06791853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B45EB4A-53C2-10CC-B3AD-10264F370828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725B944-7865-50C5-6BC5-DD9629343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B74A9DB-7F76-BEAF-67B9-D154C09910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663A695-638E-2B76-5C2E-D5486EB2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FE1C0C-0A7F-5993-037B-BF98FE06F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21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73BB6-6490-F7A7-482D-1CFC457F89F6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D58AF7-4D5C-53B7-4FBB-DFBC7218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AFF29BD-2E66-6BFE-F432-511F78C7EE52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3F2314A-E215-BF45-2549-9F5EF575F4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>
            <a:lvl1pPr>
              <a:defRPr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7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13.sv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76B8940-7950-9F1C-3ACA-433E04DA022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71521"/>
            <a:ext cx="1162022" cy="950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129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DD8CA0-9EF7-31AE-E41D-79A2C3653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6F4D6479-9AE7-974D-857C-51F3FF06475E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9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4" r:id="rId2"/>
    <p:sldLayoutId id="2147483953" r:id="rId3"/>
    <p:sldLayoutId id="2147483956" r:id="rId4"/>
    <p:sldLayoutId id="2147483957" r:id="rId5"/>
    <p:sldLayoutId id="2147483958" r:id="rId6"/>
    <p:sldLayoutId id="2147483959" r:id="rId7"/>
    <p:sldLayoutId id="2147483966" r:id="rId8"/>
    <p:sldLayoutId id="2147483960" r:id="rId9"/>
    <p:sldLayoutId id="2147483961" r:id="rId10"/>
    <p:sldLayoutId id="2147484092" r:id="rId11"/>
    <p:sldLayoutId id="2147483962" r:id="rId12"/>
    <p:sldLayoutId id="2147483963" r:id="rId13"/>
    <p:sldLayoutId id="2147483964" r:id="rId14"/>
    <p:sldLayoutId id="2147483965" r:id="rId15"/>
    <p:sldLayoutId id="2147484095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4104" r:id="rId24"/>
    <p:sldLayoutId id="2147483974" r:id="rId25"/>
    <p:sldLayoutId id="2147483975" r:id="rId26"/>
    <p:sldLayoutId id="2147484132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3113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2571300-8A39-634B-09EE-65E82A00C03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91185"/>
            <a:ext cx="1162022" cy="9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563EF-268D-82C3-0844-3C77A463F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91" y="2251710"/>
            <a:ext cx="6080562" cy="2955586"/>
          </a:xfrm>
        </p:spPr>
        <p:txBody>
          <a:bodyPr/>
          <a:lstStyle/>
          <a:p>
            <a:r>
              <a:rPr lang="fr-FR" sz="4000" dirty="0"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So…</a:t>
            </a:r>
            <a:br>
              <a:rPr lang="fr-FR" sz="4000" dirty="0"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</a:br>
            <a:r>
              <a:rPr lang="fr-FR" sz="32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Verwenden</a:t>
            </a:r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Sie</a:t>
            </a:r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die </a:t>
            </a:r>
            <a:r>
              <a:rPr lang="fr-FR" sz="32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Oberfläche</a:t>
            </a:r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b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</a:br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des </a:t>
            </a:r>
            <a:r>
              <a:rPr lang="fr-FR" sz="32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Reise-arrangers</a:t>
            </a:r>
            <a:br>
              <a:rPr lang="fr-FR" sz="3200" dirty="0">
                <a:solidFill>
                  <a:srgbClr val="006FCF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</a:b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BFEB6B-88D4-3C52-5F41-D3BF9849B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Neo Schritt-für-Schritt </a:t>
            </a:r>
            <a:r>
              <a:rPr lang="en-GB" dirty="0" err="1"/>
              <a:t>Anleitung</a:t>
            </a:r>
            <a:r>
              <a:rPr lang="en-GB" dirty="0"/>
              <a:t> </a:t>
            </a:r>
          </a:p>
        </p:txBody>
      </p:sp>
      <p:pic>
        <p:nvPicPr>
          <p:cNvPr id="3" name="Espace réservé pour une image  2" descr="Une image contenant ingénierie, ville&#10;&#10;Description générée automatiquement">
            <a:extLst>
              <a:ext uri="{FF2B5EF4-FFF2-40B4-BE49-F238E27FC236}">
                <a16:creationId xmlns:a16="http://schemas.microsoft.com/office/drawing/2014/main" id="{BABAAC04-7B6E-B0A7-483D-2862BE8DF4D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r="26955"/>
          <a:stretch>
            <a:fillRect/>
          </a:stretch>
        </p:blipFill>
        <p:spPr/>
      </p:pic>
      <p:pic>
        <p:nvPicPr>
          <p:cNvPr id="5" name="Espace réservé pour une image  4" descr="Une image contenant capture d’écran, avion, aérien&#10;&#10;Description générée automatiquement">
            <a:extLst>
              <a:ext uri="{FF2B5EF4-FFF2-40B4-BE49-F238E27FC236}">
                <a16:creationId xmlns:a16="http://schemas.microsoft.com/office/drawing/2014/main" id="{0EA614B5-F321-0F1A-A167-D18C5C8633D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15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6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119FF1E-2FF0-560A-4168-5105289A84F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48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F4E6A-0505-6C32-22BF-15BAD301C8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10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815427-E7D2-93A2-AF70-A052F5DDD0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accent1"/>
                </a:solidFill>
              </a:rPr>
              <a:t>Reisen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und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Spesen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 err="1">
                <a:solidFill>
                  <a:schemeClr val="accent1"/>
                </a:solidFill>
              </a:rPr>
              <a:t>Leicht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Gemacht</a:t>
            </a:r>
            <a:r>
              <a:rPr lang="fr-FR">
                <a:solidFill>
                  <a:schemeClr val="accent1"/>
                </a:solidFill>
              </a:rPr>
              <a:t>.</a:t>
            </a:r>
            <a:endParaRPr lang="en-FR" dirty="0">
              <a:solidFill>
                <a:schemeClr val="accen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3BC6A6-F40C-EF9C-2D7D-93DB62089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34" y="6086764"/>
            <a:ext cx="3820584" cy="3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6D3469-CAF5-CD7F-F51D-423A688EAA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B58DFE-1CB0-BCF0-FBD1-EBFA7E0BC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5" b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52290C-FEB1-1711-0EC7-07AA07EE0FC7}"/>
              </a:ext>
            </a:extLst>
          </p:cNvPr>
          <p:cNvSpPr/>
          <p:nvPr/>
        </p:nvSpPr>
        <p:spPr>
          <a:xfrm>
            <a:off x="3840480" y="1348740"/>
            <a:ext cx="2354580" cy="1115140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7F8C67-A4C1-927C-95EC-8629025E38C0}"/>
              </a:ext>
            </a:extLst>
          </p:cNvPr>
          <p:cNvSpPr/>
          <p:nvPr/>
        </p:nvSpPr>
        <p:spPr>
          <a:xfrm>
            <a:off x="9029700" y="480719"/>
            <a:ext cx="3162300" cy="6377281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Wählen Sie </a:t>
            </a:r>
          </a:p>
          <a:p>
            <a:pPr algn="ctr"/>
            <a:r>
              <a:rPr lang="de-DE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„Von ihnen verwaltete Benutzer“.</a:t>
            </a:r>
          </a:p>
        </p:txBody>
      </p:sp>
    </p:spTree>
    <p:extLst>
      <p:ext uri="{BB962C8B-B14F-4D97-AF65-F5344CB8AC3E}">
        <p14:creationId xmlns:p14="http://schemas.microsoft.com/office/powerpoint/2010/main" val="31104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6D3469-CAF5-CD7F-F51D-423A688EAA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7BE53C-CD55-D379-6AC0-1EFD0277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1C130E-D909-7379-7A1B-44199E796704}"/>
              </a:ext>
            </a:extLst>
          </p:cNvPr>
          <p:cNvSpPr/>
          <p:nvPr/>
        </p:nvSpPr>
        <p:spPr>
          <a:xfrm>
            <a:off x="987631" y="1676899"/>
            <a:ext cx="2646913" cy="36368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55AAD-FF3C-3431-D62F-9B3B933241D5}"/>
              </a:ext>
            </a:extLst>
          </p:cNvPr>
          <p:cNvSpPr/>
          <p:nvPr/>
        </p:nvSpPr>
        <p:spPr>
          <a:xfrm>
            <a:off x="9029700" y="479834"/>
            <a:ext cx="3162300" cy="6378166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Sie können Reisende anhand ihres Namens suchen.</a:t>
            </a:r>
          </a:p>
        </p:txBody>
      </p:sp>
    </p:spTree>
    <p:extLst>
      <p:ext uri="{BB962C8B-B14F-4D97-AF65-F5344CB8AC3E}">
        <p14:creationId xmlns:p14="http://schemas.microsoft.com/office/powerpoint/2010/main" val="24229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6D3469-CAF5-CD7F-F51D-423A688EAA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7BE53C-CD55-D379-6AC0-1EFD0277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40B822-7C8A-9BD8-66EB-EB4272BFDAAA}"/>
              </a:ext>
            </a:extLst>
          </p:cNvPr>
          <p:cNvSpPr/>
          <p:nvPr/>
        </p:nvSpPr>
        <p:spPr>
          <a:xfrm>
            <a:off x="7931496" y="2775078"/>
            <a:ext cx="1048436" cy="31774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63B2EE-6788-1B95-AE19-36E8DE622A3F}"/>
              </a:ext>
            </a:extLst>
          </p:cNvPr>
          <p:cNvSpPr/>
          <p:nvPr/>
        </p:nvSpPr>
        <p:spPr>
          <a:xfrm>
            <a:off x="0" y="479834"/>
            <a:ext cx="3162300" cy="6378166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Wählen Sie die Person aus, für die Sie eine Reise oder Spesen verwalten möchten, indem Sie auf „Auswählen“ klicken.</a:t>
            </a:r>
          </a:p>
        </p:txBody>
      </p:sp>
    </p:spTree>
    <p:extLst>
      <p:ext uri="{BB962C8B-B14F-4D97-AF65-F5344CB8AC3E}">
        <p14:creationId xmlns:p14="http://schemas.microsoft.com/office/powerpoint/2010/main" val="4229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6D3469-CAF5-CD7F-F51D-423A688EAA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7BE53C-CD55-D379-6AC0-1EFD0277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90C566-37C1-1321-A465-1D6E984CBD2E}"/>
              </a:ext>
            </a:extLst>
          </p:cNvPr>
          <p:cNvSpPr/>
          <p:nvPr/>
        </p:nvSpPr>
        <p:spPr>
          <a:xfrm>
            <a:off x="987893" y="20661"/>
            <a:ext cx="1058077" cy="46172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B6473E-1975-1111-4F99-1582199C6B89}"/>
              </a:ext>
            </a:extLst>
          </p:cNvPr>
          <p:cNvSpPr/>
          <p:nvPr/>
        </p:nvSpPr>
        <p:spPr>
          <a:xfrm>
            <a:off x="9027600" y="461727"/>
            <a:ext cx="3164400" cy="6396273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Rufen Sie die „Startseite“ auf, um mit der Reiseplanung oder Erstellung von Spesen-forderungen für die Person zu beginnen.</a:t>
            </a:r>
          </a:p>
          <a:p>
            <a:pPr algn="ctr"/>
            <a:endParaRPr lang="en-GB" sz="2800" dirty="0">
              <a:latin typeface="BentonSans Book" panose="02000503000000020004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6D3469-CAF5-CD7F-F51D-423A688EAA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2F0E58-5741-459A-011F-0BED5FDD3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25D6BF-07CE-0464-EF00-0A03D92EE4D2}"/>
              </a:ext>
            </a:extLst>
          </p:cNvPr>
          <p:cNvSpPr/>
          <p:nvPr/>
        </p:nvSpPr>
        <p:spPr>
          <a:xfrm>
            <a:off x="9261695" y="-1"/>
            <a:ext cx="2926841" cy="452673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F352EE-068D-7805-8F33-A466ABD81DB1}"/>
              </a:ext>
            </a:extLst>
          </p:cNvPr>
          <p:cNvSpPr/>
          <p:nvPr/>
        </p:nvSpPr>
        <p:spPr>
          <a:xfrm>
            <a:off x="3464" y="474673"/>
            <a:ext cx="3164400" cy="6386942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Oben rechts in der Ansicht sehen Sie den Namen der ausgewählten Person.</a:t>
            </a:r>
          </a:p>
        </p:txBody>
      </p:sp>
    </p:spTree>
    <p:extLst>
      <p:ext uri="{BB962C8B-B14F-4D97-AF65-F5344CB8AC3E}">
        <p14:creationId xmlns:p14="http://schemas.microsoft.com/office/powerpoint/2010/main" val="1810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6D3469-CAF5-CD7F-F51D-423A688EAA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2FD99E-D6EE-5FC3-0622-E0031ED03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8ABC0D-90BD-6620-B1CE-DE8C4DD7769F}"/>
              </a:ext>
            </a:extLst>
          </p:cNvPr>
          <p:cNvSpPr/>
          <p:nvPr/>
        </p:nvSpPr>
        <p:spPr>
          <a:xfrm>
            <a:off x="6383708" y="731521"/>
            <a:ext cx="2462118" cy="4411980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D39901-00E4-3827-F1D1-43A5E9AF6929}"/>
              </a:ext>
            </a:extLst>
          </p:cNvPr>
          <p:cNvSpPr/>
          <p:nvPr/>
        </p:nvSpPr>
        <p:spPr>
          <a:xfrm>
            <a:off x="0" y="480692"/>
            <a:ext cx="3162300" cy="6377308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Sie können jetzt Reisen für die Person buchen oder sich ihre Liste der Reisen ansehen.</a:t>
            </a:r>
          </a:p>
        </p:txBody>
      </p:sp>
    </p:spTree>
    <p:extLst>
      <p:ext uri="{BB962C8B-B14F-4D97-AF65-F5344CB8AC3E}">
        <p14:creationId xmlns:p14="http://schemas.microsoft.com/office/powerpoint/2010/main" val="34531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6D3469-CAF5-CD7F-F51D-423A688EAA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FD4FB7-4B7E-F399-1D90-60ADDF595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0A0247-5003-FA92-FCF5-D3D2F0000E65}"/>
              </a:ext>
            </a:extLst>
          </p:cNvPr>
          <p:cNvSpPr/>
          <p:nvPr/>
        </p:nvSpPr>
        <p:spPr>
          <a:xfrm>
            <a:off x="9692640" y="854480"/>
            <a:ext cx="1397855" cy="197079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8F0BAD-000B-309C-A213-15DCC197A672}"/>
              </a:ext>
            </a:extLst>
          </p:cNvPr>
          <p:cNvSpPr/>
          <p:nvPr/>
        </p:nvSpPr>
        <p:spPr>
          <a:xfrm>
            <a:off x="0" y="475372"/>
            <a:ext cx="3164400" cy="6382628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Klicken Sie oben rechts im Bild und wählen Sie „Verwaltung beenden“, wenn Sie Neo jetzt für sich selbst nutzen möchten.</a:t>
            </a:r>
          </a:p>
        </p:txBody>
      </p:sp>
    </p:spTree>
    <p:extLst>
      <p:ext uri="{BB962C8B-B14F-4D97-AF65-F5344CB8AC3E}">
        <p14:creationId xmlns:p14="http://schemas.microsoft.com/office/powerpoint/2010/main" val="30836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6D3469-CAF5-CD7F-F51D-423A688EAA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624683-D503-25BD-94D3-85CB84D72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10B38C-FD7B-6856-19BF-5F93C8A4C898}"/>
              </a:ext>
            </a:extLst>
          </p:cNvPr>
          <p:cNvSpPr/>
          <p:nvPr/>
        </p:nvSpPr>
        <p:spPr>
          <a:xfrm>
            <a:off x="8389161" y="2126652"/>
            <a:ext cx="2383735" cy="34191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8E6FA2-C486-C1BB-086B-ED62D7DA3312}"/>
              </a:ext>
            </a:extLst>
          </p:cNvPr>
          <p:cNvSpPr/>
          <p:nvPr/>
        </p:nvSpPr>
        <p:spPr>
          <a:xfrm>
            <a:off x="0" y="475372"/>
            <a:ext cx="3164400" cy="6382628"/>
          </a:xfrm>
          <a:prstGeom prst="rect">
            <a:avLst/>
          </a:prstGeom>
          <a:solidFill>
            <a:srgbClr val="15283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BentonSans Book" panose="0200050300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Oder klicken Sie auf „Anderen Benutzer verwalten“, um die Reisen oder Spesen-abrechnungen einer anderen Person zu planen bzw. zu verwalten.</a:t>
            </a:r>
          </a:p>
        </p:txBody>
      </p:sp>
    </p:spTree>
    <p:extLst>
      <p:ext uri="{BB962C8B-B14F-4D97-AF65-F5344CB8AC3E}">
        <p14:creationId xmlns:p14="http://schemas.microsoft.com/office/powerpoint/2010/main" val="13350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Amex GBT Neo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FDFF372-6648-48C4-B7D3-2B120C9DEE10}"/>
    </a:ext>
  </a:extLst>
</a:theme>
</file>

<file path=ppt/theme/theme2.xml><?xml version="1.0" encoding="utf-8"?>
<a:theme xmlns:a="http://schemas.openxmlformats.org/drawingml/2006/main" name="Neo only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A409DAA-1E75-4E0B-9CB1-65E58DE89FF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e62f44-636b-4630-8102-8ebd7a863a56" xsi:nil="true"/>
    <lcf76f155ced4ddcb4097134ff3c332f xmlns="e430f63f-134a-4c40-af99-b20167d51a0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821083764A649824497FB3D0A00B6" ma:contentTypeVersion="17" ma:contentTypeDescription="Create a new document." ma:contentTypeScope="" ma:versionID="fa1955747d9660ccdb75a9f35dd1e0ea">
  <xsd:schema xmlns:xsd="http://www.w3.org/2001/XMLSchema" xmlns:xs="http://www.w3.org/2001/XMLSchema" xmlns:p="http://schemas.microsoft.com/office/2006/metadata/properties" xmlns:ns2="e430f63f-134a-4c40-af99-b20167d51a02" xmlns:ns3="f2e62f44-636b-4630-8102-8ebd7a863a56" targetNamespace="http://schemas.microsoft.com/office/2006/metadata/properties" ma:root="true" ma:fieldsID="bf1b26b0282af36c38b1c7949d4b8e85" ns2:_="" ns3:_="">
    <xsd:import namespace="e430f63f-134a-4c40-af99-b20167d51a02"/>
    <xsd:import namespace="f2e62f44-636b-4630-8102-8ebd7a863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0f63f-134a-4c40-af99-b20167d51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d64c8-72ab-4e2c-b317-bd4f8cd03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62f44-636b-4630-8102-8ebd7a863a5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addeed-ff0a-4f8d-a017-6c5997e30951}" ma:internalName="TaxCatchAll" ma:showField="CatchAllData" ma:web="f2e62f44-636b-4630-8102-8ebd7a863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0F162E-A0CB-4106-AB65-3BBF75E7D107}">
  <ds:schemaRefs>
    <ds:schemaRef ds:uri="http://purl.org/dc/elements/1.1/"/>
    <ds:schemaRef ds:uri="f2e62f44-636b-4630-8102-8ebd7a863a56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e430f63f-134a-4c40-af99-b20167d51a02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686B08-7423-49B0-82BC-CBC6051E9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0f63f-134a-4c40-af99-b20167d51a02"/>
    <ds:schemaRef ds:uri="f2e62f44-636b-4630-8102-8ebd7a863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A0508D-8292-4140-9B77-FBEC28F387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Amex GBT-Neo-Master-Template Neo-only-Arial-FC (5)</Template>
  <TotalTime>19</TotalTime>
  <Words>186</Words>
  <Application>Microsoft Office PowerPoint</Application>
  <PresentationFormat>Grand écran</PresentationFormat>
  <Paragraphs>21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Open Sans Light</vt:lpstr>
      <vt:lpstr>BentonSans Book</vt:lpstr>
      <vt:lpstr>Wingdings</vt:lpstr>
      <vt:lpstr>Arial</vt:lpstr>
      <vt:lpstr>Amex GBT Neo</vt:lpstr>
      <vt:lpstr>Neo only</vt:lpstr>
      <vt:lpstr>So… Verwenden Sie die Oberfläche  des Reise-arrangers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So… Verwenden Sie die Oberfläche  des Reise-arrangers</dc:title>
  <dc:creator>Candace Mae MANSKE</dc:creator>
  <cp:lastModifiedBy>Candace Mae MANSKE</cp:lastModifiedBy>
  <cp:revision>2</cp:revision>
  <dcterms:created xsi:type="dcterms:W3CDTF">2023-12-18T13:16:21Z</dcterms:created>
  <dcterms:modified xsi:type="dcterms:W3CDTF">2023-12-18T13:35:35Z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0x01010077B821083764A649824497FB3D0A00B6</vt:lpwstr>
  </property>
</Properties>
</file>